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tylesWithEffects.xml" ContentType="application/vnd.ms-word.stylesWithEffect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body>
    <w:p w:rsidR="001B5F89" w:rsidRPr="00873CB5" w:rsidRDefault="001B5F89" w:rsidP="00CD1ED2">
      <w:pPr>
        <w:pStyle w:val="PURTOCHeader"/>
        <w:rPr>
          <w:rFonts w:eastAsia="SimSun" w:cs="Arial"/>
        </w:rPr>
      </w:pPr>
      <w:bookmarkStart w:id="0" w:name="_Toc284019368"/>
      <w:bookmarkStart w:id="1" w:name="_Toc284162981"/>
      <w:bookmarkStart w:id="2" w:name="_Toc288720721"/>
      <w:bookmarkStart w:id="3" w:name="_Toc288722946"/>
      <w:bookmarkStart w:id="4" w:name="_GoBack"/>
      <w:bookmarkEnd w:id="4"/>
      <w:r w:rsidRPr="00873CB5">
        <w:rPr>
          <w:rFonts w:eastAsia="SimSun" w:cs="Arial"/>
          <w:noProof/>
        </w:rPr>
        <w:drawing>
          <wp:anchor distT="0" distB="0" distL="114300" distR="114300" simplePos="0" relativeHeight="251658240" behindDoc="0" locked="0" layoutInCell="1" allowOverlap="1">
            <wp:simplePos x="0" y="0"/>
            <wp:positionH relativeFrom="column">
              <wp:posOffset>-485916</wp:posOffset>
            </wp:positionH>
            <wp:positionV relativeFrom="page">
              <wp:align>top</wp:align>
            </wp:positionV>
            <wp:extent cx="7849358" cy="1104988"/>
            <wp:effectExtent l="1905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25" cstate="print">
                      <a:extLst>
                        <a:ext uri="{28A0092B-C50C-407E-A947-70E740481C1C}">
                          <a14:useLocalDpi xmlns:a14="http://schemas.microsoft.com/office/drawing/2010/main" val="0"/>
                        </a:ext>
                      </a:extLst>
                    </a:blip>
                    <a:stretch>
                      <a:fillRect/>
                    </a:stretch>
                  </pic:blipFill>
                  <pic:spPr>
                    <a:xfrm>
                      <a:off x="0" y="0"/>
                      <a:ext cx="7848731" cy="1104900"/>
                    </a:xfrm>
                    <a:prstGeom prst="rect">
                      <a:avLst/>
                    </a:prstGeom>
                  </pic:spPr>
                </pic:pic>
              </a:graphicData>
            </a:graphic>
          </wp:anchor>
        </w:drawing>
      </w:r>
    </w:p>
    <w:p w:rsidR="001B5F89" w:rsidRPr="00873CB5" w:rsidRDefault="001B5F89" w:rsidP="00CD1ED2">
      <w:pPr>
        <w:pStyle w:val="PURTOCHeader"/>
        <w:rPr>
          <w:rFonts w:eastAsia="SimSun" w:cs="Arial"/>
          <w:b/>
          <w:sz w:val="32"/>
          <w:lang w:eastAsia="zh-CN"/>
        </w:rPr>
      </w:pPr>
      <w:r w:rsidRPr="0083567A">
        <w:rPr>
          <w:rFonts w:ascii="Arial Black" w:hAnsi="Arial Black"/>
          <w:b/>
          <w:sz w:val="32"/>
          <w:lang w:eastAsia="zh-CN"/>
        </w:rPr>
        <w:t>Microsoft</w:t>
      </w:r>
      <w:r w:rsidRPr="00873CB5">
        <w:rPr>
          <w:rFonts w:eastAsia="SimSun" w:cs="Arial"/>
          <w:b/>
          <w:sz w:val="32"/>
          <w:lang w:eastAsia="zh-CN"/>
        </w:rPr>
        <w:t xml:space="preserve"> </w:t>
      </w:r>
      <w:r w:rsidRPr="00873CB5">
        <w:rPr>
          <w:rFonts w:eastAsia="SimSun" w:hAnsi="SimSun" w:cs="Arial"/>
          <w:b/>
          <w:sz w:val="32"/>
          <w:lang w:eastAsia="zh-CN"/>
        </w:rPr>
        <w:t>批量许可</w:t>
      </w:r>
    </w:p>
    <w:p w:rsidR="001B5F89" w:rsidRPr="00873CB5" w:rsidRDefault="00D05436" w:rsidP="00CD1ED2">
      <w:pPr>
        <w:pStyle w:val="PURTOCHeader"/>
        <w:rPr>
          <w:rFonts w:eastAsia="SimSun" w:cs="Arial"/>
          <w:sz w:val="72"/>
          <w:lang w:eastAsia="zh-CN"/>
        </w:rPr>
      </w:pPr>
      <w:r w:rsidRPr="00873CB5">
        <w:rPr>
          <w:rFonts w:eastAsia="SimSun" w:hAnsi="SimSun" w:cs="Arial"/>
          <w:sz w:val="72"/>
          <w:lang w:eastAsia="zh-CN"/>
        </w:rPr>
        <w:t>服务提供商使用权利</w:t>
      </w:r>
    </w:p>
    <w:p w:rsidR="001B5F89" w:rsidRPr="00873CB5" w:rsidRDefault="001B5F89" w:rsidP="001B5F89">
      <w:pPr>
        <w:pStyle w:val="PURBody"/>
        <w:rPr>
          <w:rFonts w:eastAsia="SimSun" w:cs="Arial"/>
          <w:lang w:eastAsia="zh-CN"/>
        </w:rPr>
      </w:pPr>
    </w:p>
    <w:p w:rsidR="001B5F89" w:rsidRPr="00873CB5" w:rsidRDefault="001B5F89" w:rsidP="001B5F89">
      <w:pPr>
        <w:pStyle w:val="PURBody"/>
        <w:rPr>
          <w:rFonts w:eastAsia="SimSun" w:cs="Arial"/>
          <w:lang w:eastAsia="zh-CN"/>
        </w:rPr>
      </w:pPr>
      <w:r w:rsidRPr="00873CB5">
        <w:rPr>
          <w:rFonts w:eastAsia="SimSun" w:hAnsi="SimSun" w:cs="Arial"/>
          <w:lang w:eastAsia="zh-CN"/>
        </w:rPr>
        <w:t>简体中文</w:t>
      </w:r>
      <w:r w:rsidRPr="00873CB5">
        <w:rPr>
          <w:rFonts w:eastAsia="SimSun" w:cs="Arial"/>
          <w:lang w:eastAsia="zh-CN"/>
        </w:rPr>
        <w:t xml:space="preserve"> | 2012 </w:t>
      </w:r>
      <w:r w:rsidRPr="00873CB5">
        <w:rPr>
          <w:rFonts w:eastAsia="SimSun" w:hAnsi="SimSun" w:cs="Arial"/>
          <w:lang w:eastAsia="zh-CN"/>
        </w:rPr>
        <w:t>年</w:t>
      </w:r>
      <w:r w:rsidRPr="00873CB5">
        <w:rPr>
          <w:rFonts w:eastAsia="SimSun" w:cs="Arial"/>
          <w:lang w:eastAsia="zh-CN"/>
        </w:rPr>
        <w:t xml:space="preserve"> 4 </w:t>
      </w:r>
      <w:r w:rsidRPr="00873CB5">
        <w:rPr>
          <w:rFonts w:eastAsia="SimSun" w:hAnsi="SimSun" w:cs="Arial"/>
          <w:lang w:eastAsia="zh-CN"/>
        </w:rPr>
        <w:t>月</w:t>
      </w:r>
    </w:p>
    <w:p w:rsidR="001B5F89" w:rsidRPr="00873CB5" w:rsidRDefault="001B5F89" w:rsidP="00CD1ED2">
      <w:pPr>
        <w:pStyle w:val="PURTOCHeader"/>
        <w:rPr>
          <w:rFonts w:eastAsia="SimSun" w:cs="Arial"/>
          <w:lang w:eastAsia="zh-CN"/>
        </w:rPr>
        <w:sectPr w:rsidR="001B5F89" w:rsidRPr="00873CB5" w:rsidSect="00272CD1">
          <w:headerReference w:type="default" r:id="rId26"/>
          <w:footerReference w:type="default" r:id="rId27"/>
          <w:type w:val="continuous"/>
          <w:pgSz w:w="12240" w:h="15840" w:code="1"/>
          <w:pgMar w:top="1800" w:right="720" w:bottom="720" w:left="720" w:header="720" w:footer="720" w:gutter="0"/>
          <w:pgNumType w:start="0"/>
          <w:cols w:space="360"/>
          <w:titlePg/>
          <w:docGrid w:linePitch="360"/>
        </w:sectPr>
      </w:pPr>
      <w:r w:rsidRPr="00873CB5">
        <w:rPr>
          <w:rFonts w:eastAsia="SimSun" w:cs="Arial"/>
          <w:noProof/>
        </w:rPr>
        <w:drawing>
          <wp:anchor distT="0" distB="0" distL="114300" distR="114300" simplePos="0" relativeHeight="251658241" behindDoc="0" locked="1" layoutInCell="1" allowOverlap="1">
            <wp:simplePos x="0" y="0"/>
            <wp:positionH relativeFrom="column">
              <wp:posOffset>-476250</wp:posOffset>
            </wp:positionH>
            <wp:positionV relativeFrom="page">
              <wp:posOffset>8953500</wp:posOffset>
            </wp:positionV>
            <wp:extent cx="7809865" cy="1104900"/>
            <wp:effectExtent l="19050" t="0" r="635"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28" cstate="print">
                      <a:extLst>
                        <a:ext uri="{28A0092B-C50C-407E-A947-70E740481C1C}">
                          <a14:useLocalDpi xmlns:a14="http://schemas.microsoft.com/office/drawing/2010/main" val="0"/>
                        </a:ext>
                      </a:extLst>
                    </a:blip>
                    <a:stretch>
                      <a:fillRect/>
                    </a:stretch>
                  </pic:blipFill>
                  <pic:spPr>
                    <a:xfrm>
                      <a:off x="0" y="0"/>
                      <a:ext cx="7809865" cy="1104900"/>
                    </a:xfrm>
                    <a:prstGeom prst="rect">
                      <a:avLst/>
                    </a:prstGeom>
                  </pic:spPr>
                </pic:pic>
              </a:graphicData>
            </a:graphic>
          </wp:anchor>
        </w:drawing>
      </w:r>
      <w:r w:rsidRPr="00873CB5">
        <w:rPr>
          <w:rFonts w:eastAsia="SimSun" w:cs="Arial"/>
          <w:lang w:eastAsia="zh-CN"/>
        </w:rPr>
        <w:t xml:space="preserve"> </w:t>
      </w:r>
    </w:p>
    <w:p w:rsidR="000A570B" w:rsidRPr="00873CB5" w:rsidRDefault="000A570B" w:rsidP="003A212A">
      <w:pPr>
        <w:pStyle w:val="PURBlueStrong"/>
        <w:spacing w:after="240"/>
        <w:jc w:val="center"/>
        <w:rPr>
          <w:rFonts w:eastAsia="SimSun" w:cs="Arial"/>
          <w:b/>
          <w:lang w:eastAsia="zh-CN"/>
        </w:rPr>
        <w:sectPr w:rsidR="000A570B" w:rsidRPr="00873CB5" w:rsidSect="003A212A">
          <w:headerReference w:type="even" r:id="rId29"/>
          <w:headerReference w:type="default" r:id="rId30"/>
          <w:footerReference w:type="default" r:id="rId31"/>
          <w:headerReference w:type="first" r:id="rId32"/>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bookmarkEnd w:id="5"/>
      <w:r w:rsidRPr="00873CB5">
        <w:rPr>
          <w:rFonts w:eastAsia="SimSun" w:hAnsi="SimSun" w:cs="Arial"/>
          <w:b/>
          <w:lang w:eastAsia="zh-CN"/>
        </w:rPr>
        <w:lastRenderedPageBreak/>
        <w:t>目录</w:t>
      </w:r>
    </w:p>
    <w:p w:rsidR="005514B6" w:rsidRDefault="00803447">
      <w:pPr>
        <w:pStyle w:val="TOC1"/>
        <w:tabs>
          <w:tab w:val="right" w:leader="dot" w:pos="5210"/>
        </w:tabs>
        <w:rPr>
          <w:rFonts w:asciiTheme="minorHAnsi" w:hAnsiTheme="minorHAnsi"/>
          <w:b w:val="0"/>
          <w:caps w:val="0"/>
          <w:noProof/>
          <w:color w:val="auto"/>
          <w:sz w:val="22"/>
          <w:szCs w:val="22"/>
          <w:lang w:eastAsia="zh-CN"/>
        </w:rPr>
      </w:pPr>
      <w:r w:rsidRPr="00873CB5">
        <w:rPr>
          <w:rFonts w:eastAsia="SimSun" w:cs="Arial"/>
        </w:rPr>
        <w:lastRenderedPageBreak/>
        <w:fldChar w:fldCharType="begin"/>
      </w:r>
      <w:r w:rsidR="000A570B" w:rsidRPr="00873CB5">
        <w:rPr>
          <w:rFonts w:eastAsia="SimSun" w:cs="Arial"/>
        </w:rPr>
        <w:instrText xml:space="preserve"> TOC \h \z \t "PUR Product Name,2,PUR Section Heading,1" </w:instrText>
      </w:r>
      <w:r w:rsidRPr="00873CB5">
        <w:rPr>
          <w:rFonts w:eastAsia="SimSun" w:cs="Arial"/>
        </w:rPr>
        <w:fldChar w:fldCharType="separate"/>
      </w:r>
      <w:hyperlink w:anchor="_Toc317160686" w:history="1">
        <w:r w:rsidR="005514B6" w:rsidRPr="008C5231">
          <w:rPr>
            <w:rStyle w:val="Hyperlink"/>
            <w:rFonts w:eastAsia="SimSun" w:hAnsi="SimSun" w:cs="Arial" w:hint="eastAsia"/>
            <w:noProof/>
            <w:lang w:eastAsia="zh-CN"/>
          </w:rPr>
          <w:t>简介</w:t>
        </w:r>
        <w:r w:rsidR="005514B6">
          <w:rPr>
            <w:noProof/>
            <w:webHidden/>
          </w:rPr>
          <w:tab/>
        </w:r>
        <w:r>
          <w:rPr>
            <w:noProof/>
            <w:webHidden/>
          </w:rPr>
          <w:fldChar w:fldCharType="begin"/>
        </w:r>
        <w:r w:rsidR="005514B6">
          <w:rPr>
            <w:noProof/>
            <w:webHidden/>
          </w:rPr>
          <w:instrText xml:space="preserve"> PAGEREF _Toc317160686 \h </w:instrText>
        </w:r>
        <w:r>
          <w:rPr>
            <w:noProof/>
            <w:webHidden/>
          </w:rPr>
        </w:r>
        <w:r>
          <w:rPr>
            <w:noProof/>
            <w:webHidden/>
          </w:rPr>
          <w:fldChar w:fldCharType="separate"/>
        </w:r>
        <w:r w:rsidR="00877455">
          <w:rPr>
            <w:noProof/>
            <w:webHidden/>
          </w:rPr>
          <w:t>2</w:t>
        </w:r>
        <w:r>
          <w:rPr>
            <w:noProof/>
            <w:webHidden/>
          </w:rPr>
          <w:fldChar w:fldCharType="end"/>
        </w:r>
      </w:hyperlink>
    </w:p>
    <w:p w:rsidR="005514B6" w:rsidRDefault="0099372B">
      <w:pPr>
        <w:pStyle w:val="TOC1"/>
        <w:tabs>
          <w:tab w:val="right" w:leader="dot" w:pos="5210"/>
        </w:tabs>
        <w:rPr>
          <w:rFonts w:asciiTheme="minorHAnsi" w:hAnsiTheme="minorHAnsi"/>
          <w:b w:val="0"/>
          <w:caps w:val="0"/>
          <w:noProof/>
          <w:color w:val="auto"/>
          <w:sz w:val="22"/>
          <w:szCs w:val="22"/>
          <w:lang w:eastAsia="zh-CN"/>
        </w:rPr>
      </w:pPr>
      <w:hyperlink w:anchor="_Toc317160687" w:history="1">
        <w:r w:rsidR="005514B6" w:rsidRPr="008C5231">
          <w:rPr>
            <w:rStyle w:val="Hyperlink"/>
            <w:rFonts w:eastAsia="SimSun" w:hAnsi="SimSun" w:cs="Arial" w:hint="eastAsia"/>
            <w:noProof/>
            <w:lang w:eastAsia="zh-CN"/>
          </w:rPr>
          <w:t>通用许可条款</w:t>
        </w:r>
        <w:r w:rsidR="005514B6">
          <w:rPr>
            <w:noProof/>
            <w:webHidden/>
          </w:rPr>
          <w:tab/>
        </w:r>
        <w:r w:rsidR="00803447">
          <w:rPr>
            <w:noProof/>
            <w:webHidden/>
          </w:rPr>
          <w:fldChar w:fldCharType="begin"/>
        </w:r>
        <w:r w:rsidR="005514B6">
          <w:rPr>
            <w:noProof/>
            <w:webHidden/>
          </w:rPr>
          <w:instrText xml:space="preserve"> PAGEREF _Toc317160687 \h </w:instrText>
        </w:r>
        <w:r w:rsidR="00803447">
          <w:rPr>
            <w:noProof/>
            <w:webHidden/>
          </w:rPr>
        </w:r>
        <w:r w:rsidR="00803447">
          <w:rPr>
            <w:noProof/>
            <w:webHidden/>
          </w:rPr>
          <w:fldChar w:fldCharType="separate"/>
        </w:r>
        <w:r w:rsidR="00877455">
          <w:rPr>
            <w:noProof/>
            <w:webHidden/>
          </w:rPr>
          <w:t>4</w:t>
        </w:r>
        <w:r w:rsidR="00803447">
          <w:rPr>
            <w:noProof/>
            <w:webHidden/>
          </w:rPr>
          <w:fldChar w:fldCharType="end"/>
        </w:r>
      </w:hyperlink>
    </w:p>
    <w:p w:rsidR="005514B6" w:rsidRDefault="0099372B">
      <w:pPr>
        <w:pStyle w:val="TOC1"/>
        <w:tabs>
          <w:tab w:val="right" w:leader="dot" w:pos="5210"/>
        </w:tabs>
        <w:rPr>
          <w:rFonts w:asciiTheme="minorHAnsi" w:hAnsiTheme="minorHAnsi"/>
          <w:b w:val="0"/>
          <w:caps w:val="0"/>
          <w:noProof/>
          <w:color w:val="auto"/>
          <w:sz w:val="22"/>
          <w:szCs w:val="22"/>
          <w:lang w:eastAsia="zh-CN"/>
        </w:rPr>
      </w:pPr>
      <w:hyperlink w:anchor="_Toc317160688" w:history="1">
        <w:r w:rsidR="005514B6" w:rsidRPr="008C5231">
          <w:rPr>
            <w:rStyle w:val="Hyperlink"/>
            <w:rFonts w:ascii="SimSun" w:eastAsia="SimSun" w:hAnsi="SimSun" w:cs="Arial"/>
            <w:noProof/>
            <w:lang w:eastAsia="zh-CN"/>
          </w:rPr>
          <w:t>“</w:t>
        </w:r>
        <w:r w:rsidR="005514B6" w:rsidRPr="008C5231">
          <w:rPr>
            <w:rStyle w:val="Hyperlink"/>
            <w:rFonts w:eastAsia="SimSun" w:hAnsi="SimSun" w:cs="Arial" w:hint="eastAsia"/>
            <w:noProof/>
            <w:lang w:eastAsia="zh-CN"/>
          </w:rPr>
          <w:t>每处理器</w:t>
        </w:r>
        <w:r w:rsidR="005514B6" w:rsidRPr="008C5231">
          <w:rPr>
            <w:rStyle w:val="Hyperlink"/>
            <w:rFonts w:ascii="SimSun" w:eastAsia="SimSun" w:hAnsi="SimSun" w:cs="Arial"/>
            <w:noProof/>
            <w:lang w:eastAsia="zh-CN"/>
          </w:rPr>
          <w:t>”</w:t>
        </w:r>
        <w:r w:rsidR="005514B6" w:rsidRPr="008C5231">
          <w:rPr>
            <w:rStyle w:val="Hyperlink"/>
            <w:rFonts w:eastAsia="SimSun" w:hAnsi="SimSun" w:cs="Arial" w:hint="eastAsia"/>
            <w:noProof/>
            <w:lang w:eastAsia="zh-CN"/>
          </w:rPr>
          <w:t>许可模式</w:t>
        </w:r>
        <w:r w:rsidR="005514B6">
          <w:rPr>
            <w:noProof/>
            <w:webHidden/>
          </w:rPr>
          <w:tab/>
        </w:r>
        <w:r w:rsidR="00803447">
          <w:rPr>
            <w:noProof/>
            <w:webHidden/>
          </w:rPr>
          <w:fldChar w:fldCharType="begin"/>
        </w:r>
        <w:r w:rsidR="005514B6">
          <w:rPr>
            <w:noProof/>
            <w:webHidden/>
          </w:rPr>
          <w:instrText xml:space="preserve"> PAGEREF _Toc317160688 \h </w:instrText>
        </w:r>
        <w:r w:rsidR="00803447">
          <w:rPr>
            <w:noProof/>
            <w:webHidden/>
          </w:rPr>
        </w:r>
        <w:r w:rsidR="00803447">
          <w:rPr>
            <w:noProof/>
            <w:webHidden/>
          </w:rPr>
          <w:fldChar w:fldCharType="separate"/>
        </w:r>
        <w:r w:rsidR="00877455">
          <w:rPr>
            <w:noProof/>
            <w:webHidden/>
          </w:rPr>
          <w:t>9</w:t>
        </w:r>
        <w:r w:rsidR="00803447">
          <w:rPr>
            <w:noProof/>
            <w:webHidden/>
          </w:rPr>
          <w:fldChar w:fldCharType="end"/>
        </w:r>
      </w:hyperlink>
    </w:p>
    <w:p w:rsidR="005514B6" w:rsidRDefault="0099372B">
      <w:pPr>
        <w:pStyle w:val="TOC2"/>
        <w:rPr>
          <w:noProof/>
          <w:color w:val="auto"/>
          <w:sz w:val="22"/>
          <w:lang w:eastAsia="zh-CN"/>
        </w:rPr>
      </w:pPr>
      <w:hyperlink w:anchor="_Toc317160689" w:history="1">
        <w:r w:rsidR="005514B6" w:rsidRPr="008C5231">
          <w:rPr>
            <w:rStyle w:val="Hyperlink"/>
            <w:rFonts w:eastAsia="SimSun" w:cs="Arial"/>
            <w:noProof/>
          </w:rPr>
          <w:t>BizTalk Server 2010 Branch Edition</w:t>
        </w:r>
        <w:r w:rsidR="005514B6">
          <w:rPr>
            <w:noProof/>
            <w:webHidden/>
          </w:rPr>
          <w:tab/>
        </w:r>
        <w:r w:rsidR="00803447">
          <w:rPr>
            <w:noProof/>
            <w:webHidden/>
          </w:rPr>
          <w:fldChar w:fldCharType="begin"/>
        </w:r>
        <w:r w:rsidR="005514B6">
          <w:rPr>
            <w:noProof/>
            <w:webHidden/>
          </w:rPr>
          <w:instrText xml:space="preserve"> PAGEREF _Toc317160689 \h </w:instrText>
        </w:r>
        <w:r w:rsidR="00803447">
          <w:rPr>
            <w:noProof/>
            <w:webHidden/>
          </w:rPr>
        </w:r>
        <w:r w:rsidR="00803447">
          <w:rPr>
            <w:noProof/>
            <w:webHidden/>
          </w:rPr>
          <w:fldChar w:fldCharType="separate"/>
        </w:r>
        <w:r w:rsidR="00877455">
          <w:rPr>
            <w:noProof/>
            <w:webHidden/>
          </w:rPr>
          <w:t>11</w:t>
        </w:r>
        <w:r w:rsidR="00803447">
          <w:rPr>
            <w:noProof/>
            <w:webHidden/>
          </w:rPr>
          <w:fldChar w:fldCharType="end"/>
        </w:r>
      </w:hyperlink>
    </w:p>
    <w:p w:rsidR="005514B6" w:rsidRDefault="0099372B">
      <w:pPr>
        <w:pStyle w:val="TOC2"/>
        <w:rPr>
          <w:noProof/>
          <w:color w:val="auto"/>
          <w:sz w:val="22"/>
          <w:lang w:eastAsia="zh-CN"/>
        </w:rPr>
      </w:pPr>
      <w:hyperlink w:anchor="_Toc317160690" w:history="1">
        <w:r w:rsidR="005514B6" w:rsidRPr="008C5231">
          <w:rPr>
            <w:rStyle w:val="Hyperlink"/>
            <w:rFonts w:eastAsia="SimSun" w:cs="Arial"/>
            <w:noProof/>
          </w:rPr>
          <w:t>BizTalk Server 2010 Enterprise Edition</w:t>
        </w:r>
        <w:r w:rsidR="005514B6">
          <w:rPr>
            <w:noProof/>
            <w:webHidden/>
          </w:rPr>
          <w:tab/>
        </w:r>
        <w:r w:rsidR="00803447">
          <w:rPr>
            <w:noProof/>
            <w:webHidden/>
          </w:rPr>
          <w:fldChar w:fldCharType="begin"/>
        </w:r>
        <w:r w:rsidR="005514B6">
          <w:rPr>
            <w:noProof/>
            <w:webHidden/>
          </w:rPr>
          <w:instrText xml:space="preserve"> PAGEREF _Toc317160690 \h </w:instrText>
        </w:r>
        <w:r w:rsidR="00803447">
          <w:rPr>
            <w:noProof/>
            <w:webHidden/>
          </w:rPr>
        </w:r>
        <w:r w:rsidR="00803447">
          <w:rPr>
            <w:noProof/>
            <w:webHidden/>
          </w:rPr>
          <w:fldChar w:fldCharType="separate"/>
        </w:r>
        <w:r w:rsidR="00877455">
          <w:rPr>
            <w:noProof/>
            <w:webHidden/>
          </w:rPr>
          <w:t>11</w:t>
        </w:r>
        <w:r w:rsidR="00803447">
          <w:rPr>
            <w:noProof/>
            <w:webHidden/>
          </w:rPr>
          <w:fldChar w:fldCharType="end"/>
        </w:r>
      </w:hyperlink>
    </w:p>
    <w:p w:rsidR="005514B6" w:rsidRDefault="0099372B">
      <w:pPr>
        <w:pStyle w:val="TOC2"/>
        <w:rPr>
          <w:noProof/>
          <w:color w:val="auto"/>
          <w:sz w:val="22"/>
          <w:lang w:eastAsia="zh-CN"/>
        </w:rPr>
      </w:pPr>
      <w:hyperlink w:anchor="_Toc317160691" w:history="1">
        <w:r w:rsidR="005514B6" w:rsidRPr="008C5231">
          <w:rPr>
            <w:rStyle w:val="Hyperlink"/>
            <w:rFonts w:eastAsia="SimSun" w:cs="Arial"/>
            <w:noProof/>
          </w:rPr>
          <w:t>BizTalk Server 2010 Standard Edition</w:t>
        </w:r>
        <w:r w:rsidR="005514B6">
          <w:rPr>
            <w:noProof/>
            <w:webHidden/>
          </w:rPr>
          <w:tab/>
        </w:r>
        <w:r w:rsidR="00803447">
          <w:rPr>
            <w:noProof/>
            <w:webHidden/>
          </w:rPr>
          <w:fldChar w:fldCharType="begin"/>
        </w:r>
        <w:r w:rsidR="005514B6">
          <w:rPr>
            <w:noProof/>
            <w:webHidden/>
          </w:rPr>
          <w:instrText xml:space="preserve"> PAGEREF _Toc317160691 \h </w:instrText>
        </w:r>
        <w:r w:rsidR="00803447">
          <w:rPr>
            <w:noProof/>
            <w:webHidden/>
          </w:rPr>
        </w:r>
        <w:r w:rsidR="00803447">
          <w:rPr>
            <w:noProof/>
            <w:webHidden/>
          </w:rPr>
          <w:fldChar w:fldCharType="separate"/>
        </w:r>
        <w:r w:rsidR="00877455">
          <w:rPr>
            <w:noProof/>
            <w:webHidden/>
          </w:rPr>
          <w:t>12</w:t>
        </w:r>
        <w:r w:rsidR="00803447">
          <w:rPr>
            <w:noProof/>
            <w:webHidden/>
          </w:rPr>
          <w:fldChar w:fldCharType="end"/>
        </w:r>
      </w:hyperlink>
    </w:p>
    <w:p w:rsidR="005514B6" w:rsidRDefault="0099372B">
      <w:pPr>
        <w:pStyle w:val="TOC2"/>
        <w:rPr>
          <w:noProof/>
          <w:color w:val="auto"/>
          <w:sz w:val="22"/>
          <w:lang w:eastAsia="zh-CN"/>
        </w:rPr>
      </w:pPr>
      <w:hyperlink w:anchor="_Toc317160692" w:history="1">
        <w:r w:rsidR="005514B6" w:rsidRPr="008C5231">
          <w:rPr>
            <w:rStyle w:val="Hyperlink"/>
            <w:rFonts w:eastAsia="SimSun" w:cs="Arial"/>
            <w:noProof/>
          </w:rPr>
          <w:t>Commerce Server 2009 R2 Enterprise Edition</w:t>
        </w:r>
        <w:r w:rsidR="005514B6">
          <w:rPr>
            <w:noProof/>
            <w:webHidden/>
          </w:rPr>
          <w:tab/>
        </w:r>
        <w:r w:rsidR="00803447">
          <w:rPr>
            <w:noProof/>
            <w:webHidden/>
          </w:rPr>
          <w:fldChar w:fldCharType="begin"/>
        </w:r>
        <w:r w:rsidR="005514B6">
          <w:rPr>
            <w:noProof/>
            <w:webHidden/>
          </w:rPr>
          <w:instrText xml:space="preserve"> PAGEREF _Toc317160692 \h </w:instrText>
        </w:r>
        <w:r w:rsidR="00803447">
          <w:rPr>
            <w:noProof/>
            <w:webHidden/>
          </w:rPr>
        </w:r>
        <w:r w:rsidR="00803447">
          <w:rPr>
            <w:noProof/>
            <w:webHidden/>
          </w:rPr>
          <w:fldChar w:fldCharType="separate"/>
        </w:r>
        <w:r w:rsidR="00877455">
          <w:rPr>
            <w:noProof/>
            <w:webHidden/>
          </w:rPr>
          <w:t>12</w:t>
        </w:r>
        <w:r w:rsidR="00803447">
          <w:rPr>
            <w:noProof/>
            <w:webHidden/>
          </w:rPr>
          <w:fldChar w:fldCharType="end"/>
        </w:r>
      </w:hyperlink>
    </w:p>
    <w:p w:rsidR="005514B6" w:rsidRDefault="0099372B">
      <w:pPr>
        <w:pStyle w:val="TOC2"/>
        <w:rPr>
          <w:noProof/>
          <w:color w:val="auto"/>
          <w:sz w:val="22"/>
          <w:lang w:eastAsia="zh-CN"/>
        </w:rPr>
      </w:pPr>
      <w:hyperlink w:anchor="_Toc317160693" w:history="1">
        <w:r w:rsidR="005514B6" w:rsidRPr="008C5231">
          <w:rPr>
            <w:rStyle w:val="Hyperlink"/>
            <w:rFonts w:eastAsia="SimSun" w:cs="Arial"/>
            <w:noProof/>
          </w:rPr>
          <w:t>Commerce Server 2009 R2 Standard Edition</w:t>
        </w:r>
        <w:r w:rsidR="005514B6">
          <w:rPr>
            <w:noProof/>
            <w:webHidden/>
          </w:rPr>
          <w:tab/>
        </w:r>
        <w:r w:rsidR="00803447">
          <w:rPr>
            <w:noProof/>
            <w:webHidden/>
          </w:rPr>
          <w:fldChar w:fldCharType="begin"/>
        </w:r>
        <w:r w:rsidR="005514B6">
          <w:rPr>
            <w:noProof/>
            <w:webHidden/>
          </w:rPr>
          <w:instrText xml:space="preserve"> PAGEREF _Toc317160693 \h </w:instrText>
        </w:r>
        <w:r w:rsidR="00803447">
          <w:rPr>
            <w:noProof/>
            <w:webHidden/>
          </w:rPr>
        </w:r>
        <w:r w:rsidR="00803447">
          <w:rPr>
            <w:noProof/>
            <w:webHidden/>
          </w:rPr>
          <w:fldChar w:fldCharType="separate"/>
        </w:r>
        <w:r w:rsidR="00877455">
          <w:rPr>
            <w:noProof/>
            <w:webHidden/>
          </w:rPr>
          <w:t>12</w:t>
        </w:r>
        <w:r w:rsidR="00803447">
          <w:rPr>
            <w:noProof/>
            <w:webHidden/>
          </w:rPr>
          <w:fldChar w:fldCharType="end"/>
        </w:r>
      </w:hyperlink>
    </w:p>
    <w:p w:rsidR="005514B6" w:rsidRDefault="0099372B">
      <w:pPr>
        <w:pStyle w:val="TOC2"/>
        <w:rPr>
          <w:noProof/>
          <w:color w:val="auto"/>
          <w:sz w:val="22"/>
          <w:lang w:eastAsia="zh-CN"/>
        </w:rPr>
      </w:pPr>
      <w:hyperlink w:anchor="_Toc317160694" w:history="1">
        <w:r w:rsidR="005514B6" w:rsidRPr="008C5231">
          <w:rPr>
            <w:rStyle w:val="Hyperlink"/>
            <w:rFonts w:eastAsia="SimSun" w:cs="Arial"/>
            <w:noProof/>
          </w:rPr>
          <w:t>Core Infrastructure Server Suite Datacenter</w:t>
        </w:r>
        <w:r w:rsidR="005514B6">
          <w:rPr>
            <w:noProof/>
            <w:webHidden/>
          </w:rPr>
          <w:tab/>
        </w:r>
        <w:r w:rsidR="00803447">
          <w:rPr>
            <w:noProof/>
            <w:webHidden/>
          </w:rPr>
          <w:fldChar w:fldCharType="begin"/>
        </w:r>
        <w:r w:rsidR="005514B6">
          <w:rPr>
            <w:noProof/>
            <w:webHidden/>
          </w:rPr>
          <w:instrText xml:space="preserve"> PAGEREF _Toc317160694 \h </w:instrText>
        </w:r>
        <w:r w:rsidR="00803447">
          <w:rPr>
            <w:noProof/>
            <w:webHidden/>
          </w:rPr>
        </w:r>
        <w:r w:rsidR="00803447">
          <w:rPr>
            <w:noProof/>
            <w:webHidden/>
          </w:rPr>
          <w:fldChar w:fldCharType="separate"/>
        </w:r>
        <w:r w:rsidR="00877455">
          <w:rPr>
            <w:noProof/>
            <w:webHidden/>
          </w:rPr>
          <w:t>12</w:t>
        </w:r>
        <w:r w:rsidR="00803447">
          <w:rPr>
            <w:noProof/>
            <w:webHidden/>
          </w:rPr>
          <w:fldChar w:fldCharType="end"/>
        </w:r>
      </w:hyperlink>
    </w:p>
    <w:p w:rsidR="005514B6" w:rsidRDefault="0099372B">
      <w:pPr>
        <w:pStyle w:val="TOC2"/>
        <w:rPr>
          <w:noProof/>
          <w:color w:val="auto"/>
          <w:sz w:val="22"/>
          <w:lang w:eastAsia="zh-CN"/>
        </w:rPr>
      </w:pPr>
      <w:hyperlink w:anchor="_Toc317160695" w:history="1">
        <w:r w:rsidR="005514B6" w:rsidRPr="008C5231">
          <w:rPr>
            <w:rStyle w:val="Hyperlink"/>
            <w:rFonts w:eastAsia="SimSun" w:cs="Arial"/>
            <w:noProof/>
            <w:lang w:val="fr-FR"/>
          </w:rPr>
          <w:t>Core Infrastructure Server Suite Standard</w:t>
        </w:r>
        <w:r w:rsidR="005514B6">
          <w:rPr>
            <w:noProof/>
            <w:webHidden/>
          </w:rPr>
          <w:tab/>
        </w:r>
        <w:r w:rsidR="00803447">
          <w:rPr>
            <w:noProof/>
            <w:webHidden/>
          </w:rPr>
          <w:fldChar w:fldCharType="begin"/>
        </w:r>
        <w:r w:rsidR="005514B6">
          <w:rPr>
            <w:noProof/>
            <w:webHidden/>
          </w:rPr>
          <w:instrText xml:space="preserve"> PAGEREF _Toc317160695 \h </w:instrText>
        </w:r>
        <w:r w:rsidR="00803447">
          <w:rPr>
            <w:noProof/>
            <w:webHidden/>
          </w:rPr>
        </w:r>
        <w:r w:rsidR="00803447">
          <w:rPr>
            <w:noProof/>
            <w:webHidden/>
          </w:rPr>
          <w:fldChar w:fldCharType="separate"/>
        </w:r>
        <w:r w:rsidR="00877455">
          <w:rPr>
            <w:noProof/>
            <w:webHidden/>
          </w:rPr>
          <w:t>13</w:t>
        </w:r>
        <w:r w:rsidR="00803447">
          <w:rPr>
            <w:noProof/>
            <w:webHidden/>
          </w:rPr>
          <w:fldChar w:fldCharType="end"/>
        </w:r>
      </w:hyperlink>
    </w:p>
    <w:p w:rsidR="005514B6" w:rsidRDefault="0099372B">
      <w:pPr>
        <w:pStyle w:val="TOC2"/>
        <w:rPr>
          <w:noProof/>
          <w:color w:val="auto"/>
          <w:sz w:val="22"/>
          <w:lang w:eastAsia="zh-CN"/>
        </w:rPr>
      </w:pPr>
      <w:hyperlink w:anchor="_Toc317160696" w:history="1">
        <w:r w:rsidR="005514B6" w:rsidRPr="008C5231">
          <w:rPr>
            <w:rStyle w:val="Hyperlink"/>
            <w:rFonts w:eastAsia="SimSun" w:cs="Arial"/>
            <w:noProof/>
          </w:rPr>
          <w:t>Forefront Threat Management Gateway 2010 Enterprise</w:t>
        </w:r>
        <w:r w:rsidR="005514B6">
          <w:rPr>
            <w:noProof/>
            <w:webHidden/>
          </w:rPr>
          <w:tab/>
        </w:r>
        <w:r w:rsidR="00803447">
          <w:rPr>
            <w:noProof/>
            <w:webHidden/>
          </w:rPr>
          <w:fldChar w:fldCharType="begin"/>
        </w:r>
        <w:r w:rsidR="005514B6">
          <w:rPr>
            <w:noProof/>
            <w:webHidden/>
          </w:rPr>
          <w:instrText xml:space="preserve"> PAGEREF _Toc317160696 \h </w:instrText>
        </w:r>
        <w:r w:rsidR="00803447">
          <w:rPr>
            <w:noProof/>
            <w:webHidden/>
          </w:rPr>
        </w:r>
        <w:r w:rsidR="00803447">
          <w:rPr>
            <w:noProof/>
            <w:webHidden/>
          </w:rPr>
          <w:fldChar w:fldCharType="separate"/>
        </w:r>
        <w:r w:rsidR="00877455">
          <w:rPr>
            <w:noProof/>
            <w:webHidden/>
          </w:rPr>
          <w:t>14</w:t>
        </w:r>
        <w:r w:rsidR="00803447">
          <w:rPr>
            <w:noProof/>
            <w:webHidden/>
          </w:rPr>
          <w:fldChar w:fldCharType="end"/>
        </w:r>
      </w:hyperlink>
    </w:p>
    <w:p w:rsidR="005514B6" w:rsidRDefault="0099372B">
      <w:pPr>
        <w:pStyle w:val="TOC2"/>
        <w:rPr>
          <w:noProof/>
          <w:color w:val="auto"/>
          <w:sz w:val="22"/>
          <w:lang w:eastAsia="zh-CN"/>
        </w:rPr>
      </w:pPr>
      <w:hyperlink w:anchor="_Toc317160697" w:history="1">
        <w:r w:rsidR="005514B6" w:rsidRPr="008C5231">
          <w:rPr>
            <w:rStyle w:val="Hyperlink"/>
            <w:rFonts w:eastAsia="SimSun" w:cs="Arial"/>
            <w:noProof/>
          </w:rPr>
          <w:t>Forefront Threat Management Gateway 2010 Standard</w:t>
        </w:r>
        <w:r w:rsidR="005514B6">
          <w:rPr>
            <w:noProof/>
            <w:webHidden/>
          </w:rPr>
          <w:tab/>
        </w:r>
        <w:r w:rsidR="00803447">
          <w:rPr>
            <w:noProof/>
            <w:webHidden/>
          </w:rPr>
          <w:fldChar w:fldCharType="begin"/>
        </w:r>
        <w:r w:rsidR="005514B6">
          <w:rPr>
            <w:noProof/>
            <w:webHidden/>
          </w:rPr>
          <w:instrText xml:space="preserve"> PAGEREF _Toc317160697 \h </w:instrText>
        </w:r>
        <w:r w:rsidR="00803447">
          <w:rPr>
            <w:noProof/>
            <w:webHidden/>
          </w:rPr>
        </w:r>
        <w:r w:rsidR="00803447">
          <w:rPr>
            <w:noProof/>
            <w:webHidden/>
          </w:rPr>
          <w:fldChar w:fldCharType="separate"/>
        </w:r>
        <w:r w:rsidR="00877455">
          <w:rPr>
            <w:noProof/>
            <w:webHidden/>
          </w:rPr>
          <w:t>14</w:t>
        </w:r>
        <w:r w:rsidR="00803447">
          <w:rPr>
            <w:noProof/>
            <w:webHidden/>
          </w:rPr>
          <w:fldChar w:fldCharType="end"/>
        </w:r>
      </w:hyperlink>
    </w:p>
    <w:p w:rsidR="005514B6" w:rsidRDefault="0099372B">
      <w:pPr>
        <w:pStyle w:val="TOC2"/>
        <w:rPr>
          <w:noProof/>
          <w:color w:val="auto"/>
          <w:sz w:val="22"/>
          <w:lang w:eastAsia="zh-CN"/>
        </w:rPr>
      </w:pPr>
      <w:hyperlink w:anchor="_Toc317160698" w:history="1">
        <w:r w:rsidR="005514B6" w:rsidRPr="008C5231">
          <w:rPr>
            <w:rStyle w:val="Hyperlink"/>
            <w:rFonts w:eastAsia="SimSun" w:cs="Arial"/>
            <w:noProof/>
            <w:lang w:eastAsia="zh-CN"/>
          </w:rPr>
          <w:t>HPC Pack 2008 R2 Enterprise</w:t>
        </w:r>
        <w:r w:rsidR="005514B6">
          <w:rPr>
            <w:noProof/>
            <w:webHidden/>
          </w:rPr>
          <w:tab/>
        </w:r>
        <w:r w:rsidR="00803447">
          <w:rPr>
            <w:noProof/>
            <w:webHidden/>
          </w:rPr>
          <w:fldChar w:fldCharType="begin"/>
        </w:r>
        <w:r w:rsidR="005514B6">
          <w:rPr>
            <w:noProof/>
            <w:webHidden/>
          </w:rPr>
          <w:instrText xml:space="preserve"> PAGEREF _Toc317160698 \h </w:instrText>
        </w:r>
        <w:r w:rsidR="00803447">
          <w:rPr>
            <w:noProof/>
            <w:webHidden/>
          </w:rPr>
        </w:r>
        <w:r w:rsidR="00803447">
          <w:rPr>
            <w:noProof/>
            <w:webHidden/>
          </w:rPr>
          <w:fldChar w:fldCharType="separate"/>
        </w:r>
        <w:r w:rsidR="00877455">
          <w:rPr>
            <w:noProof/>
            <w:webHidden/>
          </w:rPr>
          <w:t>14</w:t>
        </w:r>
        <w:r w:rsidR="00803447">
          <w:rPr>
            <w:noProof/>
            <w:webHidden/>
          </w:rPr>
          <w:fldChar w:fldCharType="end"/>
        </w:r>
      </w:hyperlink>
    </w:p>
    <w:p w:rsidR="005514B6" w:rsidRDefault="0099372B">
      <w:pPr>
        <w:pStyle w:val="TOC2"/>
        <w:rPr>
          <w:noProof/>
          <w:color w:val="auto"/>
          <w:sz w:val="22"/>
          <w:lang w:eastAsia="zh-CN"/>
        </w:rPr>
      </w:pPr>
      <w:hyperlink w:anchor="_Toc317160699" w:history="1">
        <w:r w:rsidR="005514B6" w:rsidRPr="008C5231">
          <w:rPr>
            <w:rStyle w:val="Hyperlink"/>
            <w:rFonts w:eastAsia="SimSun" w:cs="Arial"/>
            <w:noProof/>
            <w:lang w:eastAsia="zh-CN"/>
          </w:rPr>
          <w:t>Microsoft Dynamics AX 2012</w:t>
        </w:r>
        <w:r w:rsidR="005514B6">
          <w:rPr>
            <w:noProof/>
            <w:webHidden/>
          </w:rPr>
          <w:tab/>
        </w:r>
        <w:r w:rsidR="00803447">
          <w:rPr>
            <w:noProof/>
            <w:webHidden/>
          </w:rPr>
          <w:fldChar w:fldCharType="begin"/>
        </w:r>
        <w:r w:rsidR="005514B6">
          <w:rPr>
            <w:noProof/>
            <w:webHidden/>
          </w:rPr>
          <w:instrText xml:space="preserve"> PAGEREF _Toc317160699 \h </w:instrText>
        </w:r>
        <w:r w:rsidR="00803447">
          <w:rPr>
            <w:noProof/>
            <w:webHidden/>
          </w:rPr>
        </w:r>
        <w:r w:rsidR="00803447">
          <w:rPr>
            <w:noProof/>
            <w:webHidden/>
          </w:rPr>
          <w:fldChar w:fldCharType="separate"/>
        </w:r>
        <w:r w:rsidR="00877455">
          <w:rPr>
            <w:noProof/>
            <w:webHidden/>
          </w:rPr>
          <w:t>15</w:t>
        </w:r>
        <w:r w:rsidR="00803447">
          <w:rPr>
            <w:noProof/>
            <w:webHidden/>
          </w:rPr>
          <w:fldChar w:fldCharType="end"/>
        </w:r>
      </w:hyperlink>
    </w:p>
    <w:p w:rsidR="005514B6" w:rsidRDefault="0099372B">
      <w:pPr>
        <w:pStyle w:val="TOC2"/>
        <w:rPr>
          <w:noProof/>
          <w:color w:val="auto"/>
          <w:sz w:val="22"/>
          <w:lang w:eastAsia="zh-CN"/>
        </w:rPr>
      </w:pPr>
      <w:hyperlink w:anchor="_Toc317160700" w:history="1">
        <w:r w:rsidR="005514B6" w:rsidRPr="008C5231">
          <w:rPr>
            <w:rStyle w:val="Hyperlink"/>
            <w:rFonts w:eastAsia="SimSun" w:cs="Arial"/>
            <w:noProof/>
            <w:lang w:eastAsia="zh-CN"/>
          </w:rPr>
          <w:t>Microsoft Dynamics C5 2012</w:t>
        </w:r>
        <w:r w:rsidR="005514B6">
          <w:rPr>
            <w:noProof/>
            <w:webHidden/>
          </w:rPr>
          <w:tab/>
        </w:r>
        <w:r w:rsidR="00803447">
          <w:rPr>
            <w:noProof/>
            <w:webHidden/>
          </w:rPr>
          <w:fldChar w:fldCharType="begin"/>
        </w:r>
        <w:r w:rsidR="005514B6">
          <w:rPr>
            <w:noProof/>
            <w:webHidden/>
          </w:rPr>
          <w:instrText xml:space="preserve"> PAGEREF _Toc317160700 \h </w:instrText>
        </w:r>
        <w:r w:rsidR="00803447">
          <w:rPr>
            <w:noProof/>
            <w:webHidden/>
          </w:rPr>
        </w:r>
        <w:r w:rsidR="00803447">
          <w:rPr>
            <w:noProof/>
            <w:webHidden/>
          </w:rPr>
          <w:fldChar w:fldCharType="separate"/>
        </w:r>
        <w:r w:rsidR="00877455">
          <w:rPr>
            <w:noProof/>
            <w:webHidden/>
          </w:rPr>
          <w:t>16</w:t>
        </w:r>
        <w:r w:rsidR="00803447">
          <w:rPr>
            <w:noProof/>
            <w:webHidden/>
          </w:rPr>
          <w:fldChar w:fldCharType="end"/>
        </w:r>
      </w:hyperlink>
    </w:p>
    <w:p w:rsidR="005514B6" w:rsidRDefault="0099372B">
      <w:pPr>
        <w:pStyle w:val="TOC2"/>
        <w:rPr>
          <w:noProof/>
          <w:color w:val="auto"/>
          <w:sz w:val="22"/>
          <w:lang w:eastAsia="zh-CN"/>
        </w:rPr>
      </w:pPr>
      <w:hyperlink w:anchor="_Toc317160701" w:history="1">
        <w:r w:rsidR="005514B6" w:rsidRPr="008C5231">
          <w:rPr>
            <w:rStyle w:val="Hyperlink"/>
            <w:rFonts w:eastAsia="SimSun" w:cs="Arial"/>
            <w:noProof/>
            <w:lang w:eastAsia="zh-CN"/>
          </w:rPr>
          <w:t>Microsoft Dynamics GP 2010 R2</w:t>
        </w:r>
        <w:r w:rsidR="005514B6">
          <w:rPr>
            <w:noProof/>
            <w:webHidden/>
          </w:rPr>
          <w:tab/>
        </w:r>
        <w:r w:rsidR="00803447">
          <w:rPr>
            <w:noProof/>
            <w:webHidden/>
          </w:rPr>
          <w:fldChar w:fldCharType="begin"/>
        </w:r>
        <w:r w:rsidR="005514B6">
          <w:rPr>
            <w:noProof/>
            <w:webHidden/>
          </w:rPr>
          <w:instrText xml:space="preserve"> PAGEREF _Toc317160701 \h </w:instrText>
        </w:r>
        <w:r w:rsidR="00803447">
          <w:rPr>
            <w:noProof/>
            <w:webHidden/>
          </w:rPr>
        </w:r>
        <w:r w:rsidR="00803447">
          <w:rPr>
            <w:noProof/>
            <w:webHidden/>
          </w:rPr>
          <w:fldChar w:fldCharType="separate"/>
        </w:r>
        <w:r w:rsidR="00877455">
          <w:rPr>
            <w:noProof/>
            <w:webHidden/>
          </w:rPr>
          <w:t>16</w:t>
        </w:r>
        <w:r w:rsidR="00803447">
          <w:rPr>
            <w:noProof/>
            <w:webHidden/>
          </w:rPr>
          <w:fldChar w:fldCharType="end"/>
        </w:r>
      </w:hyperlink>
    </w:p>
    <w:p w:rsidR="005514B6" w:rsidRDefault="0099372B">
      <w:pPr>
        <w:pStyle w:val="TOC2"/>
        <w:rPr>
          <w:noProof/>
          <w:color w:val="auto"/>
          <w:sz w:val="22"/>
          <w:lang w:eastAsia="zh-CN"/>
        </w:rPr>
      </w:pPr>
      <w:hyperlink w:anchor="_Toc317160702" w:history="1">
        <w:r w:rsidR="005514B6" w:rsidRPr="008C5231">
          <w:rPr>
            <w:rStyle w:val="Hyperlink"/>
            <w:rFonts w:eastAsia="SimSun" w:cs="Arial"/>
            <w:noProof/>
            <w:lang w:eastAsia="zh-CN"/>
          </w:rPr>
          <w:t>Microsoft Dynamics NAV 2009 R2</w:t>
        </w:r>
        <w:r w:rsidR="005514B6">
          <w:rPr>
            <w:noProof/>
            <w:webHidden/>
          </w:rPr>
          <w:tab/>
        </w:r>
        <w:r w:rsidR="00803447">
          <w:rPr>
            <w:noProof/>
            <w:webHidden/>
          </w:rPr>
          <w:fldChar w:fldCharType="begin"/>
        </w:r>
        <w:r w:rsidR="005514B6">
          <w:rPr>
            <w:noProof/>
            <w:webHidden/>
          </w:rPr>
          <w:instrText xml:space="preserve"> PAGEREF _Toc317160702 \h </w:instrText>
        </w:r>
        <w:r w:rsidR="00803447">
          <w:rPr>
            <w:noProof/>
            <w:webHidden/>
          </w:rPr>
        </w:r>
        <w:r w:rsidR="00803447">
          <w:rPr>
            <w:noProof/>
            <w:webHidden/>
          </w:rPr>
          <w:fldChar w:fldCharType="separate"/>
        </w:r>
        <w:r w:rsidR="00877455">
          <w:rPr>
            <w:noProof/>
            <w:webHidden/>
          </w:rPr>
          <w:t>17</w:t>
        </w:r>
        <w:r w:rsidR="00803447">
          <w:rPr>
            <w:noProof/>
            <w:webHidden/>
          </w:rPr>
          <w:fldChar w:fldCharType="end"/>
        </w:r>
      </w:hyperlink>
    </w:p>
    <w:p w:rsidR="005514B6" w:rsidRDefault="0099372B">
      <w:pPr>
        <w:pStyle w:val="TOC2"/>
        <w:rPr>
          <w:noProof/>
          <w:color w:val="auto"/>
          <w:sz w:val="22"/>
          <w:lang w:eastAsia="zh-CN"/>
        </w:rPr>
      </w:pPr>
      <w:hyperlink w:anchor="_Toc317160703" w:history="1">
        <w:r w:rsidR="005514B6" w:rsidRPr="008C5231">
          <w:rPr>
            <w:rStyle w:val="Hyperlink"/>
            <w:rFonts w:eastAsia="SimSun" w:cs="Arial"/>
            <w:noProof/>
            <w:lang w:eastAsia="zh-CN"/>
          </w:rPr>
          <w:t>Microsoft Dynamics SL 2011</w:t>
        </w:r>
        <w:r w:rsidR="005514B6">
          <w:rPr>
            <w:noProof/>
            <w:webHidden/>
          </w:rPr>
          <w:tab/>
        </w:r>
        <w:r w:rsidR="00803447">
          <w:rPr>
            <w:noProof/>
            <w:webHidden/>
          </w:rPr>
          <w:fldChar w:fldCharType="begin"/>
        </w:r>
        <w:r w:rsidR="005514B6">
          <w:rPr>
            <w:noProof/>
            <w:webHidden/>
          </w:rPr>
          <w:instrText xml:space="preserve"> PAGEREF _Toc317160703 \h </w:instrText>
        </w:r>
        <w:r w:rsidR="00803447">
          <w:rPr>
            <w:noProof/>
            <w:webHidden/>
          </w:rPr>
        </w:r>
        <w:r w:rsidR="00803447">
          <w:rPr>
            <w:noProof/>
            <w:webHidden/>
          </w:rPr>
          <w:fldChar w:fldCharType="separate"/>
        </w:r>
        <w:r w:rsidR="00877455">
          <w:rPr>
            <w:noProof/>
            <w:webHidden/>
          </w:rPr>
          <w:t>18</w:t>
        </w:r>
        <w:r w:rsidR="00803447">
          <w:rPr>
            <w:noProof/>
            <w:webHidden/>
          </w:rPr>
          <w:fldChar w:fldCharType="end"/>
        </w:r>
      </w:hyperlink>
    </w:p>
    <w:p w:rsidR="005514B6" w:rsidRDefault="0099372B">
      <w:pPr>
        <w:pStyle w:val="TOC2"/>
        <w:rPr>
          <w:noProof/>
          <w:color w:val="auto"/>
          <w:sz w:val="22"/>
          <w:lang w:eastAsia="zh-CN"/>
        </w:rPr>
      </w:pPr>
      <w:hyperlink w:anchor="_Toc317160704" w:history="1">
        <w:r w:rsidR="005514B6" w:rsidRPr="008C5231">
          <w:rPr>
            <w:rStyle w:val="Hyperlink"/>
            <w:rFonts w:eastAsia="SimSun" w:cs="Arial" w:hint="eastAsia"/>
            <w:noProof/>
            <w:lang w:eastAsia="zh-CN"/>
          </w:rPr>
          <w:t>配置系统</w:t>
        </w:r>
        <w:r w:rsidR="005514B6">
          <w:rPr>
            <w:noProof/>
            <w:webHidden/>
          </w:rPr>
          <w:tab/>
        </w:r>
        <w:r w:rsidR="00803447">
          <w:rPr>
            <w:noProof/>
            <w:webHidden/>
          </w:rPr>
          <w:fldChar w:fldCharType="begin"/>
        </w:r>
        <w:r w:rsidR="005514B6">
          <w:rPr>
            <w:noProof/>
            <w:webHidden/>
          </w:rPr>
          <w:instrText xml:space="preserve"> PAGEREF _Toc317160704 \h </w:instrText>
        </w:r>
        <w:r w:rsidR="00803447">
          <w:rPr>
            <w:noProof/>
            <w:webHidden/>
          </w:rPr>
        </w:r>
        <w:r w:rsidR="00803447">
          <w:rPr>
            <w:noProof/>
            <w:webHidden/>
          </w:rPr>
          <w:fldChar w:fldCharType="separate"/>
        </w:r>
        <w:r w:rsidR="00877455">
          <w:rPr>
            <w:noProof/>
            <w:webHidden/>
          </w:rPr>
          <w:t>19</w:t>
        </w:r>
        <w:r w:rsidR="00803447">
          <w:rPr>
            <w:noProof/>
            <w:webHidden/>
          </w:rPr>
          <w:fldChar w:fldCharType="end"/>
        </w:r>
      </w:hyperlink>
    </w:p>
    <w:p w:rsidR="005514B6" w:rsidRDefault="0099372B">
      <w:pPr>
        <w:pStyle w:val="TOC2"/>
        <w:rPr>
          <w:noProof/>
          <w:color w:val="auto"/>
          <w:sz w:val="22"/>
          <w:lang w:eastAsia="zh-CN"/>
        </w:rPr>
      </w:pPr>
      <w:hyperlink w:anchor="_Toc317160705" w:history="1">
        <w:r w:rsidR="005514B6" w:rsidRPr="008C5231">
          <w:rPr>
            <w:rStyle w:val="Hyperlink"/>
            <w:rFonts w:eastAsia="SimSun" w:cs="Arial"/>
            <w:noProof/>
            <w:lang w:eastAsia="zh-CN"/>
          </w:rPr>
          <w:t>Search Server 2010</w:t>
        </w:r>
        <w:r w:rsidR="005514B6">
          <w:rPr>
            <w:noProof/>
            <w:webHidden/>
          </w:rPr>
          <w:tab/>
        </w:r>
        <w:r w:rsidR="00803447">
          <w:rPr>
            <w:noProof/>
            <w:webHidden/>
          </w:rPr>
          <w:fldChar w:fldCharType="begin"/>
        </w:r>
        <w:r w:rsidR="005514B6">
          <w:rPr>
            <w:noProof/>
            <w:webHidden/>
          </w:rPr>
          <w:instrText xml:space="preserve"> PAGEREF _Toc317160705 \h </w:instrText>
        </w:r>
        <w:r w:rsidR="00803447">
          <w:rPr>
            <w:noProof/>
            <w:webHidden/>
          </w:rPr>
        </w:r>
        <w:r w:rsidR="00803447">
          <w:rPr>
            <w:noProof/>
            <w:webHidden/>
          </w:rPr>
          <w:fldChar w:fldCharType="separate"/>
        </w:r>
        <w:r w:rsidR="00877455">
          <w:rPr>
            <w:noProof/>
            <w:webHidden/>
          </w:rPr>
          <w:t>19</w:t>
        </w:r>
        <w:r w:rsidR="00803447">
          <w:rPr>
            <w:noProof/>
            <w:webHidden/>
          </w:rPr>
          <w:fldChar w:fldCharType="end"/>
        </w:r>
      </w:hyperlink>
    </w:p>
    <w:p w:rsidR="005514B6" w:rsidRDefault="0099372B">
      <w:pPr>
        <w:pStyle w:val="TOC2"/>
        <w:rPr>
          <w:noProof/>
          <w:color w:val="auto"/>
          <w:sz w:val="22"/>
          <w:lang w:eastAsia="zh-CN"/>
        </w:rPr>
      </w:pPr>
      <w:hyperlink w:anchor="_Toc317160706" w:history="1">
        <w:r w:rsidR="005514B6" w:rsidRPr="008C5231">
          <w:rPr>
            <w:rStyle w:val="Hyperlink"/>
            <w:rFonts w:eastAsia="SimSun" w:cs="Arial"/>
            <w:noProof/>
          </w:rPr>
          <w:t>SharePoint Server 2010 for Internet Sites Enterprise</w:t>
        </w:r>
        <w:r w:rsidR="005514B6">
          <w:rPr>
            <w:noProof/>
            <w:webHidden/>
          </w:rPr>
          <w:tab/>
        </w:r>
        <w:r w:rsidR="00803447">
          <w:rPr>
            <w:noProof/>
            <w:webHidden/>
          </w:rPr>
          <w:fldChar w:fldCharType="begin"/>
        </w:r>
        <w:r w:rsidR="005514B6">
          <w:rPr>
            <w:noProof/>
            <w:webHidden/>
          </w:rPr>
          <w:instrText xml:space="preserve"> PAGEREF _Toc317160706 \h </w:instrText>
        </w:r>
        <w:r w:rsidR="00803447">
          <w:rPr>
            <w:noProof/>
            <w:webHidden/>
          </w:rPr>
        </w:r>
        <w:r w:rsidR="00803447">
          <w:rPr>
            <w:noProof/>
            <w:webHidden/>
          </w:rPr>
          <w:fldChar w:fldCharType="separate"/>
        </w:r>
        <w:r w:rsidR="00877455">
          <w:rPr>
            <w:noProof/>
            <w:webHidden/>
          </w:rPr>
          <w:t>19</w:t>
        </w:r>
        <w:r w:rsidR="00803447">
          <w:rPr>
            <w:noProof/>
            <w:webHidden/>
          </w:rPr>
          <w:fldChar w:fldCharType="end"/>
        </w:r>
      </w:hyperlink>
    </w:p>
    <w:p w:rsidR="005514B6" w:rsidRDefault="0099372B">
      <w:pPr>
        <w:pStyle w:val="TOC2"/>
        <w:rPr>
          <w:noProof/>
          <w:color w:val="auto"/>
          <w:sz w:val="22"/>
          <w:lang w:eastAsia="zh-CN"/>
        </w:rPr>
      </w:pPr>
      <w:hyperlink w:anchor="_Toc317160707" w:history="1">
        <w:r w:rsidR="005514B6" w:rsidRPr="008C5231">
          <w:rPr>
            <w:rStyle w:val="Hyperlink"/>
            <w:rFonts w:eastAsia="SimSun" w:cs="Arial"/>
            <w:noProof/>
            <w:lang w:eastAsia="zh-CN"/>
          </w:rPr>
          <w:t>SQL Server 2008 R2 Datacenter</w:t>
        </w:r>
        <w:r w:rsidR="005514B6">
          <w:rPr>
            <w:noProof/>
            <w:webHidden/>
          </w:rPr>
          <w:tab/>
        </w:r>
        <w:r w:rsidR="00803447">
          <w:rPr>
            <w:noProof/>
            <w:webHidden/>
          </w:rPr>
          <w:fldChar w:fldCharType="begin"/>
        </w:r>
        <w:r w:rsidR="005514B6">
          <w:rPr>
            <w:noProof/>
            <w:webHidden/>
          </w:rPr>
          <w:instrText xml:space="preserve"> PAGEREF _Toc317160707 \h </w:instrText>
        </w:r>
        <w:r w:rsidR="00803447">
          <w:rPr>
            <w:noProof/>
            <w:webHidden/>
          </w:rPr>
        </w:r>
        <w:r w:rsidR="00803447">
          <w:rPr>
            <w:noProof/>
            <w:webHidden/>
          </w:rPr>
          <w:fldChar w:fldCharType="separate"/>
        </w:r>
        <w:r w:rsidR="00877455">
          <w:rPr>
            <w:noProof/>
            <w:webHidden/>
          </w:rPr>
          <w:t>20</w:t>
        </w:r>
        <w:r w:rsidR="00803447">
          <w:rPr>
            <w:noProof/>
            <w:webHidden/>
          </w:rPr>
          <w:fldChar w:fldCharType="end"/>
        </w:r>
      </w:hyperlink>
    </w:p>
    <w:p w:rsidR="005514B6" w:rsidRDefault="0099372B">
      <w:pPr>
        <w:pStyle w:val="TOC2"/>
        <w:rPr>
          <w:noProof/>
          <w:color w:val="auto"/>
          <w:sz w:val="22"/>
          <w:lang w:eastAsia="zh-CN"/>
        </w:rPr>
      </w:pPr>
      <w:hyperlink w:anchor="_Toc317160708" w:history="1">
        <w:r w:rsidR="005514B6" w:rsidRPr="008C5231">
          <w:rPr>
            <w:rStyle w:val="Hyperlink"/>
            <w:rFonts w:eastAsia="SimSun" w:cs="Arial"/>
            <w:noProof/>
          </w:rPr>
          <w:t>SQL Server 2008 R2 Enterprise</w:t>
        </w:r>
        <w:r w:rsidR="005514B6">
          <w:rPr>
            <w:noProof/>
            <w:webHidden/>
          </w:rPr>
          <w:tab/>
        </w:r>
        <w:r w:rsidR="00803447">
          <w:rPr>
            <w:noProof/>
            <w:webHidden/>
          </w:rPr>
          <w:fldChar w:fldCharType="begin"/>
        </w:r>
        <w:r w:rsidR="005514B6">
          <w:rPr>
            <w:noProof/>
            <w:webHidden/>
          </w:rPr>
          <w:instrText xml:space="preserve"> PAGEREF _Toc317160708 \h </w:instrText>
        </w:r>
        <w:r w:rsidR="00803447">
          <w:rPr>
            <w:noProof/>
            <w:webHidden/>
          </w:rPr>
        </w:r>
        <w:r w:rsidR="00803447">
          <w:rPr>
            <w:noProof/>
            <w:webHidden/>
          </w:rPr>
          <w:fldChar w:fldCharType="separate"/>
        </w:r>
        <w:r w:rsidR="00877455">
          <w:rPr>
            <w:noProof/>
            <w:webHidden/>
          </w:rPr>
          <w:t>20</w:t>
        </w:r>
        <w:r w:rsidR="00803447">
          <w:rPr>
            <w:noProof/>
            <w:webHidden/>
          </w:rPr>
          <w:fldChar w:fldCharType="end"/>
        </w:r>
      </w:hyperlink>
    </w:p>
    <w:p w:rsidR="005514B6" w:rsidRDefault="0099372B">
      <w:pPr>
        <w:pStyle w:val="TOC2"/>
        <w:rPr>
          <w:noProof/>
          <w:color w:val="auto"/>
          <w:sz w:val="22"/>
          <w:lang w:eastAsia="zh-CN"/>
        </w:rPr>
      </w:pPr>
      <w:hyperlink w:anchor="_Toc317160709" w:history="1">
        <w:r w:rsidR="005514B6" w:rsidRPr="008C5231">
          <w:rPr>
            <w:rStyle w:val="Hyperlink"/>
            <w:rFonts w:eastAsia="SimSun" w:cs="Arial"/>
            <w:noProof/>
            <w:lang w:eastAsia="zh-CN"/>
          </w:rPr>
          <w:t>SQL Server 2008 R2 Standard</w:t>
        </w:r>
        <w:r w:rsidR="005514B6">
          <w:rPr>
            <w:noProof/>
            <w:webHidden/>
          </w:rPr>
          <w:tab/>
        </w:r>
        <w:r w:rsidR="00803447">
          <w:rPr>
            <w:noProof/>
            <w:webHidden/>
          </w:rPr>
          <w:fldChar w:fldCharType="begin"/>
        </w:r>
        <w:r w:rsidR="005514B6">
          <w:rPr>
            <w:noProof/>
            <w:webHidden/>
          </w:rPr>
          <w:instrText xml:space="preserve"> PAGEREF _Toc317160709 \h </w:instrText>
        </w:r>
        <w:r w:rsidR="00803447">
          <w:rPr>
            <w:noProof/>
            <w:webHidden/>
          </w:rPr>
        </w:r>
        <w:r w:rsidR="00803447">
          <w:rPr>
            <w:noProof/>
            <w:webHidden/>
          </w:rPr>
          <w:fldChar w:fldCharType="separate"/>
        </w:r>
        <w:r w:rsidR="00877455">
          <w:rPr>
            <w:noProof/>
            <w:webHidden/>
          </w:rPr>
          <w:t>21</w:t>
        </w:r>
        <w:r w:rsidR="00803447">
          <w:rPr>
            <w:noProof/>
            <w:webHidden/>
          </w:rPr>
          <w:fldChar w:fldCharType="end"/>
        </w:r>
      </w:hyperlink>
    </w:p>
    <w:p w:rsidR="005514B6" w:rsidRDefault="0099372B">
      <w:pPr>
        <w:pStyle w:val="TOC2"/>
        <w:rPr>
          <w:noProof/>
          <w:color w:val="auto"/>
          <w:sz w:val="22"/>
          <w:lang w:eastAsia="zh-CN"/>
        </w:rPr>
      </w:pPr>
      <w:hyperlink w:anchor="_Toc317160710" w:history="1">
        <w:r w:rsidR="005514B6" w:rsidRPr="008C5231">
          <w:rPr>
            <w:rStyle w:val="Hyperlink"/>
            <w:rFonts w:eastAsia="SimSun" w:cs="Arial"/>
            <w:noProof/>
            <w:lang w:eastAsia="zh-CN"/>
          </w:rPr>
          <w:t>SQL Server 2008 R2 Workgroup</w:t>
        </w:r>
        <w:r w:rsidR="005514B6">
          <w:rPr>
            <w:noProof/>
            <w:webHidden/>
          </w:rPr>
          <w:tab/>
        </w:r>
        <w:r w:rsidR="00803447">
          <w:rPr>
            <w:noProof/>
            <w:webHidden/>
          </w:rPr>
          <w:fldChar w:fldCharType="begin"/>
        </w:r>
        <w:r w:rsidR="005514B6">
          <w:rPr>
            <w:noProof/>
            <w:webHidden/>
          </w:rPr>
          <w:instrText xml:space="preserve"> PAGEREF _Toc317160710 \h </w:instrText>
        </w:r>
        <w:r w:rsidR="00803447">
          <w:rPr>
            <w:noProof/>
            <w:webHidden/>
          </w:rPr>
        </w:r>
        <w:r w:rsidR="00803447">
          <w:rPr>
            <w:noProof/>
            <w:webHidden/>
          </w:rPr>
          <w:fldChar w:fldCharType="separate"/>
        </w:r>
        <w:r w:rsidR="00877455">
          <w:rPr>
            <w:noProof/>
            <w:webHidden/>
          </w:rPr>
          <w:t>21</w:t>
        </w:r>
        <w:r w:rsidR="00803447">
          <w:rPr>
            <w:noProof/>
            <w:webHidden/>
          </w:rPr>
          <w:fldChar w:fldCharType="end"/>
        </w:r>
      </w:hyperlink>
    </w:p>
    <w:p w:rsidR="005514B6" w:rsidRDefault="0099372B">
      <w:pPr>
        <w:pStyle w:val="TOC2"/>
        <w:rPr>
          <w:noProof/>
          <w:color w:val="auto"/>
          <w:sz w:val="22"/>
          <w:lang w:eastAsia="zh-CN"/>
        </w:rPr>
      </w:pPr>
      <w:hyperlink w:anchor="_Toc317160711" w:history="1">
        <w:r w:rsidR="005514B6" w:rsidRPr="008C5231">
          <w:rPr>
            <w:rStyle w:val="Hyperlink"/>
            <w:rFonts w:eastAsia="SimSun" w:cs="Arial"/>
            <w:noProof/>
            <w:lang w:eastAsia="zh-CN"/>
          </w:rPr>
          <w:t>SQL Server 2008 R2 Web</w:t>
        </w:r>
        <w:r w:rsidR="005514B6">
          <w:rPr>
            <w:noProof/>
            <w:webHidden/>
          </w:rPr>
          <w:tab/>
        </w:r>
        <w:r w:rsidR="00803447">
          <w:rPr>
            <w:noProof/>
            <w:webHidden/>
          </w:rPr>
          <w:fldChar w:fldCharType="begin"/>
        </w:r>
        <w:r w:rsidR="005514B6">
          <w:rPr>
            <w:noProof/>
            <w:webHidden/>
          </w:rPr>
          <w:instrText xml:space="preserve"> PAGEREF _Toc317160711 \h </w:instrText>
        </w:r>
        <w:r w:rsidR="00803447">
          <w:rPr>
            <w:noProof/>
            <w:webHidden/>
          </w:rPr>
        </w:r>
        <w:r w:rsidR="00803447">
          <w:rPr>
            <w:noProof/>
            <w:webHidden/>
          </w:rPr>
          <w:fldChar w:fldCharType="separate"/>
        </w:r>
        <w:r w:rsidR="00877455">
          <w:rPr>
            <w:noProof/>
            <w:webHidden/>
          </w:rPr>
          <w:t>21</w:t>
        </w:r>
        <w:r w:rsidR="00803447">
          <w:rPr>
            <w:noProof/>
            <w:webHidden/>
          </w:rPr>
          <w:fldChar w:fldCharType="end"/>
        </w:r>
      </w:hyperlink>
    </w:p>
    <w:p w:rsidR="005514B6" w:rsidRDefault="0099372B">
      <w:pPr>
        <w:pStyle w:val="TOC2"/>
        <w:rPr>
          <w:noProof/>
          <w:color w:val="auto"/>
          <w:sz w:val="22"/>
          <w:lang w:eastAsia="zh-CN"/>
        </w:rPr>
      </w:pPr>
      <w:hyperlink w:anchor="_Toc317160712" w:history="1">
        <w:r w:rsidR="005514B6" w:rsidRPr="008C5231">
          <w:rPr>
            <w:rStyle w:val="Hyperlink"/>
            <w:rFonts w:eastAsia="SimSun" w:cs="Arial"/>
            <w:noProof/>
          </w:rPr>
          <w:t>System Center 2012 Datacenter</w:t>
        </w:r>
        <w:r w:rsidR="005514B6">
          <w:rPr>
            <w:noProof/>
            <w:webHidden/>
          </w:rPr>
          <w:tab/>
        </w:r>
        <w:r w:rsidR="00803447">
          <w:rPr>
            <w:noProof/>
            <w:webHidden/>
          </w:rPr>
          <w:fldChar w:fldCharType="begin"/>
        </w:r>
        <w:r w:rsidR="005514B6">
          <w:rPr>
            <w:noProof/>
            <w:webHidden/>
          </w:rPr>
          <w:instrText xml:space="preserve"> PAGEREF _Toc317160712 \h </w:instrText>
        </w:r>
        <w:r w:rsidR="00803447">
          <w:rPr>
            <w:noProof/>
            <w:webHidden/>
          </w:rPr>
        </w:r>
        <w:r w:rsidR="00803447">
          <w:rPr>
            <w:noProof/>
            <w:webHidden/>
          </w:rPr>
          <w:fldChar w:fldCharType="separate"/>
        </w:r>
        <w:r w:rsidR="00877455">
          <w:rPr>
            <w:noProof/>
            <w:webHidden/>
          </w:rPr>
          <w:t>22</w:t>
        </w:r>
        <w:r w:rsidR="00803447">
          <w:rPr>
            <w:noProof/>
            <w:webHidden/>
          </w:rPr>
          <w:fldChar w:fldCharType="end"/>
        </w:r>
      </w:hyperlink>
    </w:p>
    <w:p w:rsidR="005514B6" w:rsidRDefault="0099372B">
      <w:pPr>
        <w:pStyle w:val="TOC2"/>
        <w:rPr>
          <w:noProof/>
          <w:color w:val="auto"/>
          <w:sz w:val="22"/>
          <w:lang w:eastAsia="zh-CN"/>
        </w:rPr>
      </w:pPr>
      <w:hyperlink w:anchor="_Toc317160713" w:history="1">
        <w:r w:rsidR="005514B6" w:rsidRPr="008C5231">
          <w:rPr>
            <w:rStyle w:val="Hyperlink"/>
            <w:rFonts w:eastAsia="SimSun" w:cs="Arial"/>
            <w:noProof/>
          </w:rPr>
          <w:t>System Center 2012 Standard</w:t>
        </w:r>
        <w:r w:rsidR="005514B6">
          <w:rPr>
            <w:noProof/>
            <w:webHidden/>
          </w:rPr>
          <w:tab/>
        </w:r>
        <w:r w:rsidR="00803447">
          <w:rPr>
            <w:noProof/>
            <w:webHidden/>
          </w:rPr>
          <w:fldChar w:fldCharType="begin"/>
        </w:r>
        <w:r w:rsidR="005514B6">
          <w:rPr>
            <w:noProof/>
            <w:webHidden/>
          </w:rPr>
          <w:instrText xml:space="preserve"> PAGEREF _Toc317160713 \h </w:instrText>
        </w:r>
        <w:r w:rsidR="00803447">
          <w:rPr>
            <w:noProof/>
            <w:webHidden/>
          </w:rPr>
        </w:r>
        <w:r w:rsidR="00803447">
          <w:rPr>
            <w:noProof/>
            <w:webHidden/>
          </w:rPr>
          <w:fldChar w:fldCharType="separate"/>
        </w:r>
        <w:r w:rsidR="00877455">
          <w:rPr>
            <w:noProof/>
            <w:webHidden/>
          </w:rPr>
          <w:t>23</w:t>
        </w:r>
        <w:r w:rsidR="00803447">
          <w:rPr>
            <w:noProof/>
            <w:webHidden/>
          </w:rPr>
          <w:fldChar w:fldCharType="end"/>
        </w:r>
      </w:hyperlink>
    </w:p>
    <w:p w:rsidR="005514B6" w:rsidRDefault="0099372B">
      <w:pPr>
        <w:pStyle w:val="TOC2"/>
        <w:rPr>
          <w:noProof/>
          <w:color w:val="auto"/>
          <w:sz w:val="22"/>
          <w:lang w:eastAsia="zh-CN"/>
        </w:rPr>
      </w:pPr>
      <w:hyperlink w:anchor="_Toc317160714" w:history="1">
        <w:r w:rsidR="005514B6" w:rsidRPr="008C5231">
          <w:rPr>
            <w:rStyle w:val="Hyperlink"/>
            <w:rFonts w:eastAsia="SimSun" w:cs="Arial"/>
            <w:noProof/>
          </w:rPr>
          <w:t>Windows HPC Server 2008 R2 Suite</w:t>
        </w:r>
        <w:r w:rsidR="005514B6">
          <w:rPr>
            <w:noProof/>
            <w:webHidden/>
          </w:rPr>
          <w:tab/>
        </w:r>
        <w:r w:rsidR="00803447">
          <w:rPr>
            <w:noProof/>
            <w:webHidden/>
          </w:rPr>
          <w:fldChar w:fldCharType="begin"/>
        </w:r>
        <w:r w:rsidR="005514B6">
          <w:rPr>
            <w:noProof/>
            <w:webHidden/>
          </w:rPr>
          <w:instrText xml:space="preserve"> PAGEREF _Toc317160714 \h </w:instrText>
        </w:r>
        <w:r w:rsidR="00803447">
          <w:rPr>
            <w:noProof/>
            <w:webHidden/>
          </w:rPr>
        </w:r>
        <w:r w:rsidR="00803447">
          <w:rPr>
            <w:noProof/>
            <w:webHidden/>
          </w:rPr>
          <w:fldChar w:fldCharType="separate"/>
        </w:r>
        <w:r w:rsidR="00877455">
          <w:rPr>
            <w:noProof/>
            <w:webHidden/>
          </w:rPr>
          <w:t>24</w:t>
        </w:r>
        <w:r w:rsidR="00803447">
          <w:rPr>
            <w:noProof/>
            <w:webHidden/>
          </w:rPr>
          <w:fldChar w:fldCharType="end"/>
        </w:r>
      </w:hyperlink>
    </w:p>
    <w:p w:rsidR="005514B6" w:rsidRDefault="0099372B">
      <w:pPr>
        <w:pStyle w:val="TOC2"/>
        <w:rPr>
          <w:noProof/>
          <w:color w:val="auto"/>
          <w:sz w:val="22"/>
          <w:lang w:eastAsia="zh-CN"/>
        </w:rPr>
      </w:pPr>
      <w:hyperlink w:anchor="_Toc317160715" w:history="1">
        <w:r w:rsidR="005514B6" w:rsidRPr="008C5231">
          <w:rPr>
            <w:rStyle w:val="Hyperlink"/>
            <w:rFonts w:eastAsia="SimSun" w:cs="Arial"/>
            <w:noProof/>
          </w:rPr>
          <w:t>Windows Server 2008 R2 Datacenter</w:t>
        </w:r>
        <w:r w:rsidR="005514B6">
          <w:rPr>
            <w:noProof/>
            <w:webHidden/>
          </w:rPr>
          <w:tab/>
        </w:r>
        <w:r w:rsidR="00803447">
          <w:rPr>
            <w:noProof/>
            <w:webHidden/>
          </w:rPr>
          <w:fldChar w:fldCharType="begin"/>
        </w:r>
        <w:r w:rsidR="005514B6">
          <w:rPr>
            <w:noProof/>
            <w:webHidden/>
          </w:rPr>
          <w:instrText xml:space="preserve"> PAGEREF _Toc317160715 \h </w:instrText>
        </w:r>
        <w:r w:rsidR="00803447">
          <w:rPr>
            <w:noProof/>
            <w:webHidden/>
          </w:rPr>
        </w:r>
        <w:r w:rsidR="00803447">
          <w:rPr>
            <w:noProof/>
            <w:webHidden/>
          </w:rPr>
          <w:fldChar w:fldCharType="separate"/>
        </w:r>
        <w:r w:rsidR="00877455">
          <w:rPr>
            <w:noProof/>
            <w:webHidden/>
          </w:rPr>
          <w:t>25</w:t>
        </w:r>
        <w:r w:rsidR="00803447">
          <w:rPr>
            <w:noProof/>
            <w:webHidden/>
          </w:rPr>
          <w:fldChar w:fldCharType="end"/>
        </w:r>
      </w:hyperlink>
    </w:p>
    <w:p w:rsidR="005514B6" w:rsidRDefault="0099372B">
      <w:pPr>
        <w:pStyle w:val="TOC2"/>
        <w:rPr>
          <w:noProof/>
          <w:color w:val="auto"/>
          <w:sz w:val="22"/>
          <w:lang w:eastAsia="zh-CN"/>
        </w:rPr>
      </w:pPr>
      <w:hyperlink w:anchor="_Toc317160716" w:history="1">
        <w:r w:rsidR="005514B6" w:rsidRPr="008C5231">
          <w:rPr>
            <w:rStyle w:val="Hyperlink"/>
            <w:rFonts w:eastAsia="SimSun" w:cs="Arial"/>
            <w:noProof/>
          </w:rPr>
          <w:t>Windows Server 2008 R2 Enterprise</w:t>
        </w:r>
        <w:r w:rsidR="005514B6">
          <w:rPr>
            <w:noProof/>
            <w:webHidden/>
          </w:rPr>
          <w:tab/>
        </w:r>
        <w:r w:rsidR="00803447">
          <w:rPr>
            <w:noProof/>
            <w:webHidden/>
          </w:rPr>
          <w:fldChar w:fldCharType="begin"/>
        </w:r>
        <w:r w:rsidR="005514B6">
          <w:rPr>
            <w:noProof/>
            <w:webHidden/>
          </w:rPr>
          <w:instrText xml:space="preserve"> PAGEREF _Toc317160716 \h </w:instrText>
        </w:r>
        <w:r w:rsidR="00803447">
          <w:rPr>
            <w:noProof/>
            <w:webHidden/>
          </w:rPr>
        </w:r>
        <w:r w:rsidR="00803447">
          <w:rPr>
            <w:noProof/>
            <w:webHidden/>
          </w:rPr>
          <w:fldChar w:fldCharType="separate"/>
        </w:r>
        <w:r w:rsidR="00877455">
          <w:rPr>
            <w:noProof/>
            <w:webHidden/>
          </w:rPr>
          <w:t>25</w:t>
        </w:r>
        <w:r w:rsidR="00803447">
          <w:rPr>
            <w:noProof/>
            <w:webHidden/>
          </w:rPr>
          <w:fldChar w:fldCharType="end"/>
        </w:r>
      </w:hyperlink>
    </w:p>
    <w:p w:rsidR="005514B6" w:rsidRDefault="0099372B">
      <w:pPr>
        <w:pStyle w:val="TOC2"/>
        <w:rPr>
          <w:noProof/>
          <w:color w:val="auto"/>
          <w:sz w:val="22"/>
          <w:lang w:eastAsia="zh-CN"/>
        </w:rPr>
      </w:pPr>
      <w:hyperlink w:anchor="_Toc317160717" w:history="1">
        <w:r w:rsidR="005514B6" w:rsidRPr="008C5231">
          <w:rPr>
            <w:rStyle w:val="Hyperlink"/>
            <w:rFonts w:eastAsia="SimSun" w:cs="Arial"/>
            <w:noProof/>
          </w:rPr>
          <w:t>Windows Server 2008 R2 for Itanium-based Systems</w:t>
        </w:r>
        <w:r w:rsidR="005514B6">
          <w:rPr>
            <w:noProof/>
            <w:webHidden/>
          </w:rPr>
          <w:tab/>
        </w:r>
        <w:r w:rsidR="00803447">
          <w:rPr>
            <w:noProof/>
            <w:webHidden/>
          </w:rPr>
          <w:fldChar w:fldCharType="begin"/>
        </w:r>
        <w:r w:rsidR="005514B6">
          <w:rPr>
            <w:noProof/>
            <w:webHidden/>
          </w:rPr>
          <w:instrText xml:space="preserve"> PAGEREF _Toc317160717 \h </w:instrText>
        </w:r>
        <w:r w:rsidR="00803447">
          <w:rPr>
            <w:noProof/>
            <w:webHidden/>
          </w:rPr>
        </w:r>
        <w:r w:rsidR="00803447">
          <w:rPr>
            <w:noProof/>
            <w:webHidden/>
          </w:rPr>
          <w:fldChar w:fldCharType="separate"/>
        </w:r>
        <w:r w:rsidR="00877455">
          <w:rPr>
            <w:noProof/>
            <w:webHidden/>
          </w:rPr>
          <w:t>26</w:t>
        </w:r>
        <w:r w:rsidR="00803447">
          <w:rPr>
            <w:noProof/>
            <w:webHidden/>
          </w:rPr>
          <w:fldChar w:fldCharType="end"/>
        </w:r>
      </w:hyperlink>
    </w:p>
    <w:p w:rsidR="005514B6" w:rsidRDefault="0099372B">
      <w:pPr>
        <w:pStyle w:val="TOC2"/>
        <w:rPr>
          <w:noProof/>
          <w:color w:val="auto"/>
          <w:sz w:val="22"/>
          <w:lang w:eastAsia="zh-CN"/>
        </w:rPr>
      </w:pPr>
      <w:hyperlink w:anchor="_Toc317160718" w:history="1">
        <w:r w:rsidR="005514B6" w:rsidRPr="008C5231">
          <w:rPr>
            <w:rStyle w:val="Hyperlink"/>
            <w:rFonts w:eastAsia="SimSun" w:cs="Arial"/>
            <w:noProof/>
          </w:rPr>
          <w:t>Windows Server 2008 R2 HPC Edition</w:t>
        </w:r>
        <w:r w:rsidR="005514B6">
          <w:rPr>
            <w:noProof/>
            <w:webHidden/>
          </w:rPr>
          <w:tab/>
        </w:r>
        <w:r w:rsidR="00803447">
          <w:rPr>
            <w:noProof/>
            <w:webHidden/>
          </w:rPr>
          <w:fldChar w:fldCharType="begin"/>
        </w:r>
        <w:r w:rsidR="005514B6">
          <w:rPr>
            <w:noProof/>
            <w:webHidden/>
          </w:rPr>
          <w:instrText xml:space="preserve"> PAGEREF _Toc317160718 \h </w:instrText>
        </w:r>
        <w:r w:rsidR="00803447">
          <w:rPr>
            <w:noProof/>
            <w:webHidden/>
          </w:rPr>
        </w:r>
        <w:r w:rsidR="00803447">
          <w:rPr>
            <w:noProof/>
            <w:webHidden/>
          </w:rPr>
          <w:fldChar w:fldCharType="separate"/>
        </w:r>
        <w:r w:rsidR="00877455">
          <w:rPr>
            <w:noProof/>
            <w:webHidden/>
          </w:rPr>
          <w:t>27</w:t>
        </w:r>
        <w:r w:rsidR="00803447">
          <w:rPr>
            <w:noProof/>
            <w:webHidden/>
          </w:rPr>
          <w:fldChar w:fldCharType="end"/>
        </w:r>
      </w:hyperlink>
    </w:p>
    <w:p w:rsidR="005514B6" w:rsidRDefault="0099372B">
      <w:pPr>
        <w:pStyle w:val="TOC2"/>
        <w:rPr>
          <w:noProof/>
          <w:color w:val="auto"/>
          <w:sz w:val="22"/>
          <w:lang w:eastAsia="zh-CN"/>
        </w:rPr>
      </w:pPr>
      <w:hyperlink w:anchor="_Toc317160719" w:history="1">
        <w:r w:rsidR="005514B6" w:rsidRPr="008C5231">
          <w:rPr>
            <w:rStyle w:val="Hyperlink"/>
            <w:rFonts w:eastAsia="SimSun" w:cs="Arial"/>
            <w:noProof/>
          </w:rPr>
          <w:t xml:space="preserve">Windows Server 2008 R2 OEM Standard </w:t>
        </w:r>
        <w:r w:rsidR="005514B6" w:rsidRPr="008C5231">
          <w:rPr>
            <w:rStyle w:val="Hyperlink"/>
            <w:rFonts w:eastAsia="SimSun" w:cs="Arial" w:hint="eastAsia"/>
            <w:noProof/>
          </w:rPr>
          <w:t>和</w:t>
        </w:r>
        <w:r w:rsidR="005514B6" w:rsidRPr="008C5231">
          <w:rPr>
            <w:rStyle w:val="Hyperlink"/>
            <w:rFonts w:eastAsia="SimSun" w:cs="Arial"/>
            <w:noProof/>
          </w:rPr>
          <w:t xml:space="preserve"> Enterprise</w:t>
        </w:r>
        <w:r w:rsidR="005514B6">
          <w:rPr>
            <w:noProof/>
            <w:webHidden/>
          </w:rPr>
          <w:tab/>
        </w:r>
        <w:r w:rsidR="00803447">
          <w:rPr>
            <w:noProof/>
            <w:webHidden/>
          </w:rPr>
          <w:fldChar w:fldCharType="begin"/>
        </w:r>
        <w:r w:rsidR="005514B6">
          <w:rPr>
            <w:noProof/>
            <w:webHidden/>
          </w:rPr>
          <w:instrText xml:space="preserve"> PAGEREF _Toc317160719 \h </w:instrText>
        </w:r>
        <w:r w:rsidR="00803447">
          <w:rPr>
            <w:noProof/>
            <w:webHidden/>
          </w:rPr>
        </w:r>
        <w:r w:rsidR="00803447">
          <w:rPr>
            <w:noProof/>
            <w:webHidden/>
          </w:rPr>
          <w:fldChar w:fldCharType="separate"/>
        </w:r>
        <w:r w:rsidR="00877455">
          <w:rPr>
            <w:noProof/>
            <w:webHidden/>
          </w:rPr>
          <w:t>27</w:t>
        </w:r>
        <w:r w:rsidR="00803447">
          <w:rPr>
            <w:noProof/>
            <w:webHidden/>
          </w:rPr>
          <w:fldChar w:fldCharType="end"/>
        </w:r>
      </w:hyperlink>
    </w:p>
    <w:p w:rsidR="005514B6" w:rsidRDefault="0099372B">
      <w:pPr>
        <w:pStyle w:val="TOC2"/>
        <w:rPr>
          <w:noProof/>
          <w:color w:val="auto"/>
          <w:sz w:val="22"/>
          <w:lang w:eastAsia="zh-CN"/>
        </w:rPr>
      </w:pPr>
      <w:hyperlink w:anchor="_Toc317160720" w:history="1">
        <w:r w:rsidR="005514B6" w:rsidRPr="008C5231">
          <w:rPr>
            <w:rStyle w:val="Hyperlink"/>
            <w:rFonts w:eastAsia="SimSun" w:cs="Arial"/>
            <w:noProof/>
          </w:rPr>
          <w:t>Windows Server 2008 R2 Standard</w:t>
        </w:r>
        <w:r w:rsidR="005514B6">
          <w:rPr>
            <w:noProof/>
            <w:webHidden/>
          </w:rPr>
          <w:tab/>
        </w:r>
        <w:r w:rsidR="00803447">
          <w:rPr>
            <w:noProof/>
            <w:webHidden/>
          </w:rPr>
          <w:fldChar w:fldCharType="begin"/>
        </w:r>
        <w:r w:rsidR="005514B6">
          <w:rPr>
            <w:noProof/>
            <w:webHidden/>
          </w:rPr>
          <w:instrText xml:space="preserve"> PAGEREF _Toc317160720 \h </w:instrText>
        </w:r>
        <w:r w:rsidR="00803447">
          <w:rPr>
            <w:noProof/>
            <w:webHidden/>
          </w:rPr>
        </w:r>
        <w:r w:rsidR="00803447">
          <w:rPr>
            <w:noProof/>
            <w:webHidden/>
          </w:rPr>
          <w:fldChar w:fldCharType="separate"/>
        </w:r>
        <w:r w:rsidR="00877455">
          <w:rPr>
            <w:noProof/>
            <w:webHidden/>
          </w:rPr>
          <w:t>28</w:t>
        </w:r>
        <w:r w:rsidR="00803447">
          <w:rPr>
            <w:noProof/>
            <w:webHidden/>
          </w:rPr>
          <w:fldChar w:fldCharType="end"/>
        </w:r>
      </w:hyperlink>
    </w:p>
    <w:p w:rsidR="005514B6" w:rsidRDefault="0099372B">
      <w:pPr>
        <w:pStyle w:val="TOC2"/>
        <w:rPr>
          <w:noProof/>
          <w:color w:val="auto"/>
          <w:sz w:val="22"/>
          <w:lang w:eastAsia="zh-CN"/>
        </w:rPr>
      </w:pPr>
      <w:hyperlink w:anchor="_Toc317160721" w:history="1">
        <w:r w:rsidR="005514B6" w:rsidRPr="008C5231">
          <w:rPr>
            <w:rStyle w:val="Hyperlink"/>
            <w:rFonts w:eastAsia="SimSun" w:cs="Arial"/>
            <w:noProof/>
            <w:lang w:eastAsia="zh-CN"/>
          </w:rPr>
          <w:t>Windows Web Server 2008 R2</w:t>
        </w:r>
        <w:r w:rsidR="005514B6">
          <w:rPr>
            <w:noProof/>
            <w:webHidden/>
          </w:rPr>
          <w:tab/>
        </w:r>
        <w:r w:rsidR="00803447">
          <w:rPr>
            <w:noProof/>
            <w:webHidden/>
          </w:rPr>
          <w:fldChar w:fldCharType="begin"/>
        </w:r>
        <w:r w:rsidR="005514B6">
          <w:rPr>
            <w:noProof/>
            <w:webHidden/>
          </w:rPr>
          <w:instrText xml:space="preserve"> PAGEREF _Toc317160721 \h </w:instrText>
        </w:r>
        <w:r w:rsidR="00803447">
          <w:rPr>
            <w:noProof/>
            <w:webHidden/>
          </w:rPr>
        </w:r>
        <w:r w:rsidR="00803447">
          <w:rPr>
            <w:noProof/>
            <w:webHidden/>
          </w:rPr>
          <w:fldChar w:fldCharType="separate"/>
        </w:r>
        <w:r w:rsidR="00877455">
          <w:rPr>
            <w:noProof/>
            <w:webHidden/>
          </w:rPr>
          <w:t>29</w:t>
        </w:r>
        <w:r w:rsidR="00803447">
          <w:rPr>
            <w:noProof/>
            <w:webHidden/>
          </w:rPr>
          <w:fldChar w:fldCharType="end"/>
        </w:r>
      </w:hyperlink>
    </w:p>
    <w:p w:rsidR="005514B6" w:rsidRDefault="0099372B">
      <w:pPr>
        <w:pStyle w:val="TOC1"/>
        <w:tabs>
          <w:tab w:val="right" w:leader="dot" w:pos="5210"/>
        </w:tabs>
        <w:rPr>
          <w:rFonts w:asciiTheme="minorHAnsi" w:hAnsiTheme="minorHAnsi"/>
          <w:b w:val="0"/>
          <w:caps w:val="0"/>
          <w:noProof/>
          <w:color w:val="auto"/>
          <w:sz w:val="22"/>
          <w:szCs w:val="22"/>
          <w:lang w:eastAsia="zh-CN"/>
        </w:rPr>
      </w:pPr>
      <w:hyperlink w:anchor="_Toc317160722" w:history="1">
        <w:r w:rsidR="005514B6" w:rsidRPr="008C5231">
          <w:rPr>
            <w:rStyle w:val="Hyperlink"/>
            <w:rFonts w:eastAsia="SimSun" w:cs="Arial" w:hint="eastAsia"/>
            <w:noProof/>
            <w:lang w:eastAsia="zh-CN"/>
          </w:rPr>
          <w:t>每内核许可模式</w:t>
        </w:r>
        <w:r w:rsidR="005514B6">
          <w:rPr>
            <w:noProof/>
            <w:webHidden/>
          </w:rPr>
          <w:tab/>
        </w:r>
        <w:r w:rsidR="00803447">
          <w:rPr>
            <w:noProof/>
            <w:webHidden/>
          </w:rPr>
          <w:fldChar w:fldCharType="begin"/>
        </w:r>
        <w:r w:rsidR="005514B6">
          <w:rPr>
            <w:noProof/>
            <w:webHidden/>
          </w:rPr>
          <w:instrText xml:space="preserve"> PAGEREF _Toc317160722 \h </w:instrText>
        </w:r>
        <w:r w:rsidR="00803447">
          <w:rPr>
            <w:noProof/>
            <w:webHidden/>
          </w:rPr>
        </w:r>
        <w:r w:rsidR="00803447">
          <w:rPr>
            <w:noProof/>
            <w:webHidden/>
          </w:rPr>
          <w:fldChar w:fldCharType="separate"/>
        </w:r>
        <w:r w:rsidR="00877455">
          <w:rPr>
            <w:noProof/>
            <w:webHidden/>
          </w:rPr>
          <w:t>30</w:t>
        </w:r>
        <w:r w:rsidR="00803447">
          <w:rPr>
            <w:noProof/>
            <w:webHidden/>
          </w:rPr>
          <w:fldChar w:fldCharType="end"/>
        </w:r>
      </w:hyperlink>
    </w:p>
    <w:p w:rsidR="005514B6" w:rsidRDefault="0099372B">
      <w:pPr>
        <w:pStyle w:val="TOC2"/>
        <w:rPr>
          <w:noProof/>
          <w:color w:val="auto"/>
          <w:sz w:val="22"/>
          <w:lang w:eastAsia="zh-CN"/>
        </w:rPr>
      </w:pPr>
      <w:hyperlink w:anchor="_Toc317160723" w:history="1">
        <w:r w:rsidR="005514B6" w:rsidRPr="008C5231">
          <w:rPr>
            <w:rStyle w:val="Hyperlink"/>
            <w:rFonts w:eastAsia="SimSun" w:cs="Arial"/>
            <w:noProof/>
          </w:rPr>
          <w:t>SQL Server 2012 Enterprise</w:t>
        </w:r>
        <w:r w:rsidR="005514B6">
          <w:rPr>
            <w:noProof/>
            <w:webHidden/>
          </w:rPr>
          <w:tab/>
        </w:r>
        <w:r w:rsidR="00803447">
          <w:rPr>
            <w:noProof/>
            <w:webHidden/>
          </w:rPr>
          <w:fldChar w:fldCharType="begin"/>
        </w:r>
        <w:r w:rsidR="005514B6">
          <w:rPr>
            <w:noProof/>
            <w:webHidden/>
          </w:rPr>
          <w:instrText xml:space="preserve"> PAGEREF _Toc317160723 \h </w:instrText>
        </w:r>
        <w:r w:rsidR="00803447">
          <w:rPr>
            <w:noProof/>
            <w:webHidden/>
          </w:rPr>
        </w:r>
        <w:r w:rsidR="00803447">
          <w:rPr>
            <w:noProof/>
            <w:webHidden/>
          </w:rPr>
          <w:fldChar w:fldCharType="separate"/>
        </w:r>
        <w:r w:rsidR="00877455">
          <w:rPr>
            <w:noProof/>
            <w:webHidden/>
          </w:rPr>
          <w:t>31</w:t>
        </w:r>
        <w:r w:rsidR="00803447">
          <w:rPr>
            <w:noProof/>
            <w:webHidden/>
          </w:rPr>
          <w:fldChar w:fldCharType="end"/>
        </w:r>
      </w:hyperlink>
    </w:p>
    <w:p w:rsidR="005514B6" w:rsidRDefault="0099372B">
      <w:pPr>
        <w:pStyle w:val="TOC2"/>
        <w:rPr>
          <w:noProof/>
          <w:color w:val="auto"/>
          <w:sz w:val="22"/>
          <w:lang w:eastAsia="zh-CN"/>
        </w:rPr>
      </w:pPr>
      <w:hyperlink w:anchor="_Toc317160724" w:history="1">
        <w:r w:rsidR="005514B6" w:rsidRPr="008C5231">
          <w:rPr>
            <w:rStyle w:val="Hyperlink"/>
            <w:rFonts w:eastAsia="SimSun" w:cs="Arial"/>
            <w:noProof/>
          </w:rPr>
          <w:t>SQL Server 2012 Standard</w:t>
        </w:r>
        <w:r w:rsidR="005514B6">
          <w:rPr>
            <w:noProof/>
            <w:webHidden/>
          </w:rPr>
          <w:tab/>
        </w:r>
        <w:r w:rsidR="00803447">
          <w:rPr>
            <w:noProof/>
            <w:webHidden/>
          </w:rPr>
          <w:fldChar w:fldCharType="begin"/>
        </w:r>
        <w:r w:rsidR="005514B6">
          <w:rPr>
            <w:noProof/>
            <w:webHidden/>
          </w:rPr>
          <w:instrText xml:space="preserve"> PAGEREF _Toc317160724 \h </w:instrText>
        </w:r>
        <w:r w:rsidR="00803447">
          <w:rPr>
            <w:noProof/>
            <w:webHidden/>
          </w:rPr>
        </w:r>
        <w:r w:rsidR="00803447">
          <w:rPr>
            <w:noProof/>
            <w:webHidden/>
          </w:rPr>
          <w:fldChar w:fldCharType="separate"/>
        </w:r>
        <w:r w:rsidR="00877455">
          <w:rPr>
            <w:noProof/>
            <w:webHidden/>
          </w:rPr>
          <w:t>32</w:t>
        </w:r>
        <w:r w:rsidR="00803447">
          <w:rPr>
            <w:noProof/>
            <w:webHidden/>
          </w:rPr>
          <w:fldChar w:fldCharType="end"/>
        </w:r>
      </w:hyperlink>
    </w:p>
    <w:p w:rsidR="005514B6" w:rsidRDefault="0099372B">
      <w:pPr>
        <w:pStyle w:val="TOC2"/>
        <w:rPr>
          <w:noProof/>
          <w:color w:val="auto"/>
          <w:sz w:val="22"/>
          <w:lang w:eastAsia="zh-CN"/>
        </w:rPr>
      </w:pPr>
      <w:hyperlink w:anchor="_Toc317160725" w:history="1">
        <w:r w:rsidR="005514B6" w:rsidRPr="008C5231">
          <w:rPr>
            <w:rStyle w:val="Hyperlink"/>
            <w:rFonts w:eastAsia="SimSun" w:cs="Arial"/>
            <w:noProof/>
            <w:lang w:eastAsia="zh-CN"/>
          </w:rPr>
          <w:t>SQL Server 2012 Web</w:t>
        </w:r>
        <w:r w:rsidR="005514B6">
          <w:rPr>
            <w:noProof/>
            <w:webHidden/>
          </w:rPr>
          <w:tab/>
        </w:r>
        <w:r w:rsidR="00803447">
          <w:rPr>
            <w:noProof/>
            <w:webHidden/>
          </w:rPr>
          <w:fldChar w:fldCharType="begin"/>
        </w:r>
        <w:r w:rsidR="005514B6">
          <w:rPr>
            <w:noProof/>
            <w:webHidden/>
          </w:rPr>
          <w:instrText xml:space="preserve"> PAGEREF _Toc317160725 \h </w:instrText>
        </w:r>
        <w:r w:rsidR="00803447">
          <w:rPr>
            <w:noProof/>
            <w:webHidden/>
          </w:rPr>
        </w:r>
        <w:r w:rsidR="00803447">
          <w:rPr>
            <w:noProof/>
            <w:webHidden/>
          </w:rPr>
          <w:fldChar w:fldCharType="separate"/>
        </w:r>
        <w:r w:rsidR="00877455">
          <w:rPr>
            <w:noProof/>
            <w:webHidden/>
          </w:rPr>
          <w:t>32</w:t>
        </w:r>
        <w:r w:rsidR="00803447">
          <w:rPr>
            <w:noProof/>
            <w:webHidden/>
          </w:rPr>
          <w:fldChar w:fldCharType="end"/>
        </w:r>
      </w:hyperlink>
    </w:p>
    <w:p w:rsidR="005514B6" w:rsidRDefault="0099372B">
      <w:pPr>
        <w:pStyle w:val="TOC1"/>
        <w:tabs>
          <w:tab w:val="right" w:leader="dot" w:pos="5210"/>
        </w:tabs>
        <w:rPr>
          <w:rFonts w:asciiTheme="minorHAnsi" w:hAnsiTheme="minorHAnsi"/>
          <w:b w:val="0"/>
          <w:caps w:val="0"/>
          <w:noProof/>
          <w:color w:val="auto"/>
          <w:sz w:val="22"/>
          <w:szCs w:val="22"/>
          <w:lang w:eastAsia="zh-CN"/>
        </w:rPr>
      </w:pPr>
      <w:hyperlink w:anchor="_Toc317160726" w:history="1">
        <w:r w:rsidR="005514B6" w:rsidRPr="008C5231">
          <w:rPr>
            <w:rStyle w:val="Hyperlink"/>
            <w:rFonts w:eastAsia="SimSun" w:cs="Arial" w:hint="eastAsia"/>
            <w:noProof/>
            <w:lang w:eastAsia="zh-CN"/>
          </w:rPr>
          <w:t>订户访问许可</w:t>
        </w:r>
        <w:r w:rsidR="005514B6" w:rsidRPr="008C5231">
          <w:rPr>
            <w:rStyle w:val="Hyperlink"/>
            <w:rFonts w:eastAsia="SimSun" w:cs="Arial"/>
            <w:noProof/>
            <w:lang w:eastAsia="zh-CN"/>
          </w:rPr>
          <w:t xml:space="preserve"> (SAL) </w:t>
        </w:r>
        <w:r w:rsidR="005514B6" w:rsidRPr="008C5231">
          <w:rPr>
            <w:rStyle w:val="Hyperlink"/>
            <w:rFonts w:eastAsia="SimSun" w:cs="Arial" w:hint="eastAsia"/>
            <w:noProof/>
            <w:lang w:eastAsia="zh-CN"/>
          </w:rPr>
          <w:t>模式（不适用于非在线服务产品）</w:t>
        </w:r>
        <w:r w:rsidR="005514B6">
          <w:rPr>
            <w:noProof/>
            <w:webHidden/>
          </w:rPr>
          <w:tab/>
        </w:r>
        <w:r w:rsidR="00803447">
          <w:rPr>
            <w:noProof/>
            <w:webHidden/>
          </w:rPr>
          <w:fldChar w:fldCharType="begin"/>
        </w:r>
        <w:r w:rsidR="005514B6">
          <w:rPr>
            <w:noProof/>
            <w:webHidden/>
          </w:rPr>
          <w:instrText xml:space="preserve"> PAGEREF _Toc317160726 \h </w:instrText>
        </w:r>
        <w:r w:rsidR="00803447">
          <w:rPr>
            <w:noProof/>
            <w:webHidden/>
          </w:rPr>
        </w:r>
        <w:r w:rsidR="00803447">
          <w:rPr>
            <w:noProof/>
            <w:webHidden/>
          </w:rPr>
          <w:fldChar w:fldCharType="separate"/>
        </w:r>
        <w:r w:rsidR="00877455">
          <w:rPr>
            <w:noProof/>
            <w:webHidden/>
          </w:rPr>
          <w:t>33</w:t>
        </w:r>
        <w:r w:rsidR="00803447">
          <w:rPr>
            <w:noProof/>
            <w:webHidden/>
          </w:rPr>
          <w:fldChar w:fldCharType="end"/>
        </w:r>
      </w:hyperlink>
    </w:p>
    <w:p w:rsidR="005514B6" w:rsidRDefault="0099372B">
      <w:pPr>
        <w:pStyle w:val="TOC2"/>
        <w:rPr>
          <w:noProof/>
          <w:color w:val="auto"/>
          <w:sz w:val="22"/>
          <w:lang w:eastAsia="zh-CN"/>
        </w:rPr>
      </w:pPr>
      <w:hyperlink w:anchor="_Toc317160727" w:history="1">
        <w:r w:rsidR="005514B6" w:rsidRPr="008C5231">
          <w:rPr>
            <w:rStyle w:val="Hyperlink"/>
            <w:rFonts w:eastAsia="SimSun" w:cs="Arial"/>
            <w:noProof/>
          </w:rPr>
          <w:t xml:space="preserve">Exchange Server 2010 Standard </w:t>
        </w:r>
        <w:r w:rsidR="005514B6" w:rsidRPr="008C5231">
          <w:rPr>
            <w:rStyle w:val="Hyperlink"/>
            <w:rFonts w:eastAsia="SimSun" w:cs="Arial" w:hint="eastAsia"/>
            <w:noProof/>
          </w:rPr>
          <w:t>和</w:t>
        </w:r>
        <w:r w:rsidR="005514B6" w:rsidRPr="008C5231">
          <w:rPr>
            <w:rStyle w:val="Hyperlink"/>
            <w:rFonts w:eastAsia="SimSun" w:cs="Arial"/>
            <w:noProof/>
          </w:rPr>
          <w:t xml:space="preserve"> Enterprise</w:t>
        </w:r>
        <w:r w:rsidR="005514B6">
          <w:rPr>
            <w:noProof/>
            <w:webHidden/>
          </w:rPr>
          <w:tab/>
        </w:r>
        <w:r w:rsidR="00803447">
          <w:rPr>
            <w:noProof/>
            <w:webHidden/>
          </w:rPr>
          <w:fldChar w:fldCharType="begin"/>
        </w:r>
        <w:r w:rsidR="005514B6">
          <w:rPr>
            <w:noProof/>
            <w:webHidden/>
          </w:rPr>
          <w:instrText xml:space="preserve"> PAGEREF _Toc317160727 \h </w:instrText>
        </w:r>
        <w:r w:rsidR="00803447">
          <w:rPr>
            <w:noProof/>
            <w:webHidden/>
          </w:rPr>
        </w:r>
        <w:r w:rsidR="00803447">
          <w:rPr>
            <w:noProof/>
            <w:webHidden/>
          </w:rPr>
          <w:fldChar w:fldCharType="separate"/>
        </w:r>
        <w:r w:rsidR="00877455">
          <w:rPr>
            <w:noProof/>
            <w:webHidden/>
          </w:rPr>
          <w:t>37</w:t>
        </w:r>
        <w:r w:rsidR="00803447">
          <w:rPr>
            <w:noProof/>
            <w:webHidden/>
          </w:rPr>
          <w:fldChar w:fldCharType="end"/>
        </w:r>
      </w:hyperlink>
    </w:p>
    <w:p w:rsidR="005514B6" w:rsidRDefault="0099372B">
      <w:pPr>
        <w:pStyle w:val="TOC2"/>
        <w:rPr>
          <w:noProof/>
          <w:color w:val="auto"/>
          <w:sz w:val="22"/>
          <w:lang w:eastAsia="zh-CN"/>
        </w:rPr>
      </w:pPr>
      <w:hyperlink w:anchor="_Toc317160728" w:history="1">
        <w:r w:rsidR="005514B6" w:rsidRPr="008C5231">
          <w:rPr>
            <w:rStyle w:val="Hyperlink"/>
            <w:rFonts w:eastAsia="SimSun" w:cs="Arial"/>
            <w:noProof/>
          </w:rPr>
          <w:t>Expression Encoder Pro 4</w:t>
        </w:r>
        <w:r w:rsidR="005514B6">
          <w:rPr>
            <w:noProof/>
            <w:webHidden/>
          </w:rPr>
          <w:tab/>
        </w:r>
        <w:r w:rsidR="00803447">
          <w:rPr>
            <w:noProof/>
            <w:webHidden/>
          </w:rPr>
          <w:fldChar w:fldCharType="begin"/>
        </w:r>
        <w:r w:rsidR="005514B6">
          <w:rPr>
            <w:noProof/>
            <w:webHidden/>
          </w:rPr>
          <w:instrText xml:space="preserve"> PAGEREF _Toc317160728 \h </w:instrText>
        </w:r>
        <w:r w:rsidR="00803447">
          <w:rPr>
            <w:noProof/>
            <w:webHidden/>
          </w:rPr>
        </w:r>
        <w:r w:rsidR="00803447">
          <w:rPr>
            <w:noProof/>
            <w:webHidden/>
          </w:rPr>
          <w:fldChar w:fldCharType="separate"/>
        </w:r>
        <w:r w:rsidR="00877455">
          <w:rPr>
            <w:noProof/>
            <w:webHidden/>
          </w:rPr>
          <w:t>39</w:t>
        </w:r>
        <w:r w:rsidR="00803447">
          <w:rPr>
            <w:noProof/>
            <w:webHidden/>
          </w:rPr>
          <w:fldChar w:fldCharType="end"/>
        </w:r>
      </w:hyperlink>
    </w:p>
    <w:p w:rsidR="005514B6" w:rsidRDefault="0099372B">
      <w:pPr>
        <w:pStyle w:val="TOC2"/>
        <w:rPr>
          <w:noProof/>
          <w:color w:val="auto"/>
          <w:sz w:val="22"/>
          <w:lang w:eastAsia="zh-CN"/>
        </w:rPr>
      </w:pPr>
      <w:hyperlink w:anchor="_Toc317160729" w:history="1">
        <w:r w:rsidR="005514B6" w:rsidRPr="008C5231">
          <w:rPr>
            <w:rStyle w:val="Hyperlink"/>
            <w:rFonts w:eastAsia="SimSun" w:cs="Arial"/>
            <w:noProof/>
          </w:rPr>
          <w:t>Expression Studio 4 Ultimate</w:t>
        </w:r>
        <w:r w:rsidR="005514B6">
          <w:rPr>
            <w:noProof/>
            <w:webHidden/>
          </w:rPr>
          <w:tab/>
        </w:r>
        <w:r w:rsidR="00803447">
          <w:rPr>
            <w:noProof/>
            <w:webHidden/>
          </w:rPr>
          <w:fldChar w:fldCharType="begin"/>
        </w:r>
        <w:r w:rsidR="005514B6">
          <w:rPr>
            <w:noProof/>
            <w:webHidden/>
          </w:rPr>
          <w:instrText xml:space="preserve"> PAGEREF _Toc317160729 \h </w:instrText>
        </w:r>
        <w:r w:rsidR="00803447">
          <w:rPr>
            <w:noProof/>
            <w:webHidden/>
          </w:rPr>
        </w:r>
        <w:r w:rsidR="00803447">
          <w:rPr>
            <w:noProof/>
            <w:webHidden/>
          </w:rPr>
          <w:fldChar w:fldCharType="separate"/>
        </w:r>
        <w:r w:rsidR="00877455">
          <w:rPr>
            <w:noProof/>
            <w:webHidden/>
          </w:rPr>
          <w:t>39</w:t>
        </w:r>
        <w:r w:rsidR="00803447">
          <w:rPr>
            <w:noProof/>
            <w:webHidden/>
          </w:rPr>
          <w:fldChar w:fldCharType="end"/>
        </w:r>
      </w:hyperlink>
    </w:p>
    <w:p w:rsidR="005514B6" w:rsidRDefault="0099372B">
      <w:pPr>
        <w:pStyle w:val="TOC2"/>
        <w:rPr>
          <w:noProof/>
          <w:color w:val="auto"/>
          <w:sz w:val="22"/>
          <w:lang w:eastAsia="zh-CN"/>
        </w:rPr>
      </w:pPr>
      <w:hyperlink w:anchor="_Toc317160730" w:history="1">
        <w:r w:rsidR="005514B6" w:rsidRPr="008C5231">
          <w:rPr>
            <w:rStyle w:val="Hyperlink"/>
            <w:rFonts w:eastAsia="SimSun" w:cs="Arial"/>
            <w:noProof/>
          </w:rPr>
          <w:t>Expression Studio 4 Web Professional</w:t>
        </w:r>
        <w:r w:rsidR="005514B6">
          <w:rPr>
            <w:noProof/>
            <w:webHidden/>
          </w:rPr>
          <w:tab/>
        </w:r>
        <w:r w:rsidR="00803447">
          <w:rPr>
            <w:noProof/>
            <w:webHidden/>
          </w:rPr>
          <w:fldChar w:fldCharType="begin"/>
        </w:r>
        <w:r w:rsidR="005514B6">
          <w:rPr>
            <w:noProof/>
            <w:webHidden/>
          </w:rPr>
          <w:instrText xml:space="preserve"> PAGEREF _Toc317160730 \h </w:instrText>
        </w:r>
        <w:r w:rsidR="00803447">
          <w:rPr>
            <w:noProof/>
            <w:webHidden/>
          </w:rPr>
        </w:r>
        <w:r w:rsidR="00803447">
          <w:rPr>
            <w:noProof/>
            <w:webHidden/>
          </w:rPr>
          <w:fldChar w:fldCharType="separate"/>
        </w:r>
        <w:r w:rsidR="00877455">
          <w:rPr>
            <w:noProof/>
            <w:webHidden/>
          </w:rPr>
          <w:t>39</w:t>
        </w:r>
        <w:r w:rsidR="00803447">
          <w:rPr>
            <w:noProof/>
            <w:webHidden/>
          </w:rPr>
          <w:fldChar w:fldCharType="end"/>
        </w:r>
      </w:hyperlink>
    </w:p>
    <w:p w:rsidR="005514B6" w:rsidRDefault="0099372B">
      <w:pPr>
        <w:pStyle w:val="TOC2"/>
        <w:rPr>
          <w:noProof/>
          <w:color w:val="auto"/>
          <w:sz w:val="22"/>
          <w:lang w:eastAsia="zh-CN"/>
        </w:rPr>
      </w:pPr>
      <w:hyperlink w:anchor="_Toc317160731" w:history="1">
        <w:r w:rsidR="005514B6" w:rsidRPr="008C5231">
          <w:rPr>
            <w:rStyle w:val="Hyperlink"/>
            <w:rFonts w:eastAsia="SimSun" w:cs="Arial"/>
            <w:noProof/>
          </w:rPr>
          <w:t>Forefront Identity Manager 2010 R2</w:t>
        </w:r>
        <w:r w:rsidR="005514B6">
          <w:rPr>
            <w:noProof/>
            <w:webHidden/>
          </w:rPr>
          <w:tab/>
        </w:r>
        <w:r w:rsidR="00803447">
          <w:rPr>
            <w:noProof/>
            <w:webHidden/>
          </w:rPr>
          <w:fldChar w:fldCharType="begin"/>
        </w:r>
        <w:r w:rsidR="005514B6">
          <w:rPr>
            <w:noProof/>
            <w:webHidden/>
          </w:rPr>
          <w:instrText xml:space="preserve"> PAGEREF _Toc317160731 \h </w:instrText>
        </w:r>
        <w:r w:rsidR="00803447">
          <w:rPr>
            <w:noProof/>
            <w:webHidden/>
          </w:rPr>
        </w:r>
        <w:r w:rsidR="00803447">
          <w:rPr>
            <w:noProof/>
            <w:webHidden/>
          </w:rPr>
          <w:fldChar w:fldCharType="separate"/>
        </w:r>
        <w:r w:rsidR="00877455">
          <w:rPr>
            <w:noProof/>
            <w:webHidden/>
          </w:rPr>
          <w:t>40</w:t>
        </w:r>
        <w:r w:rsidR="00803447">
          <w:rPr>
            <w:noProof/>
            <w:webHidden/>
          </w:rPr>
          <w:fldChar w:fldCharType="end"/>
        </w:r>
      </w:hyperlink>
    </w:p>
    <w:p w:rsidR="005514B6" w:rsidRDefault="0099372B">
      <w:pPr>
        <w:pStyle w:val="TOC2"/>
        <w:rPr>
          <w:noProof/>
          <w:color w:val="auto"/>
          <w:sz w:val="22"/>
          <w:lang w:eastAsia="zh-CN"/>
        </w:rPr>
      </w:pPr>
      <w:hyperlink w:anchor="_Toc317160732" w:history="1">
        <w:r w:rsidR="005514B6" w:rsidRPr="008C5231">
          <w:rPr>
            <w:rStyle w:val="Hyperlink"/>
            <w:rFonts w:eastAsia="SimSun" w:cs="Arial"/>
            <w:noProof/>
          </w:rPr>
          <w:t>Forefront Unified Access Gateway 2010</w:t>
        </w:r>
        <w:r w:rsidR="005514B6">
          <w:rPr>
            <w:noProof/>
            <w:webHidden/>
          </w:rPr>
          <w:tab/>
        </w:r>
        <w:r w:rsidR="00803447">
          <w:rPr>
            <w:noProof/>
            <w:webHidden/>
          </w:rPr>
          <w:fldChar w:fldCharType="begin"/>
        </w:r>
        <w:r w:rsidR="005514B6">
          <w:rPr>
            <w:noProof/>
            <w:webHidden/>
          </w:rPr>
          <w:instrText xml:space="preserve"> PAGEREF _Toc317160732 \h </w:instrText>
        </w:r>
        <w:r w:rsidR="00803447">
          <w:rPr>
            <w:noProof/>
            <w:webHidden/>
          </w:rPr>
        </w:r>
        <w:r w:rsidR="00803447">
          <w:rPr>
            <w:noProof/>
            <w:webHidden/>
          </w:rPr>
          <w:fldChar w:fldCharType="separate"/>
        </w:r>
        <w:r w:rsidR="00877455">
          <w:rPr>
            <w:noProof/>
            <w:webHidden/>
          </w:rPr>
          <w:t>40</w:t>
        </w:r>
        <w:r w:rsidR="00803447">
          <w:rPr>
            <w:noProof/>
            <w:webHidden/>
          </w:rPr>
          <w:fldChar w:fldCharType="end"/>
        </w:r>
      </w:hyperlink>
    </w:p>
    <w:p w:rsidR="005514B6" w:rsidRDefault="0099372B">
      <w:pPr>
        <w:pStyle w:val="TOC2"/>
        <w:rPr>
          <w:noProof/>
          <w:color w:val="auto"/>
          <w:sz w:val="22"/>
          <w:lang w:eastAsia="zh-CN"/>
        </w:rPr>
      </w:pPr>
      <w:hyperlink w:anchor="_Toc317160733" w:history="1">
        <w:r w:rsidR="005514B6" w:rsidRPr="008C5231">
          <w:rPr>
            <w:rStyle w:val="Hyperlink"/>
            <w:rFonts w:eastAsia="SimSun" w:cs="Arial"/>
            <w:noProof/>
            <w:lang w:eastAsia="zh-CN"/>
          </w:rPr>
          <w:t>HPC Pack 2008 R2 Enterprise</w:t>
        </w:r>
        <w:r w:rsidR="005514B6">
          <w:rPr>
            <w:noProof/>
            <w:webHidden/>
          </w:rPr>
          <w:tab/>
        </w:r>
        <w:r w:rsidR="00803447">
          <w:rPr>
            <w:noProof/>
            <w:webHidden/>
          </w:rPr>
          <w:fldChar w:fldCharType="begin"/>
        </w:r>
        <w:r w:rsidR="005514B6">
          <w:rPr>
            <w:noProof/>
            <w:webHidden/>
          </w:rPr>
          <w:instrText xml:space="preserve"> PAGEREF _Toc317160733 \h </w:instrText>
        </w:r>
        <w:r w:rsidR="00803447">
          <w:rPr>
            <w:noProof/>
            <w:webHidden/>
          </w:rPr>
        </w:r>
        <w:r w:rsidR="00803447">
          <w:rPr>
            <w:noProof/>
            <w:webHidden/>
          </w:rPr>
          <w:fldChar w:fldCharType="separate"/>
        </w:r>
        <w:r w:rsidR="00877455">
          <w:rPr>
            <w:noProof/>
            <w:webHidden/>
          </w:rPr>
          <w:t>40</w:t>
        </w:r>
        <w:r w:rsidR="00803447">
          <w:rPr>
            <w:noProof/>
            <w:webHidden/>
          </w:rPr>
          <w:fldChar w:fldCharType="end"/>
        </w:r>
      </w:hyperlink>
    </w:p>
    <w:p w:rsidR="005514B6" w:rsidRDefault="0099372B">
      <w:pPr>
        <w:pStyle w:val="TOC2"/>
        <w:rPr>
          <w:noProof/>
          <w:color w:val="auto"/>
          <w:sz w:val="22"/>
          <w:lang w:eastAsia="zh-CN"/>
        </w:rPr>
      </w:pPr>
      <w:hyperlink w:anchor="_Toc317160734" w:history="1">
        <w:r w:rsidR="005514B6" w:rsidRPr="008C5231">
          <w:rPr>
            <w:rStyle w:val="Hyperlink"/>
            <w:rFonts w:eastAsia="SimSun" w:cs="Arial"/>
            <w:noProof/>
          </w:rPr>
          <w:t xml:space="preserve">Lync Server 2010 Standard </w:t>
        </w:r>
        <w:r w:rsidR="005514B6" w:rsidRPr="008C5231">
          <w:rPr>
            <w:rStyle w:val="Hyperlink"/>
            <w:rFonts w:eastAsia="SimSun" w:cs="Arial" w:hint="eastAsia"/>
            <w:noProof/>
          </w:rPr>
          <w:t>和</w:t>
        </w:r>
        <w:r w:rsidR="005514B6" w:rsidRPr="008C5231">
          <w:rPr>
            <w:rStyle w:val="Hyperlink"/>
            <w:rFonts w:eastAsia="SimSun" w:cs="Arial"/>
            <w:noProof/>
          </w:rPr>
          <w:t xml:space="preserve"> Enterprise</w:t>
        </w:r>
        <w:r w:rsidR="005514B6">
          <w:rPr>
            <w:noProof/>
            <w:webHidden/>
          </w:rPr>
          <w:tab/>
        </w:r>
        <w:r w:rsidR="00803447">
          <w:rPr>
            <w:noProof/>
            <w:webHidden/>
          </w:rPr>
          <w:fldChar w:fldCharType="begin"/>
        </w:r>
        <w:r w:rsidR="005514B6">
          <w:rPr>
            <w:noProof/>
            <w:webHidden/>
          </w:rPr>
          <w:instrText xml:space="preserve"> PAGEREF _Toc317160734 \h </w:instrText>
        </w:r>
        <w:r w:rsidR="00803447">
          <w:rPr>
            <w:noProof/>
            <w:webHidden/>
          </w:rPr>
        </w:r>
        <w:r w:rsidR="00803447">
          <w:rPr>
            <w:noProof/>
            <w:webHidden/>
          </w:rPr>
          <w:fldChar w:fldCharType="separate"/>
        </w:r>
        <w:r w:rsidR="00877455">
          <w:rPr>
            <w:noProof/>
            <w:webHidden/>
          </w:rPr>
          <w:t>41</w:t>
        </w:r>
        <w:r w:rsidR="00803447">
          <w:rPr>
            <w:noProof/>
            <w:webHidden/>
          </w:rPr>
          <w:fldChar w:fldCharType="end"/>
        </w:r>
      </w:hyperlink>
    </w:p>
    <w:p w:rsidR="005514B6" w:rsidRDefault="0099372B">
      <w:pPr>
        <w:pStyle w:val="TOC2"/>
        <w:rPr>
          <w:noProof/>
          <w:color w:val="auto"/>
          <w:sz w:val="22"/>
          <w:lang w:eastAsia="zh-CN"/>
        </w:rPr>
      </w:pPr>
      <w:hyperlink w:anchor="_Toc317160735" w:history="1">
        <w:r w:rsidR="005514B6" w:rsidRPr="008C5231">
          <w:rPr>
            <w:rStyle w:val="Hyperlink"/>
            <w:rFonts w:eastAsia="SimSun" w:cs="Arial"/>
            <w:noProof/>
          </w:rPr>
          <w:t>Microsoft Application Virtualization Hosting for Desktops</w:t>
        </w:r>
        <w:r w:rsidR="005514B6">
          <w:rPr>
            <w:noProof/>
            <w:webHidden/>
          </w:rPr>
          <w:tab/>
        </w:r>
        <w:r w:rsidR="00803447">
          <w:rPr>
            <w:noProof/>
            <w:webHidden/>
          </w:rPr>
          <w:fldChar w:fldCharType="begin"/>
        </w:r>
        <w:r w:rsidR="005514B6">
          <w:rPr>
            <w:noProof/>
            <w:webHidden/>
          </w:rPr>
          <w:instrText xml:space="preserve"> PAGEREF _Toc317160735 \h </w:instrText>
        </w:r>
        <w:r w:rsidR="00803447">
          <w:rPr>
            <w:noProof/>
            <w:webHidden/>
          </w:rPr>
        </w:r>
        <w:r w:rsidR="00803447">
          <w:rPr>
            <w:noProof/>
            <w:webHidden/>
          </w:rPr>
          <w:fldChar w:fldCharType="separate"/>
        </w:r>
        <w:r w:rsidR="00877455">
          <w:rPr>
            <w:noProof/>
            <w:webHidden/>
          </w:rPr>
          <w:t>42</w:t>
        </w:r>
        <w:r w:rsidR="00803447">
          <w:rPr>
            <w:noProof/>
            <w:webHidden/>
          </w:rPr>
          <w:fldChar w:fldCharType="end"/>
        </w:r>
      </w:hyperlink>
    </w:p>
    <w:p w:rsidR="005514B6" w:rsidRDefault="0099372B">
      <w:pPr>
        <w:pStyle w:val="TOC2"/>
        <w:rPr>
          <w:noProof/>
          <w:color w:val="auto"/>
          <w:sz w:val="22"/>
          <w:lang w:eastAsia="zh-CN"/>
        </w:rPr>
      </w:pPr>
      <w:hyperlink w:anchor="_Toc317160736" w:history="1">
        <w:r w:rsidR="005514B6" w:rsidRPr="008C5231">
          <w:rPr>
            <w:rStyle w:val="Hyperlink"/>
            <w:rFonts w:eastAsia="SimSun" w:cs="Arial"/>
            <w:noProof/>
          </w:rPr>
          <w:t>Microsoft Dynamics AX 2012</w:t>
        </w:r>
        <w:r w:rsidR="005514B6">
          <w:rPr>
            <w:noProof/>
            <w:webHidden/>
          </w:rPr>
          <w:tab/>
        </w:r>
        <w:r w:rsidR="00803447">
          <w:rPr>
            <w:noProof/>
            <w:webHidden/>
          </w:rPr>
          <w:fldChar w:fldCharType="begin"/>
        </w:r>
        <w:r w:rsidR="005514B6">
          <w:rPr>
            <w:noProof/>
            <w:webHidden/>
          </w:rPr>
          <w:instrText xml:space="preserve"> PAGEREF _Toc317160736 \h </w:instrText>
        </w:r>
        <w:r w:rsidR="00803447">
          <w:rPr>
            <w:noProof/>
            <w:webHidden/>
          </w:rPr>
        </w:r>
        <w:r w:rsidR="00803447">
          <w:rPr>
            <w:noProof/>
            <w:webHidden/>
          </w:rPr>
          <w:fldChar w:fldCharType="separate"/>
        </w:r>
        <w:r w:rsidR="00877455">
          <w:rPr>
            <w:noProof/>
            <w:webHidden/>
          </w:rPr>
          <w:t>43</w:t>
        </w:r>
        <w:r w:rsidR="00803447">
          <w:rPr>
            <w:noProof/>
            <w:webHidden/>
          </w:rPr>
          <w:fldChar w:fldCharType="end"/>
        </w:r>
      </w:hyperlink>
    </w:p>
    <w:p w:rsidR="005514B6" w:rsidRDefault="0099372B">
      <w:pPr>
        <w:pStyle w:val="TOC2"/>
        <w:rPr>
          <w:noProof/>
          <w:color w:val="auto"/>
          <w:sz w:val="22"/>
          <w:lang w:eastAsia="zh-CN"/>
        </w:rPr>
      </w:pPr>
      <w:hyperlink w:anchor="_Toc317160737" w:history="1">
        <w:r w:rsidR="005514B6" w:rsidRPr="008C5231">
          <w:rPr>
            <w:rStyle w:val="Hyperlink"/>
            <w:rFonts w:eastAsia="SimSun" w:cs="Arial"/>
            <w:noProof/>
            <w:lang w:eastAsia="zh-CN"/>
          </w:rPr>
          <w:t>Microsoft Dynamics C5 2012</w:t>
        </w:r>
        <w:r w:rsidR="005514B6">
          <w:rPr>
            <w:noProof/>
            <w:webHidden/>
          </w:rPr>
          <w:tab/>
        </w:r>
        <w:r w:rsidR="00803447">
          <w:rPr>
            <w:noProof/>
            <w:webHidden/>
          </w:rPr>
          <w:fldChar w:fldCharType="begin"/>
        </w:r>
        <w:r w:rsidR="005514B6">
          <w:rPr>
            <w:noProof/>
            <w:webHidden/>
          </w:rPr>
          <w:instrText xml:space="preserve"> PAGEREF _Toc317160737 \h </w:instrText>
        </w:r>
        <w:r w:rsidR="00803447">
          <w:rPr>
            <w:noProof/>
            <w:webHidden/>
          </w:rPr>
        </w:r>
        <w:r w:rsidR="00803447">
          <w:rPr>
            <w:noProof/>
            <w:webHidden/>
          </w:rPr>
          <w:fldChar w:fldCharType="separate"/>
        </w:r>
        <w:r w:rsidR="00877455">
          <w:rPr>
            <w:noProof/>
            <w:webHidden/>
          </w:rPr>
          <w:t>44</w:t>
        </w:r>
        <w:r w:rsidR="00803447">
          <w:rPr>
            <w:noProof/>
            <w:webHidden/>
          </w:rPr>
          <w:fldChar w:fldCharType="end"/>
        </w:r>
      </w:hyperlink>
    </w:p>
    <w:p w:rsidR="005514B6" w:rsidRDefault="0099372B">
      <w:pPr>
        <w:pStyle w:val="TOC2"/>
        <w:rPr>
          <w:noProof/>
          <w:color w:val="auto"/>
          <w:sz w:val="22"/>
          <w:lang w:eastAsia="zh-CN"/>
        </w:rPr>
      </w:pPr>
      <w:hyperlink w:anchor="_Toc317160738" w:history="1">
        <w:r w:rsidR="005514B6" w:rsidRPr="008C5231">
          <w:rPr>
            <w:rStyle w:val="Hyperlink"/>
            <w:rFonts w:eastAsia="SimSun" w:cs="Arial"/>
            <w:noProof/>
          </w:rPr>
          <w:t>Microsoft Dynamics CRM 2011 Service Provider</w:t>
        </w:r>
        <w:r w:rsidR="005514B6">
          <w:rPr>
            <w:noProof/>
            <w:webHidden/>
          </w:rPr>
          <w:tab/>
        </w:r>
        <w:r w:rsidR="00803447">
          <w:rPr>
            <w:noProof/>
            <w:webHidden/>
          </w:rPr>
          <w:fldChar w:fldCharType="begin"/>
        </w:r>
        <w:r w:rsidR="005514B6">
          <w:rPr>
            <w:noProof/>
            <w:webHidden/>
          </w:rPr>
          <w:instrText xml:space="preserve"> PAGEREF _Toc317160738 \h </w:instrText>
        </w:r>
        <w:r w:rsidR="00803447">
          <w:rPr>
            <w:noProof/>
            <w:webHidden/>
          </w:rPr>
        </w:r>
        <w:r w:rsidR="00803447">
          <w:rPr>
            <w:noProof/>
            <w:webHidden/>
          </w:rPr>
          <w:fldChar w:fldCharType="separate"/>
        </w:r>
        <w:r w:rsidR="00877455">
          <w:rPr>
            <w:noProof/>
            <w:webHidden/>
          </w:rPr>
          <w:t>45</w:t>
        </w:r>
        <w:r w:rsidR="00803447">
          <w:rPr>
            <w:noProof/>
            <w:webHidden/>
          </w:rPr>
          <w:fldChar w:fldCharType="end"/>
        </w:r>
      </w:hyperlink>
    </w:p>
    <w:p w:rsidR="005514B6" w:rsidRDefault="0099372B">
      <w:pPr>
        <w:pStyle w:val="TOC2"/>
        <w:rPr>
          <w:noProof/>
          <w:color w:val="auto"/>
          <w:sz w:val="22"/>
          <w:lang w:eastAsia="zh-CN"/>
        </w:rPr>
      </w:pPr>
      <w:hyperlink w:anchor="_Toc317160739" w:history="1">
        <w:r w:rsidR="005514B6" w:rsidRPr="008C5231">
          <w:rPr>
            <w:rStyle w:val="Hyperlink"/>
            <w:rFonts w:eastAsia="SimSun" w:cs="Arial"/>
            <w:noProof/>
            <w:lang w:eastAsia="zh-CN"/>
          </w:rPr>
          <w:t>Microsoft Dynamics GP 2010 R2</w:t>
        </w:r>
        <w:r w:rsidR="005514B6">
          <w:rPr>
            <w:noProof/>
            <w:webHidden/>
          </w:rPr>
          <w:tab/>
        </w:r>
        <w:r w:rsidR="00803447">
          <w:rPr>
            <w:noProof/>
            <w:webHidden/>
          </w:rPr>
          <w:fldChar w:fldCharType="begin"/>
        </w:r>
        <w:r w:rsidR="005514B6">
          <w:rPr>
            <w:noProof/>
            <w:webHidden/>
          </w:rPr>
          <w:instrText xml:space="preserve"> PAGEREF _Toc317160739 \h </w:instrText>
        </w:r>
        <w:r w:rsidR="00803447">
          <w:rPr>
            <w:noProof/>
            <w:webHidden/>
          </w:rPr>
        </w:r>
        <w:r w:rsidR="00803447">
          <w:rPr>
            <w:noProof/>
            <w:webHidden/>
          </w:rPr>
          <w:fldChar w:fldCharType="separate"/>
        </w:r>
        <w:r w:rsidR="00877455">
          <w:rPr>
            <w:noProof/>
            <w:webHidden/>
          </w:rPr>
          <w:t>45</w:t>
        </w:r>
        <w:r w:rsidR="00803447">
          <w:rPr>
            <w:noProof/>
            <w:webHidden/>
          </w:rPr>
          <w:fldChar w:fldCharType="end"/>
        </w:r>
      </w:hyperlink>
    </w:p>
    <w:p w:rsidR="005514B6" w:rsidRDefault="0099372B">
      <w:pPr>
        <w:pStyle w:val="TOC2"/>
        <w:rPr>
          <w:noProof/>
          <w:color w:val="auto"/>
          <w:sz w:val="22"/>
          <w:lang w:eastAsia="zh-CN"/>
        </w:rPr>
      </w:pPr>
      <w:hyperlink w:anchor="_Toc317160740" w:history="1">
        <w:r w:rsidR="005514B6" w:rsidRPr="008C5231">
          <w:rPr>
            <w:rStyle w:val="Hyperlink"/>
            <w:rFonts w:eastAsia="SimSun" w:cs="Arial"/>
            <w:noProof/>
            <w:lang w:eastAsia="zh-CN"/>
          </w:rPr>
          <w:t>Microsoft Dynamics NAV 2009 R2</w:t>
        </w:r>
        <w:r w:rsidR="005514B6">
          <w:rPr>
            <w:noProof/>
            <w:webHidden/>
          </w:rPr>
          <w:tab/>
        </w:r>
        <w:r w:rsidR="00803447">
          <w:rPr>
            <w:noProof/>
            <w:webHidden/>
          </w:rPr>
          <w:fldChar w:fldCharType="begin"/>
        </w:r>
        <w:r w:rsidR="005514B6">
          <w:rPr>
            <w:noProof/>
            <w:webHidden/>
          </w:rPr>
          <w:instrText xml:space="preserve"> PAGEREF _Toc317160740 \h </w:instrText>
        </w:r>
        <w:r w:rsidR="00803447">
          <w:rPr>
            <w:noProof/>
            <w:webHidden/>
          </w:rPr>
        </w:r>
        <w:r w:rsidR="00803447">
          <w:rPr>
            <w:noProof/>
            <w:webHidden/>
          </w:rPr>
          <w:fldChar w:fldCharType="separate"/>
        </w:r>
        <w:r w:rsidR="00877455">
          <w:rPr>
            <w:noProof/>
            <w:webHidden/>
          </w:rPr>
          <w:t>46</w:t>
        </w:r>
        <w:r w:rsidR="00803447">
          <w:rPr>
            <w:noProof/>
            <w:webHidden/>
          </w:rPr>
          <w:fldChar w:fldCharType="end"/>
        </w:r>
      </w:hyperlink>
    </w:p>
    <w:p w:rsidR="005514B6" w:rsidRDefault="0099372B">
      <w:pPr>
        <w:pStyle w:val="TOC2"/>
        <w:rPr>
          <w:noProof/>
          <w:color w:val="auto"/>
          <w:sz w:val="22"/>
          <w:lang w:eastAsia="zh-CN"/>
        </w:rPr>
      </w:pPr>
      <w:hyperlink w:anchor="_Toc317160741" w:history="1">
        <w:r w:rsidR="005514B6" w:rsidRPr="008C5231">
          <w:rPr>
            <w:rStyle w:val="Hyperlink"/>
            <w:rFonts w:eastAsia="SimSun" w:cs="Arial"/>
            <w:noProof/>
            <w:lang w:eastAsia="zh-CN"/>
          </w:rPr>
          <w:t>Microsoft Dynamics SL 2011</w:t>
        </w:r>
        <w:r w:rsidR="005514B6">
          <w:rPr>
            <w:noProof/>
            <w:webHidden/>
          </w:rPr>
          <w:tab/>
        </w:r>
        <w:r w:rsidR="00803447">
          <w:rPr>
            <w:noProof/>
            <w:webHidden/>
          </w:rPr>
          <w:fldChar w:fldCharType="begin"/>
        </w:r>
        <w:r w:rsidR="005514B6">
          <w:rPr>
            <w:noProof/>
            <w:webHidden/>
          </w:rPr>
          <w:instrText xml:space="preserve"> PAGEREF _Toc317160741 \h </w:instrText>
        </w:r>
        <w:r w:rsidR="00803447">
          <w:rPr>
            <w:noProof/>
            <w:webHidden/>
          </w:rPr>
        </w:r>
        <w:r w:rsidR="00803447">
          <w:rPr>
            <w:noProof/>
            <w:webHidden/>
          </w:rPr>
          <w:fldChar w:fldCharType="separate"/>
        </w:r>
        <w:r w:rsidR="00877455">
          <w:rPr>
            <w:noProof/>
            <w:webHidden/>
          </w:rPr>
          <w:t>48</w:t>
        </w:r>
        <w:r w:rsidR="00803447">
          <w:rPr>
            <w:noProof/>
            <w:webHidden/>
          </w:rPr>
          <w:fldChar w:fldCharType="end"/>
        </w:r>
      </w:hyperlink>
    </w:p>
    <w:p w:rsidR="005514B6" w:rsidRDefault="0099372B">
      <w:pPr>
        <w:pStyle w:val="TOC2"/>
        <w:rPr>
          <w:noProof/>
          <w:color w:val="auto"/>
          <w:sz w:val="22"/>
          <w:lang w:eastAsia="zh-CN"/>
        </w:rPr>
      </w:pPr>
      <w:hyperlink w:anchor="_Toc317160742" w:history="1">
        <w:r w:rsidR="005514B6" w:rsidRPr="008C5231">
          <w:rPr>
            <w:rStyle w:val="Hyperlink"/>
            <w:rFonts w:eastAsia="SimSun" w:cs="Arial"/>
            <w:noProof/>
            <w:lang w:eastAsia="zh-CN"/>
          </w:rPr>
          <w:t xml:space="preserve">Office </w:t>
        </w:r>
        <w:r w:rsidR="005514B6" w:rsidRPr="008C5231">
          <w:rPr>
            <w:rStyle w:val="Hyperlink"/>
            <w:rFonts w:eastAsia="SimSun" w:cs="Arial" w:hint="eastAsia"/>
            <w:noProof/>
            <w:lang w:eastAsia="zh-CN"/>
          </w:rPr>
          <w:t>多语言包</w:t>
        </w:r>
        <w:r w:rsidR="005514B6" w:rsidRPr="008C5231">
          <w:rPr>
            <w:rStyle w:val="Hyperlink"/>
            <w:rFonts w:eastAsia="SimSun" w:cs="Arial"/>
            <w:noProof/>
            <w:lang w:eastAsia="zh-CN"/>
          </w:rPr>
          <w:t xml:space="preserve"> 2010</w:t>
        </w:r>
        <w:r w:rsidR="005514B6">
          <w:rPr>
            <w:noProof/>
            <w:webHidden/>
          </w:rPr>
          <w:tab/>
        </w:r>
        <w:r w:rsidR="00803447">
          <w:rPr>
            <w:noProof/>
            <w:webHidden/>
          </w:rPr>
          <w:fldChar w:fldCharType="begin"/>
        </w:r>
        <w:r w:rsidR="005514B6">
          <w:rPr>
            <w:noProof/>
            <w:webHidden/>
          </w:rPr>
          <w:instrText xml:space="preserve"> PAGEREF _Toc317160742 \h </w:instrText>
        </w:r>
        <w:r w:rsidR="00803447">
          <w:rPr>
            <w:noProof/>
            <w:webHidden/>
          </w:rPr>
        </w:r>
        <w:r w:rsidR="00803447">
          <w:rPr>
            <w:noProof/>
            <w:webHidden/>
          </w:rPr>
          <w:fldChar w:fldCharType="separate"/>
        </w:r>
        <w:r w:rsidR="00877455">
          <w:rPr>
            <w:noProof/>
            <w:webHidden/>
          </w:rPr>
          <w:t>49</w:t>
        </w:r>
        <w:r w:rsidR="00803447">
          <w:rPr>
            <w:noProof/>
            <w:webHidden/>
          </w:rPr>
          <w:fldChar w:fldCharType="end"/>
        </w:r>
      </w:hyperlink>
    </w:p>
    <w:p w:rsidR="005514B6" w:rsidRDefault="0099372B">
      <w:pPr>
        <w:pStyle w:val="TOC2"/>
        <w:rPr>
          <w:noProof/>
          <w:color w:val="auto"/>
          <w:sz w:val="22"/>
          <w:lang w:eastAsia="zh-CN"/>
        </w:rPr>
      </w:pPr>
      <w:hyperlink w:anchor="_Toc317160743" w:history="1">
        <w:r w:rsidR="005514B6" w:rsidRPr="008C5231">
          <w:rPr>
            <w:rStyle w:val="Hyperlink"/>
            <w:rFonts w:eastAsia="SimSun" w:cs="Arial"/>
            <w:noProof/>
          </w:rPr>
          <w:t>Office Professional Plus 2010</w:t>
        </w:r>
        <w:r w:rsidR="005514B6">
          <w:rPr>
            <w:noProof/>
            <w:webHidden/>
          </w:rPr>
          <w:tab/>
        </w:r>
        <w:r w:rsidR="00803447">
          <w:rPr>
            <w:noProof/>
            <w:webHidden/>
          </w:rPr>
          <w:fldChar w:fldCharType="begin"/>
        </w:r>
        <w:r w:rsidR="005514B6">
          <w:rPr>
            <w:noProof/>
            <w:webHidden/>
          </w:rPr>
          <w:instrText xml:space="preserve"> PAGEREF _Toc317160743 \h </w:instrText>
        </w:r>
        <w:r w:rsidR="00803447">
          <w:rPr>
            <w:noProof/>
            <w:webHidden/>
          </w:rPr>
        </w:r>
        <w:r w:rsidR="00803447">
          <w:rPr>
            <w:noProof/>
            <w:webHidden/>
          </w:rPr>
          <w:fldChar w:fldCharType="separate"/>
        </w:r>
        <w:r w:rsidR="00877455">
          <w:rPr>
            <w:noProof/>
            <w:webHidden/>
          </w:rPr>
          <w:t>49</w:t>
        </w:r>
        <w:r w:rsidR="00803447">
          <w:rPr>
            <w:noProof/>
            <w:webHidden/>
          </w:rPr>
          <w:fldChar w:fldCharType="end"/>
        </w:r>
      </w:hyperlink>
    </w:p>
    <w:p w:rsidR="005514B6" w:rsidRDefault="0099372B">
      <w:pPr>
        <w:pStyle w:val="TOC2"/>
        <w:rPr>
          <w:noProof/>
          <w:color w:val="auto"/>
          <w:sz w:val="22"/>
          <w:lang w:eastAsia="zh-CN"/>
        </w:rPr>
      </w:pPr>
      <w:hyperlink w:anchor="_Toc317160744" w:history="1">
        <w:r w:rsidR="005514B6" w:rsidRPr="008C5231">
          <w:rPr>
            <w:rStyle w:val="Hyperlink"/>
            <w:rFonts w:eastAsia="SimSun" w:cs="Arial"/>
            <w:noProof/>
            <w:lang w:eastAsia="zh-CN"/>
          </w:rPr>
          <w:t>Office Standard 2010</w:t>
        </w:r>
        <w:r w:rsidR="005514B6">
          <w:rPr>
            <w:noProof/>
            <w:webHidden/>
          </w:rPr>
          <w:tab/>
        </w:r>
        <w:r w:rsidR="00803447">
          <w:rPr>
            <w:noProof/>
            <w:webHidden/>
          </w:rPr>
          <w:fldChar w:fldCharType="begin"/>
        </w:r>
        <w:r w:rsidR="005514B6">
          <w:rPr>
            <w:noProof/>
            <w:webHidden/>
          </w:rPr>
          <w:instrText xml:space="preserve"> PAGEREF _Toc317160744 \h </w:instrText>
        </w:r>
        <w:r w:rsidR="00803447">
          <w:rPr>
            <w:noProof/>
            <w:webHidden/>
          </w:rPr>
        </w:r>
        <w:r w:rsidR="00803447">
          <w:rPr>
            <w:noProof/>
            <w:webHidden/>
          </w:rPr>
          <w:fldChar w:fldCharType="separate"/>
        </w:r>
        <w:r w:rsidR="00877455">
          <w:rPr>
            <w:noProof/>
            <w:webHidden/>
          </w:rPr>
          <w:t>50</w:t>
        </w:r>
        <w:r w:rsidR="00803447">
          <w:rPr>
            <w:noProof/>
            <w:webHidden/>
          </w:rPr>
          <w:fldChar w:fldCharType="end"/>
        </w:r>
      </w:hyperlink>
    </w:p>
    <w:p w:rsidR="005514B6" w:rsidRDefault="0099372B">
      <w:pPr>
        <w:pStyle w:val="TOC2"/>
        <w:rPr>
          <w:noProof/>
          <w:color w:val="auto"/>
          <w:sz w:val="22"/>
          <w:lang w:eastAsia="zh-CN"/>
        </w:rPr>
      </w:pPr>
      <w:hyperlink w:anchor="_Toc317160745" w:history="1">
        <w:r w:rsidR="005514B6" w:rsidRPr="008C5231">
          <w:rPr>
            <w:rStyle w:val="Hyperlink"/>
            <w:rFonts w:eastAsia="SimSun" w:cs="Arial"/>
            <w:noProof/>
            <w:lang w:eastAsia="zh-CN"/>
          </w:rPr>
          <w:t>Productivity Suite</w:t>
        </w:r>
        <w:r w:rsidR="005514B6">
          <w:rPr>
            <w:noProof/>
            <w:webHidden/>
          </w:rPr>
          <w:tab/>
        </w:r>
        <w:r w:rsidR="00803447">
          <w:rPr>
            <w:noProof/>
            <w:webHidden/>
          </w:rPr>
          <w:fldChar w:fldCharType="begin"/>
        </w:r>
        <w:r w:rsidR="005514B6">
          <w:rPr>
            <w:noProof/>
            <w:webHidden/>
          </w:rPr>
          <w:instrText xml:space="preserve"> PAGEREF _Toc317160745 \h </w:instrText>
        </w:r>
        <w:r w:rsidR="00803447">
          <w:rPr>
            <w:noProof/>
            <w:webHidden/>
          </w:rPr>
        </w:r>
        <w:r w:rsidR="00803447">
          <w:rPr>
            <w:noProof/>
            <w:webHidden/>
          </w:rPr>
          <w:fldChar w:fldCharType="separate"/>
        </w:r>
        <w:r w:rsidR="00877455">
          <w:rPr>
            <w:noProof/>
            <w:webHidden/>
          </w:rPr>
          <w:t>50</w:t>
        </w:r>
        <w:r w:rsidR="00803447">
          <w:rPr>
            <w:noProof/>
            <w:webHidden/>
          </w:rPr>
          <w:fldChar w:fldCharType="end"/>
        </w:r>
      </w:hyperlink>
    </w:p>
    <w:p w:rsidR="005514B6" w:rsidRDefault="0099372B">
      <w:pPr>
        <w:pStyle w:val="TOC2"/>
        <w:rPr>
          <w:noProof/>
          <w:color w:val="auto"/>
          <w:sz w:val="22"/>
          <w:lang w:eastAsia="zh-CN"/>
        </w:rPr>
      </w:pPr>
      <w:hyperlink w:anchor="_Toc317160746" w:history="1">
        <w:r w:rsidR="005514B6" w:rsidRPr="008C5231">
          <w:rPr>
            <w:rStyle w:val="Hyperlink"/>
            <w:rFonts w:eastAsia="SimSun" w:cs="Arial"/>
            <w:noProof/>
          </w:rPr>
          <w:t>Project 2010 Professional</w:t>
        </w:r>
        <w:r w:rsidR="005514B6">
          <w:rPr>
            <w:noProof/>
            <w:webHidden/>
          </w:rPr>
          <w:tab/>
        </w:r>
        <w:r w:rsidR="00803447">
          <w:rPr>
            <w:noProof/>
            <w:webHidden/>
          </w:rPr>
          <w:fldChar w:fldCharType="begin"/>
        </w:r>
        <w:r w:rsidR="005514B6">
          <w:rPr>
            <w:noProof/>
            <w:webHidden/>
          </w:rPr>
          <w:instrText xml:space="preserve"> PAGEREF _Toc317160746 \h </w:instrText>
        </w:r>
        <w:r w:rsidR="00803447">
          <w:rPr>
            <w:noProof/>
            <w:webHidden/>
          </w:rPr>
        </w:r>
        <w:r w:rsidR="00803447">
          <w:rPr>
            <w:noProof/>
            <w:webHidden/>
          </w:rPr>
          <w:fldChar w:fldCharType="separate"/>
        </w:r>
        <w:r w:rsidR="00877455">
          <w:rPr>
            <w:noProof/>
            <w:webHidden/>
          </w:rPr>
          <w:t>51</w:t>
        </w:r>
        <w:r w:rsidR="00803447">
          <w:rPr>
            <w:noProof/>
            <w:webHidden/>
          </w:rPr>
          <w:fldChar w:fldCharType="end"/>
        </w:r>
      </w:hyperlink>
    </w:p>
    <w:p w:rsidR="005514B6" w:rsidRDefault="0099372B">
      <w:pPr>
        <w:pStyle w:val="TOC2"/>
        <w:rPr>
          <w:noProof/>
          <w:color w:val="auto"/>
          <w:sz w:val="22"/>
          <w:lang w:eastAsia="zh-CN"/>
        </w:rPr>
      </w:pPr>
      <w:hyperlink w:anchor="_Toc317160747" w:history="1">
        <w:r w:rsidR="005514B6" w:rsidRPr="008C5231">
          <w:rPr>
            <w:rStyle w:val="Hyperlink"/>
            <w:rFonts w:eastAsia="SimSun" w:cs="Arial"/>
            <w:noProof/>
          </w:rPr>
          <w:t>Project 2010 Standard</w:t>
        </w:r>
        <w:r w:rsidR="005514B6">
          <w:rPr>
            <w:noProof/>
            <w:webHidden/>
          </w:rPr>
          <w:tab/>
        </w:r>
        <w:r w:rsidR="00803447">
          <w:rPr>
            <w:noProof/>
            <w:webHidden/>
          </w:rPr>
          <w:fldChar w:fldCharType="begin"/>
        </w:r>
        <w:r w:rsidR="005514B6">
          <w:rPr>
            <w:noProof/>
            <w:webHidden/>
          </w:rPr>
          <w:instrText xml:space="preserve"> PAGEREF _Toc317160747 \h </w:instrText>
        </w:r>
        <w:r w:rsidR="00803447">
          <w:rPr>
            <w:noProof/>
            <w:webHidden/>
          </w:rPr>
        </w:r>
        <w:r w:rsidR="00803447">
          <w:rPr>
            <w:noProof/>
            <w:webHidden/>
          </w:rPr>
          <w:fldChar w:fldCharType="separate"/>
        </w:r>
        <w:r w:rsidR="00877455">
          <w:rPr>
            <w:noProof/>
            <w:webHidden/>
          </w:rPr>
          <w:t>51</w:t>
        </w:r>
        <w:r w:rsidR="00803447">
          <w:rPr>
            <w:noProof/>
            <w:webHidden/>
          </w:rPr>
          <w:fldChar w:fldCharType="end"/>
        </w:r>
      </w:hyperlink>
    </w:p>
    <w:p w:rsidR="005514B6" w:rsidRDefault="0099372B">
      <w:pPr>
        <w:pStyle w:val="TOC2"/>
        <w:rPr>
          <w:noProof/>
          <w:color w:val="auto"/>
          <w:sz w:val="22"/>
          <w:lang w:eastAsia="zh-CN"/>
        </w:rPr>
      </w:pPr>
      <w:hyperlink w:anchor="_Toc317160748" w:history="1">
        <w:r w:rsidR="005514B6" w:rsidRPr="008C5231">
          <w:rPr>
            <w:rStyle w:val="Hyperlink"/>
            <w:rFonts w:eastAsia="SimSun" w:cs="Arial"/>
            <w:noProof/>
          </w:rPr>
          <w:t>Project Server 2010</w:t>
        </w:r>
        <w:r w:rsidR="005514B6">
          <w:rPr>
            <w:noProof/>
            <w:webHidden/>
          </w:rPr>
          <w:tab/>
        </w:r>
        <w:r w:rsidR="00803447">
          <w:rPr>
            <w:noProof/>
            <w:webHidden/>
          </w:rPr>
          <w:fldChar w:fldCharType="begin"/>
        </w:r>
        <w:r w:rsidR="005514B6">
          <w:rPr>
            <w:noProof/>
            <w:webHidden/>
          </w:rPr>
          <w:instrText xml:space="preserve"> PAGEREF _Toc317160748 \h </w:instrText>
        </w:r>
        <w:r w:rsidR="00803447">
          <w:rPr>
            <w:noProof/>
            <w:webHidden/>
          </w:rPr>
        </w:r>
        <w:r w:rsidR="00803447">
          <w:rPr>
            <w:noProof/>
            <w:webHidden/>
          </w:rPr>
          <w:fldChar w:fldCharType="separate"/>
        </w:r>
        <w:r w:rsidR="00877455">
          <w:rPr>
            <w:noProof/>
            <w:webHidden/>
          </w:rPr>
          <w:t>51</w:t>
        </w:r>
        <w:r w:rsidR="00803447">
          <w:rPr>
            <w:noProof/>
            <w:webHidden/>
          </w:rPr>
          <w:fldChar w:fldCharType="end"/>
        </w:r>
      </w:hyperlink>
    </w:p>
    <w:p w:rsidR="005514B6" w:rsidRDefault="0099372B">
      <w:pPr>
        <w:pStyle w:val="TOC2"/>
        <w:rPr>
          <w:noProof/>
          <w:color w:val="auto"/>
          <w:sz w:val="22"/>
          <w:lang w:eastAsia="zh-CN"/>
        </w:rPr>
      </w:pPr>
      <w:hyperlink w:anchor="_Toc317160749" w:history="1">
        <w:r w:rsidR="005514B6" w:rsidRPr="008C5231">
          <w:rPr>
            <w:rStyle w:val="Hyperlink"/>
            <w:rFonts w:eastAsia="SimSun" w:cs="Arial"/>
            <w:noProof/>
          </w:rPr>
          <w:t>SharePoint Server 2010</w:t>
        </w:r>
        <w:r w:rsidR="005514B6">
          <w:rPr>
            <w:noProof/>
            <w:webHidden/>
          </w:rPr>
          <w:tab/>
        </w:r>
        <w:r w:rsidR="00803447">
          <w:rPr>
            <w:noProof/>
            <w:webHidden/>
          </w:rPr>
          <w:fldChar w:fldCharType="begin"/>
        </w:r>
        <w:r w:rsidR="005514B6">
          <w:rPr>
            <w:noProof/>
            <w:webHidden/>
          </w:rPr>
          <w:instrText xml:space="preserve"> PAGEREF _Toc317160749 \h </w:instrText>
        </w:r>
        <w:r w:rsidR="00803447">
          <w:rPr>
            <w:noProof/>
            <w:webHidden/>
          </w:rPr>
        </w:r>
        <w:r w:rsidR="00803447">
          <w:rPr>
            <w:noProof/>
            <w:webHidden/>
          </w:rPr>
          <w:fldChar w:fldCharType="separate"/>
        </w:r>
        <w:r w:rsidR="00877455">
          <w:rPr>
            <w:noProof/>
            <w:webHidden/>
          </w:rPr>
          <w:t>52</w:t>
        </w:r>
        <w:r w:rsidR="00803447">
          <w:rPr>
            <w:noProof/>
            <w:webHidden/>
          </w:rPr>
          <w:fldChar w:fldCharType="end"/>
        </w:r>
      </w:hyperlink>
    </w:p>
    <w:p w:rsidR="005514B6" w:rsidRDefault="0099372B">
      <w:pPr>
        <w:pStyle w:val="TOC2"/>
        <w:rPr>
          <w:noProof/>
          <w:color w:val="auto"/>
          <w:sz w:val="22"/>
          <w:lang w:eastAsia="zh-CN"/>
        </w:rPr>
      </w:pPr>
      <w:hyperlink w:anchor="_Toc317160750" w:history="1">
        <w:r w:rsidR="005514B6" w:rsidRPr="008C5231">
          <w:rPr>
            <w:rStyle w:val="Hyperlink"/>
            <w:rFonts w:eastAsia="SimSun" w:cs="Arial"/>
            <w:noProof/>
          </w:rPr>
          <w:t>SQL Server 2008 R2 Enterprise</w:t>
        </w:r>
        <w:r w:rsidR="005514B6">
          <w:rPr>
            <w:noProof/>
            <w:webHidden/>
          </w:rPr>
          <w:tab/>
        </w:r>
        <w:r w:rsidR="00803447">
          <w:rPr>
            <w:noProof/>
            <w:webHidden/>
          </w:rPr>
          <w:fldChar w:fldCharType="begin"/>
        </w:r>
        <w:r w:rsidR="005514B6">
          <w:rPr>
            <w:noProof/>
            <w:webHidden/>
          </w:rPr>
          <w:instrText xml:space="preserve"> PAGEREF _Toc317160750 \h </w:instrText>
        </w:r>
        <w:r w:rsidR="00803447">
          <w:rPr>
            <w:noProof/>
            <w:webHidden/>
          </w:rPr>
        </w:r>
        <w:r w:rsidR="00803447">
          <w:rPr>
            <w:noProof/>
            <w:webHidden/>
          </w:rPr>
          <w:fldChar w:fldCharType="separate"/>
        </w:r>
        <w:r w:rsidR="00877455">
          <w:rPr>
            <w:noProof/>
            <w:webHidden/>
          </w:rPr>
          <w:t>52</w:t>
        </w:r>
        <w:r w:rsidR="00803447">
          <w:rPr>
            <w:noProof/>
            <w:webHidden/>
          </w:rPr>
          <w:fldChar w:fldCharType="end"/>
        </w:r>
      </w:hyperlink>
    </w:p>
    <w:p w:rsidR="005514B6" w:rsidRDefault="0099372B">
      <w:pPr>
        <w:pStyle w:val="TOC2"/>
        <w:rPr>
          <w:noProof/>
          <w:color w:val="auto"/>
          <w:sz w:val="22"/>
          <w:lang w:eastAsia="zh-CN"/>
        </w:rPr>
      </w:pPr>
      <w:hyperlink w:anchor="_Toc317160751" w:history="1">
        <w:r w:rsidR="005514B6" w:rsidRPr="008C5231">
          <w:rPr>
            <w:rStyle w:val="Hyperlink"/>
            <w:rFonts w:eastAsia="SimSun" w:cs="Arial"/>
            <w:noProof/>
          </w:rPr>
          <w:t xml:space="preserve">SQL Server 2008 R2 OEM Standard </w:t>
        </w:r>
        <w:r w:rsidR="005514B6" w:rsidRPr="008C5231">
          <w:rPr>
            <w:rStyle w:val="Hyperlink"/>
            <w:rFonts w:eastAsia="SimSun" w:cs="Arial" w:hint="eastAsia"/>
            <w:noProof/>
          </w:rPr>
          <w:t>和</w:t>
        </w:r>
        <w:r w:rsidR="005514B6" w:rsidRPr="008C5231">
          <w:rPr>
            <w:rStyle w:val="Hyperlink"/>
            <w:rFonts w:eastAsia="SimSun" w:cs="Arial"/>
            <w:noProof/>
          </w:rPr>
          <w:t xml:space="preserve"> Enterprise</w:t>
        </w:r>
        <w:r w:rsidR="005514B6">
          <w:rPr>
            <w:noProof/>
            <w:webHidden/>
          </w:rPr>
          <w:tab/>
        </w:r>
        <w:r w:rsidR="00803447">
          <w:rPr>
            <w:noProof/>
            <w:webHidden/>
          </w:rPr>
          <w:fldChar w:fldCharType="begin"/>
        </w:r>
        <w:r w:rsidR="005514B6">
          <w:rPr>
            <w:noProof/>
            <w:webHidden/>
          </w:rPr>
          <w:instrText xml:space="preserve"> PAGEREF _Toc317160751 \h </w:instrText>
        </w:r>
        <w:r w:rsidR="00803447">
          <w:rPr>
            <w:noProof/>
            <w:webHidden/>
          </w:rPr>
        </w:r>
        <w:r w:rsidR="00803447">
          <w:rPr>
            <w:noProof/>
            <w:webHidden/>
          </w:rPr>
          <w:fldChar w:fldCharType="separate"/>
        </w:r>
        <w:r w:rsidR="00877455">
          <w:rPr>
            <w:noProof/>
            <w:webHidden/>
          </w:rPr>
          <w:t>53</w:t>
        </w:r>
        <w:r w:rsidR="00803447">
          <w:rPr>
            <w:noProof/>
            <w:webHidden/>
          </w:rPr>
          <w:fldChar w:fldCharType="end"/>
        </w:r>
      </w:hyperlink>
    </w:p>
    <w:p w:rsidR="005514B6" w:rsidRDefault="0099372B">
      <w:pPr>
        <w:pStyle w:val="TOC2"/>
        <w:rPr>
          <w:noProof/>
          <w:color w:val="auto"/>
          <w:sz w:val="22"/>
          <w:lang w:eastAsia="zh-CN"/>
        </w:rPr>
      </w:pPr>
      <w:hyperlink w:anchor="_Toc317160752" w:history="1">
        <w:r w:rsidR="005514B6" w:rsidRPr="008C5231">
          <w:rPr>
            <w:rStyle w:val="Hyperlink"/>
            <w:rFonts w:eastAsia="SimSun" w:cs="Arial"/>
            <w:noProof/>
          </w:rPr>
          <w:t>SQL Server 2008 R2 Small Business</w:t>
        </w:r>
        <w:r w:rsidR="005514B6">
          <w:rPr>
            <w:noProof/>
            <w:webHidden/>
          </w:rPr>
          <w:tab/>
        </w:r>
        <w:r w:rsidR="00803447">
          <w:rPr>
            <w:noProof/>
            <w:webHidden/>
          </w:rPr>
          <w:fldChar w:fldCharType="begin"/>
        </w:r>
        <w:r w:rsidR="005514B6">
          <w:rPr>
            <w:noProof/>
            <w:webHidden/>
          </w:rPr>
          <w:instrText xml:space="preserve"> PAGEREF _Toc317160752 \h </w:instrText>
        </w:r>
        <w:r w:rsidR="00803447">
          <w:rPr>
            <w:noProof/>
            <w:webHidden/>
          </w:rPr>
        </w:r>
        <w:r w:rsidR="00803447">
          <w:rPr>
            <w:noProof/>
            <w:webHidden/>
          </w:rPr>
          <w:fldChar w:fldCharType="separate"/>
        </w:r>
        <w:r w:rsidR="00877455">
          <w:rPr>
            <w:noProof/>
            <w:webHidden/>
          </w:rPr>
          <w:t>53</w:t>
        </w:r>
        <w:r w:rsidR="00803447">
          <w:rPr>
            <w:noProof/>
            <w:webHidden/>
          </w:rPr>
          <w:fldChar w:fldCharType="end"/>
        </w:r>
      </w:hyperlink>
    </w:p>
    <w:p w:rsidR="005514B6" w:rsidRDefault="0099372B">
      <w:pPr>
        <w:pStyle w:val="TOC2"/>
        <w:rPr>
          <w:noProof/>
          <w:color w:val="auto"/>
          <w:sz w:val="22"/>
          <w:lang w:eastAsia="zh-CN"/>
        </w:rPr>
      </w:pPr>
      <w:hyperlink w:anchor="_Toc317160753" w:history="1">
        <w:r w:rsidR="005514B6" w:rsidRPr="008C5231">
          <w:rPr>
            <w:rStyle w:val="Hyperlink"/>
            <w:rFonts w:eastAsia="SimSun" w:cs="Arial"/>
            <w:noProof/>
            <w:lang w:eastAsia="zh-CN"/>
          </w:rPr>
          <w:t>SQL Server 2012 Standard</w:t>
        </w:r>
        <w:r w:rsidR="005514B6">
          <w:rPr>
            <w:noProof/>
            <w:webHidden/>
          </w:rPr>
          <w:tab/>
        </w:r>
        <w:r w:rsidR="00803447">
          <w:rPr>
            <w:noProof/>
            <w:webHidden/>
          </w:rPr>
          <w:fldChar w:fldCharType="begin"/>
        </w:r>
        <w:r w:rsidR="005514B6">
          <w:rPr>
            <w:noProof/>
            <w:webHidden/>
          </w:rPr>
          <w:instrText xml:space="preserve"> PAGEREF _Toc317160753 \h </w:instrText>
        </w:r>
        <w:r w:rsidR="00803447">
          <w:rPr>
            <w:noProof/>
            <w:webHidden/>
          </w:rPr>
        </w:r>
        <w:r w:rsidR="00803447">
          <w:rPr>
            <w:noProof/>
            <w:webHidden/>
          </w:rPr>
          <w:fldChar w:fldCharType="separate"/>
        </w:r>
        <w:r w:rsidR="00877455">
          <w:rPr>
            <w:noProof/>
            <w:webHidden/>
          </w:rPr>
          <w:t>54</w:t>
        </w:r>
        <w:r w:rsidR="00803447">
          <w:rPr>
            <w:noProof/>
            <w:webHidden/>
          </w:rPr>
          <w:fldChar w:fldCharType="end"/>
        </w:r>
      </w:hyperlink>
    </w:p>
    <w:p w:rsidR="005514B6" w:rsidRDefault="0099372B">
      <w:pPr>
        <w:pStyle w:val="TOC2"/>
        <w:rPr>
          <w:noProof/>
          <w:color w:val="auto"/>
          <w:sz w:val="22"/>
          <w:lang w:eastAsia="zh-CN"/>
        </w:rPr>
      </w:pPr>
      <w:hyperlink w:anchor="_Toc317160754" w:history="1">
        <w:r w:rsidR="005514B6" w:rsidRPr="008C5231">
          <w:rPr>
            <w:rStyle w:val="Hyperlink"/>
            <w:rFonts w:eastAsia="SimSun" w:cs="Arial"/>
            <w:noProof/>
          </w:rPr>
          <w:t>SQL Server 2012 Business Intelligence</w:t>
        </w:r>
        <w:r w:rsidR="005514B6">
          <w:rPr>
            <w:noProof/>
            <w:webHidden/>
          </w:rPr>
          <w:tab/>
        </w:r>
        <w:r w:rsidR="00803447">
          <w:rPr>
            <w:noProof/>
            <w:webHidden/>
          </w:rPr>
          <w:fldChar w:fldCharType="begin"/>
        </w:r>
        <w:r w:rsidR="005514B6">
          <w:rPr>
            <w:noProof/>
            <w:webHidden/>
          </w:rPr>
          <w:instrText xml:space="preserve"> PAGEREF _Toc317160754 \h </w:instrText>
        </w:r>
        <w:r w:rsidR="00803447">
          <w:rPr>
            <w:noProof/>
            <w:webHidden/>
          </w:rPr>
        </w:r>
        <w:r w:rsidR="00803447">
          <w:rPr>
            <w:noProof/>
            <w:webHidden/>
          </w:rPr>
          <w:fldChar w:fldCharType="separate"/>
        </w:r>
        <w:r w:rsidR="00877455">
          <w:rPr>
            <w:noProof/>
            <w:webHidden/>
          </w:rPr>
          <w:t>54</w:t>
        </w:r>
        <w:r w:rsidR="00803447">
          <w:rPr>
            <w:noProof/>
            <w:webHidden/>
          </w:rPr>
          <w:fldChar w:fldCharType="end"/>
        </w:r>
      </w:hyperlink>
    </w:p>
    <w:p w:rsidR="005514B6" w:rsidRDefault="0099372B">
      <w:pPr>
        <w:pStyle w:val="TOC2"/>
        <w:rPr>
          <w:noProof/>
          <w:color w:val="auto"/>
          <w:sz w:val="22"/>
          <w:lang w:eastAsia="zh-CN"/>
        </w:rPr>
      </w:pPr>
      <w:hyperlink w:anchor="_Toc317160755" w:history="1">
        <w:r w:rsidR="005514B6" w:rsidRPr="008C5231">
          <w:rPr>
            <w:rStyle w:val="Hyperlink"/>
            <w:rFonts w:eastAsia="SimSun" w:cs="Arial"/>
            <w:noProof/>
            <w:lang w:eastAsia="zh-CN"/>
          </w:rPr>
          <w:t>SQL Server 2008 R2 Workgroup</w:t>
        </w:r>
        <w:r w:rsidR="005514B6">
          <w:rPr>
            <w:noProof/>
            <w:webHidden/>
          </w:rPr>
          <w:tab/>
        </w:r>
        <w:r w:rsidR="00803447">
          <w:rPr>
            <w:noProof/>
            <w:webHidden/>
          </w:rPr>
          <w:fldChar w:fldCharType="begin"/>
        </w:r>
        <w:r w:rsidR="005514B6">
          <w:rPr>
            <w:noProof/>
            <w:webHidden/>
          </w:rPr>
          <w:instrText xml:space="preserve"> PAGEREF _Toc317160755 \h </w:instrText>
        </w:r>
        <w:r w:rsidR="00803447">
          <w:rPr>
            <w:noProof/>
            <w:webHidden/>
          </w:rPr>
        </w:r>
        <w:r w:rsidR="00803447">
          <w:rPr>
            <w:noProof/>
            <w:webHidden/>
          </w:rPr>
          <w:fldChar w:fldCharType="separate"/>
        </w:r>
        <w:r w:rsidR="00877455">
          <w:rPr>
            <w:noProof/>
            <w:webHidden/>
          </w:rPr>
          <w:t>55</w:t>
        </w:r>
        <w:r w:rsidR="00803447">
          <w:rPr>
            <w:noProof/>
            <w:webHidden/>
          </w:rPr>
          <w:fldChar w:fldCharType="end"/>
        </w:r>
      </w:hyperlink>
    </w:p>
    <w:p w:rsidR="005514B6" w:rsidRDefault="0099372B">
      <w:pPr>
        <w:pStyle w:val="TOC2"/>
        <w:rPr>
          <w:noProof/>
          <w:color w:val="auto"/>
          <w:sz w:val="22"/>
          <w:lang w:eastAsia="zh-CN"/>
        </w:rPr>
      </w:pPr>
      <w:hyperlink w:anchor="_Toc317160756" w:history="1">
        <w:r w:rsidR="005514B6" w:rsidRPr="008C5231">
          <w:rPr>
            <w:rStyle w:val="Hyperlink"/>
            <w:rFonts w:eastAsia="SimSun" w:cs="Arial"/>
            <w:noProof/>
          </w:rPr>
          <w:t>System Center 2012 Configuration Manager</w:t>
        </w:r>
        <w:r w:rsidR="005514B6">
          <w:rPr>
            <w:noProof/>
            <w:webHidden/>
          </w:rPr>
          <w:tab/>
        </w:r>
        <w:r w:rsidR="00803447">
          <w:rPr>
            <w:noProof/>
            <w:webHidden/>
          </w:rPr>
          <w:fldChar w:fldCharType="begin"/>
        </w:r>
        <w:r w:rsidR="005514B6">
          <w:rPr>
            <w:noProof/>
            <w:webHidden/>
          </w:rPr>
          <w:instrText xml:space="preserve"> PAGEREF _Toc317160756 \h </w:instrText>
        </w:r>
        <w:r w:rsidR="00803447">
          <w:rPr>
            <w:noProof/>
            <w:webHidden/>
          </w:rPr>
        </w:r>
        <w:r w:rsidR="00803447">
          <w:rPr>
            <w:noProof/>
            <w:webHidden/>
          </w:rPr>
          <w:fldChar w:fldCharType="separate"/>
        </w:r>
        <w:r w:rsidR="00877455">
          <w:rPr>
            <w:noProof/>
            <w:webHidden/>
          </w:rPr>
          <w:t>55</w:t>
        </w:r>
        <w:r w:rsidR="00803447">
          <w:rPr>
            <w:noProof/>
            <w:webHidden/>
          </w:rPr>
          <w:fldChar w:fldCharType="end"/>
        </w:r>
      </w:hyperlink>
    </w:p>
    <w:p w:rsidR="005514B6" w:rsidRDefault="0099372B">
      <w:pPr>
        <w:pStyle w:val="TOC2"/>
        <w:rPr>
          <w:noProof/>
          <w:color w:val="auto"/>
          <w:sz w:val="22"/>
          <w:lang w:eastAsia="zh-CN"/>
        </w:rPr>
      </w:pPr>
      <w:hyperlink w:anchor="_Toc317160757" w:history="1">
        <w:r w:rsidR="005514B6" w:rsidRPr="008C5231">
          <w:rPr>
            <w:rStyle w:val="Hyperlink"/>
            <w:rFonts w:eastAsia="SimSun" w:cs="Arial"/>
            <w:noProof/>
            <w:lang w:eastAsia="zh-CN"/>
          </w:rPr>
          <w:t>Visio 2010 Premium</w:t>
        </w:r>
        <w:r w:rsidR="005514B6">
          <w:rPr>
            <w:noProof/>
            <w:webHidden/>
          </w:rPr>
          <w:tab/>
        </w:r>
        <w:r w:rsidR="00803447">
          <w:rPr>
            <w:noProof/>
            <w:webHidden/>
          </w:rPr>
          <w:fldChar w:fldCharType="begin"/>
        </w:r>
        <w:r w:rsidR="005514B6">
          <w:rPr>
            <w:noProof/>
            <w:webHidden/>
          </w:rPr>
          <w:instrText xml:space="preserve"> PAGEREF _Toc317160757 \h </w:instrText>
        </w:r>
        <w:r w:rsidR="00803447">
          <w:rPr>
            <w:noProof/>
            <w:webHidden/>
          </w:rPr>
        </w:r>
        <w:r w:rsidR="00803447">
          <w:rPr>
            <w:noProof/>
            <w:webHidden/>
          </w:rPr>
          <w:fldChar w:fldCharType="separate"/>
        </w:r>
        <w:r w:rsidR="00877455">
          <w:rPr>
            <w:noProof/>
            <w:webHidden/>
          </w:rPr>
          <w:t>55</w:t>
        </w:r>
        <w:r w:rsidR="00803447">
          <w:rPr>
            <w:noProof/>
            <w:webHidden/>
          </w:rPr>
          <w:fldChar w:fldCharType="end"/>
        </w:r>
      </w:hyperlink>
    </w:p>
    <w:p w:rsidR="005514B6" w:rsidRDefault="0099372B">
      <w:pPr>
        <w:pStyle w:val="TOC2"/>
        <w:rPr>
          <w:noProof/>
          <w:color w:val="auto"/>
          <w:sz w:val="22"/>
          <w:lang w:eastAsia="zh-CN"/>
        </w:rPr>
      </w:pPr>
      <w:hyperlink w:anchor="_Toc317160758" w:history="1">
        <w:r w:rsidR="005514B6" w:rsidRPr="008C5231">
          <w:rPr>
            <w:rStyle w:val="Hyperlink"/>
            <w:rFonts w:eastAsia="SimSun" w:cs="Arial"/>
            <w:noProof/>
          </w:rPr>
          <w:t>Visio 2010 Professional</w:t>
        </w:r>
        <w:r w:rsidR="005514B6">
          <w:rPr>
            <w:noProof/>
            <w:webHidden/>
          </w:rPr>
          <w:tab/>
        </w:r>
        <w:r w:rsidR="00803447">
          <w:rPr>
            <w:noProof/>
            <w:webHidden/>
          </w:rPr>
          <w:fldChar w:fldCharType="begin"/>
        </w:r>
        <w:r w:rsidR="005514B6">
          <w:rPr>
            <w:noProof/>
            <w:webHidden/>
          </w:rPr>
          <w:instrText xml:space="preserve"> PAGEREF _Toc317160758 \h </w:instrText>
        </w:r>
        <w:r w:rsidR="00803447">
          <w:rPr>
            <w:noProof/>
            <w:webHidden/>
          </w:rPr>
        </w:r>
        <w:r w:rsidR="00803447">
          <w:rPr>
            <w:noProof/>
            <w:webHidden/>
          </w:rPr>
          <w:fldChar w:fldCharType="separate"/>
        </w:r>
        <w:r w:rsidR="00877455">
          <w:rPr>
            <w:noProof/>
            <w:webHidden/>
          </w:rPr>
          <w:t>55</w:t>
        </w:r>
        <w:r w:rsidR="00803447">
          <w:rPr>
            <w:noProof/>
            <w:webHidden/>
          </w:rPr>
          <w:fldChar w:fldCharType="end"/>
        </w:r>
      </w:hyperlink>
    </w:p>
    <w:p w:rsidR="005514B6" w:rsidRDefault="0099372B">
      <w:pPr>
        <w:pStyle w:val="TOC2"/>
        <w:rPr>
          <w:noProof/>
          <w:color w:val="auto"/>
          <w:sz w:val="22"/>
          <w:lang w:eastAsia="zh-CN"/>
        </w:rPr>
      </w:pPr>
      <w:hyperlink w:anchor="_Toc317160759" w:history="1">
        <w:r w:rsidR="005514B6" w:rsidRPr="008C5231">
          <w:rPr>
            <w:rStyle w:val="Hyperlink"/>
            <w:rFonts w:eastAsia="SimSun" w:cs="Arial"/>
            <w:noProof/>
          </w:rPr>
          <w:t>Visio 2010 Standard</w:t>
        </w:r>
        <w:r w:rsidR="005514B6">
          <w:rPr>
            <w:noProof/>
            <w:webHidden/>
          </w:rPr>
          <w:tab/>
        </w:r>
        <w:r w:rsidR="00803447">
          <w:rPr>
            <w:noProof/>
            <w:webHidden/>
          </w:rPr>
          <w:fldChar w:fldCharType="begin"/>
        </w:r>
        <w:r w:rsidR="005514B6">
          <w:rPr>
            <w:noProof/>
            <w:webHidden/>
          </w:rPr>
          <w:instrText xml:space="preserve"> PAGEREF _Toc317160759 \h </w:instrText>
        </w:r>
        <w:r w:rsidR="00803447">
          <w:rPr>
            <w:noProof/>
            <w:webHidden/>
          </w:rPr>
        </w:r>
        <w:r w:rsidR="00803447">
          <w:rPr>
            <w:noProof/>
            <w:webHidden/>
          </w:rPr>
          <w:fldChar w:fldCharType="separate"/>
        </w:r>
        <w:r w:rsidR="00877455">
          <w:rPr>
            <w:noProof/>
            <w:webHidden/>
          </w:rPr>
          <w:t>56</w:t>
        </w:r>
        <w:r w:rsidR="00803447">
          <w:rPr>
            <w:noProof/>
            <w:webHidden/>
          </w:rPr>
          <w:fldChar w:fldCharType="end"/>
        </w:r>
      </w:hyperlink>
    </w:p>
    <w:p w:rsidR="005514B6" w:rsidRDefault="0099372B">
      <w:pPr>
        <w:pStyle w:val="TOC2"/>
        <w:rPr>
          <w:noProof/>
          <w:color w:val="auto"/>
          <w:sz w:val="22"/>
          <w:lang w:eastAsia="zh-CN"/>
        </w:rPr>
      </w:pPr>
      <w:hyperlink w:anchor="_Toc317160760" w:history="1">
        <w:r w:rsidR="005514B6" w:rsidRPr="008C5231">
          <w:rPr>
            <w:rStyle w:val="Hyperlink"/>
            <w:rFonts w:eastAsia="SimSun" w:cs="Arial"/>
            <w:noProof/>
          </w:rPr>
          <w:t>Visual Studio LightSwitch 2011</w:t>
        </w:r>
        <w:r w:rsidR="005514B6">
          <w:rPr>
            <w:noProof/>
            <w:webHidden/>
          </w:rPr>
          <w:tab/>
        </w:r>
        <w:r w:rsidR="00803447">
          <w:rPr>
            <w:noProof/>
            <w:webHidden/>
          </w:rPr>
          <w:fldChar w:fldCharType="begin"/>
        </w:r>
        <w:r w:rsidR="005514B6">
          <w:rPr>
            <w:noProof/>
            <w:webHidden/>
          </w:rPr>
          <w:instrText xml:space="preserve"> PAGEREF _Toc317160760 \h </w:instrText>
        </w:r>
        <w:r w:rsidR="00803447">
          <w:rPr>
            <w:noProof/>
            <w:webHidden/>
          </w:rPr>
        </w:r>
        <w:r w:rsidR="00803447">
          <w:rPr>
            <w:noProof/>
            <w:webHidden/>
          </w:rPr>
          <w:fldChar w:fldCharType="separate"/>
        </w:r>
        <w:r w:rsidR="00877455">
          <w:rPr>
            <w:noProof/>
            <w:webHidden/>
          </w:rPr>
          <w:t>56</w:t>
        </w:r>
        <w:r w:rsidR="00803447">
          <w:rPr>
            <w:noProof/>
            <w:webHidden/>
          </w:rPr>
          <w:fldChar w:fldCharType="end"/>
        </w:r>
      </w:hyperlink>
    </w:p>
    <w:p w:rsidR="005514B6" w:rsidRDefault="0099372B">
      <w:pPr>
        <w:pStyle w:val="TOC2"/>
        <w:rPr>
          <w:noProof/>
          <w:color w:val="auto"/>
          <w:sz w:val="22"/>
          <w:lang w:eastAsia="zh-CN"/>
        </w:rPr>
      </w:pPr>
      <w:hyperlink w:anchor="_Toc317160761" w:history="1">
        <w:r w:rsidR="005514B6" w:rsidRPr="008C5231">
          <w:rPr>
            <w:rStyle w:val="Hyperlink"/>
            <w:rFonts w:eastAsia="SimSun" w:cs="Arial"/>
            <w:noProof/>
          </w:rPr>
          <w:t>Visual Studio 2010 Premium</w:t>
        </w:r>
        <w:r w:rsidR="005514B6">
          <w:rPr>
            <w:noProof/>
            <w:webHidden/>
          </w:rPr>
          <w:tab/>
        </w:r>
        <w:r w:rsidR="00803447">
          <w:rPr>
            <w:noProof/>
            <w:webHidden/>
          </w:rPr>
          <w:fldChar w:fldCharType="begin"/>
        </w:r>
        <w:r w:rsidR="005514B6">
          <w:rPr>
            <w:noProof/>
            <w:webHidden/>
          </w:rPr>
          <w:instrText xml:space="preserve"> PAGEREF _Toc317160761 \h </w:instrText>
        </w:r>
        <w:r w:rsidR="00803447">
          <w:rPr>
            <w:noProof/>
            <w:webHidden/>
          </w:rPr>
        </w:r>
        <w:r w:rsidR="00803447">
          <w:rPr>
            <w:noProof/>
            <w:webHidden/>
          </w:rPr>
          <w:fldChar w:fldCharType="separate"/>
        </w:r>
        <w:r w:rsidR="00877455">
          <w:rPr>
            <w:noProof/>
            <w:webHidden/>
          </w:rPr>
          <w:t>57</w:t>
        </w:r>
        <w:r w:rsidR="00803447">
          <w:rPr>
            <w:noProof/>
            <w:webHidden/>
          </w:rPr>
          <w:fldChar w:fldCharType="end"/>
        </w:r>
      </w:hyperlink>
    </w:p>
    <w:p w:rsidR="005514B6" w:rsidRDefault="0099372B">
      <w:pPr>
        <w:pStyle w:val="TOC2"/>
        <w:rPr>
          <w:noProof/>
          <w:color w:val="auto"/>
          <w:sz w:val="22"/>
          <w:lang w:eastAsia="zh-CN"/>
        </w:rPr>
      </w:pPr>
      <w:hyperlink w:anchor="_Toc317160762" w:history="1">
        <w:r w:rsidR="005514B6" w:rsidRPr="008C5231">
          <w:rPr>
            <w:rStyle w:val="Hyperlink"/>
            <w:rFonts w:eastAsia="SimSun" w:cs="Arial"/>
            <w:noProof/>
          </w:rPr>
          <w:t>Visual Studio 2010 Professional</w:t>
        </w:r>
        <w:r w:rsidR="005514B6">
          <w:rPr>
            <w:noProof/>
            <w:webHidden/>
          </w:rPr>
          <w:tab/>
        </w:r>
        <w:r w:rsidR="00803447">
          <w:rPr>
            <w:noProof/>
            <w:webHidden/>
          </w:rPr>
          <w:fldChar w:fldCharType="begin"/>
        </w:r>
        <w:r w:rsidR="005514B6">
          <w:rPr>
            <w:noProof/>
            <w:webHidden/>
          </w:rPr>
          <w:instrText xml:space="preserve"> PAGEREF _Toc317160762 \h </w:instrText>
        </w:r>
        <w:r w:rsidR="00803447">
          <w:rPr>
            <w:noProof/>
            <w:webHidden/>
          </w:rPr>
        </w:r>
        <w:r w:rsidR="00803447">
          <w:rPr>
            <w:noProof/>
            <w:webHidden/>
          </w:rPr>
          <w:fldChar w:fldCharType="separate"/>
        </w:r>
        <w:r w:rsidR="00877455">
          <w:rPr>
            <w:noProof/>
            <w:webHidden/>
          </w:rPr>
          <w:t>57</w:t>
        </w:r>
        <w:r w:rsidR="00803447">
          <w:rPr>
            <w:noProof/>
            <w:webHidden/>
          </w:rPr>
          <w:fldChar w:fldCharType="end"/>
        </w:r>
      </w:hyperlink>
    </w:p>
    <w:p w:rsidR="005514B6" w:rsidRDefault="0099372B">
      <w:pPr>
        <w:pStyle w:val="TOC2"/>
        <w:rPr>
          <w:noProof/>
          <w:color w:val="auto"/>
          <w:sz w:val="22"/>
          <w:lang w:eastAsia="zh-CN"/>
        </w:rPr>
      </w:pPr>
      <w:hyperlink w:anchor="_Toc317160763" w:history="1">
        <w:r w:rsidR="005514B6" w:rsidRPr="008C5231">
          <w:rPr>
            <w:rStyle w:val="Hyperlink"/>
            <w:rFonts w:eastAsia="SimSun" w:cs="Arial"/>
            <w:noProof/>
          </w:rPr>
          <w:t>Visual Studio 2010 Ultimate</w:t>
        </w:r>
        <w:r w:rsidR="005514B6">
          <w:rPr>
            <w:noProof/>
            <w:webHidden/>
          </w:rPr>
          <w:tab/>
        </w:r>
        <w:r w:rsidR="00803447">
          <w:rPr>
            <w:noProof/>
            <w:webHidden/>
          </w:rPr>
          <w:fldChar w:fldCharType="begin"/>
        </w:r>
        <w:r w:rsidR="005514B6">
          <w:rPr>
            <w:noProof/>
            <w:webHidden/>
          </w:rPr>
          <w:instrText xml:space="preserve"> PAGEREF _Toc317160763 \h </w:instrText>
        </w:r>
        <w:r w:rsidR="00803447">
          <w:rPr>
            <w:noProof/>
            <w:webHidden/>
          </w:rPr>
        </w:r>
        <w:r w:rsidR="00803447">
          <w:rPr>
            <w:noProof/>
            <w:webHidden/>
          </w:rPr>
          <w:fldChar w:fldCharType="separate"/>
        </w:r>
        <w:r w:rsidR="00877455">
          <w:rPr>
            <w:noProof/>
            <w:webHidden/>
          </w:rPr>
          <w:t>58</w:t>
        </w:r>
        <w:r w:rsidR="00803447">
          <w:rPr>
            <w:noProof/>
            <w:webHidden/>
          </w:rPr>
          <w:fldChar w:fldCharType="end"/>
        </w:r>
      </w:hyperlink>
    </w:p>
    <w:p w:rsidR="005514B6" w:rsidRDefault="0099372B">
      <w:pPr>
        <w:pStyle w:val="TOC2"/>
        <w:rPr>
          <w:noProof/>
          <w:color w:val="auto"/>
          <w:sz w:val="22"/>
          <w:lang w:eastAsia="zh-CN"/>
        </w:rPr>
      </w:pPr>
      <w:hyperlink w:anchor="_Toc317160764" w:history="1">
        <w:r w:rsidR="005514B6" w:rsidRPr="008C5231">
          <w:rPr>
            <w:rStyle w:val="Hyperlink"/>
            <w:rFonts w:eastAsia="SimSun" w:cs="Arial"/>
            <w:noProof/>
          </w:rPr>
          <w:t>Visual Studio Team Explorer Everywhere 2010</w:t>
        </w:r>
        <w:r w:rsidR="005514B6">
          <w:rPr>
            <w:noProof/>
            <w:webHidden/>
          </w:rPr>
          <w:tab/>
        </w:r>
        <w:r w:rsidR="00803447">
          <w:rPr>
            <w:noProof/>
            <w:webHidden/>
          </w:rPr>
          <w:fldChar w:fldCharType="begin"/>
        </w:r>
        <w:r w:rsidR="005514B6">
          <w:rPr>
            <w:noProof/>
            <w:webHidden/>
          </w:rPr>
          <w:instrText xml:space="preserve"> PAGEREF _Toc317160764 \h </w:instrText>
        </w:r>
        <w:r w:rsidR="00803447">
          <w:rPr>
            <w:noProof/>
            <w:webHidden/>
          </w:rPr>
        </w:r>
        <w:r w:rsidR="00803447">
          <w:rPr>
            <w:noProof/>
            <w:webHidden/>
          </w:rPr>
          <w:fldChar w:fldCharType="separate"/>
        </w:r>
        <w:r w:rsidR="00877455">
          <w:rPr>
            <w:noProof/>
            <w:webHidden/>
          </w:rPr>
          <w:t>59</w:t>
        </w:r>
        <w:r w:rsidR="00803447">
          <w:rPr>
            <w:noProof/>
            <w:webHidden/>
          </w:rPr>
          <w:fldChar w:fldCharType="end"/>
        </w:r>
      </w:hyperlink>
    </w:p>
    <w:p w:rsidR="005514B6" w:rsidRDefault="0099372B" w:rsidP="0074192D">
      <w:pPr>
        <w:pStyle w:val="TOC2"/>
        <w:ind w:left="144" w:firstLine="0"/>
        <w:rPr>
          <w:noProof/>
          <w:color w:val="auto"/>
          <w:sz w:val="22"/>
          <w:lang w:eastAsia="zh-CN"/>
        </w:rPr>
      </w:pPr>
      <w:hyperlink w:anchor="_Toc317160765" w:history="1">
        <w:r w:rsidR="005514B6" w:rsidRPr="008C5231">
          <w:rPr>
            <w:rStyle w:val="Hyperlink"/>
            <w:rFonts w:eastAsia="SimSun" w:cs="Arial" w:hint="eastAsia"/>
            <w:noProof/>
          </w:rPr>
          <w:t>采用</w:t>
        </w:r>
        <w:r w:rsidR="005514B6" w:rsidRPr="008C5231">
          <w:rPr>
            <w:rStyle w:val="Hyperlink"/>
            <w:rFonts w:eastAsia="SimSun" w:cs="Arial"/>
            <w:noProof/>
          </w:rPr>
          <w:t xml:space="preserve"> SQL Server 2008 </w:t>
        </w:r>
        <w:r w:rsidR="005514B6" w:rsidRPr="008C5231">
          <w:rPr>
            <w:rStyle w:val="Hyperlink"/>
            <w:rFonts w:eastAsia="SimSun" w:cs="Arial" w:hint="eastAsia"/>
            <w:noProof/>
          </w:rPr>
          <w:t>技术的</w:t>
        </w:r>
        <w:r w:rsidR="005514B6" w:rsidRPr="008C5231">
          <w:rPr>
            <w:rStyle w:val="Hyperlink"/>
            <w:rFonts w:eastAsia="SimSun" w:cs="Arial"/>
            <w:noProof/>
          </w:rPr>
          <w:t xml:space="preserve"> Visual Studio Team </w:t>
        </w:r>
        <w:r w:rsidR="0074192D">
          <w:rPr>
            <w:rStyle w:val="Hyperlink"/>
            <w:rFonts w:eastAsia="SimSun" w:cs="Arial"/>
            <w:noProof/>
          </w:rPr>
          <w:br/>
        </w:r>
        <w:r w:rsidR="005514B6" w:rsidRPr="008C5231">
          <w:rPr>
            <w:rStyle w:val="Hyperlink"/>
            <w:rFonts w:eastAsia="SimSun" w:cs="Arial"/>
            <w:noProof/>
          </w:rPr>
          <w:t>Foundation Server 2010</w:t>
        </w:r>
        <w:r w:rsidR="005514B6">
          <w:rPr>
            <w:noProof/>
            <w:webHidden/>
          </w:rPr>
          <w:tab/>
        </w:r>
        <w:r w:rsidR="00803447">
          <w:rPr>
            <w:noProof/>
            <w:webHidden/>
          </w:rPr>
          <w:fldChar w:fldCharType="begin"/>
        </w:r>
        <w:r w:rsidR="005514B6">
          <w:rPr>
            <w:noProof/>
            <w:webHidden/>
          </w:rPr>
          <w:instrText xml:space="preserve"> PAGEREF _Toc317160765 \h </w:instrText>
        </w:r>
        <w:r w:rsidR="00803447">
          <w:rPr>
            <w:noProof/>
            <w:webHidden/>
          </w:rPr>
        </w:r>
        <w:r w:rsidR="00803447">
          <w:rPr>
            <w:noProof/>
            <w:webHidden/>
          </w:rPr>
          <w:fldChar w:fldCharType="separate"/>
        </w:r>
        <w:r w:rsidR="00877455">
          <w:rPr>
            <w:noProof/>
            <w:webHidden/>
          </w:rPr>
          <w:t>60</w:t>
        </w:r>
        <w:r w:rsidR="00803447">
          <w:rPr>
            <w:noProof/>
            <w:webHidden/>
          </w:rPr>
          <w:fldChar w:fldCharType="end"/>
        </w:r>
      </w:hyperlink>
    </w:p>
    <w:p w:rsidR="005514B6" w:rsidRDefault="0099372B">
      <w:pPr>
        <w:pStyle w:val="TOC2"/>
        <w:rPr>
          <w:noProof/>
          <w:color w:val="auto"/>
          <w:sz w:val="22"/>
          <w:lang w:eastAsia="zh-CN"/>
        </w:rPr>
      </w:pPr>
      <w:hyperlink w:anchor="_Toc317160766" w:history="1">
        <w:r w:rsidR="005514B6" w:rsidRPr="008C5231">
          <w:rPr>
            <w:rStyle w:val="Hyperlink"/>
            <w:rFonts w:eastAsia="SimSun" w:cs="Arial"/>
            <w:noProof/>
          </w:rPr>
          <w:t>Visual Studio Test Professional 2010</w:t>
        </w:r>
        <w:r w:rsidR="005514B6">
          <w:rPr>
            <w:noProof/>
            <w:webHidden/>
          </w:rPr>
          <w:tab/>
        </w:r>
        <w:r w:rsidR="00803447">
          <w:rPr>
            <w:noProof/>
            <w:webHidden/>
          </w:rPr>
          <w:fldChar w:fldCharType="begin"/>
        </w:r>
        <w:r w:rsidR="005514B6">
          <w:rPr>
            <w:noProof/>
            <w:webHidden/>
          </w:rPr>
          <w:instrText xml:space="preserve"> PAGEREF _Toc317160766 \h </w:instrText>
        </w:r>
        <w:r w:rsidR="00803447">
          <w:rPr>
            <w:noProof/>
            <w:webHidden/>
          </w:rPr>
        </w:r>
        <w:r w:rsidR="00803447">
          <w:rPr>
            <w:noProof/>
            <w:webHidden/>
          </w:rPr>
          <w:fldChar w:fldCharType="separate"/>
        </w:r>
        <w:r w:rsidR="00877455">
          <w:rPr>
            <w:noProof/>
            <w:webHidden/>
          </w:rPr>
          <w:t>60</w:t>
        </w:r>
        <w:r w:rsidR="00803447">
          <w:rPr>
            <w:noProof/>
            <w:webHidden/>
          </w:rPr>
          <w:fldChar w:fldCharType="end"/>
        </w:r>
      </w:hyperlink>
    </w:p>
    <w:p w:rsidR="005514B6" w:rsidRDefault="0099372B">
      <w:pPr>
        <w:pStyle w:val="TOC2"/>
        <w:rPr>
          <w:noProof/>
          <w:color w:val="auto"/>
          <w:sz w:val="22"/>
          <w:lang w:eastAsia="zh-CN"/>
        </w:rPr>
      </w:pPr>
      <w:hyperlink w:anchor="_Toc317160767" w:history="1">
        <w:r w:rsidR="005514B6" w:rsidRPr="008C5231">
          <w:rPr>
            <w:rStyle w:val="Hyperlink"/>
            <w:rFonts w:eastAsia="SimSun" w:cs="Arial"/>
            <w:noProof/>
          </w:rPr>
          <w:t>Windows Embedded Device Manager 2011</w:t>
        </w:r>
        <w:r w:rsidR="005514B6">
          <w:rPr>
            <w:noProof/>
            <w:webHidden/>
          </w:rPr>
          <w:tab/>
        </w:r>
        <w:r w:rsidR="00803447">
          <w:rPr>
            <w:noProof/>
            <w:webHidden/>
          </w:rPr>
          <w:fldChar w:fldCharType="begin"/>
        </w:r>
        <w:r w:rsidR="005514B6">
          <w:rPr>
            <w:noProof/>
            <w:webHidden/>
          </w:rPr>
          <w:instrText xml:space="preserve"> PAGEREF _Toc317160767 \h </w:instrText>
        </w:r>
        <w:r w:rsidR="00803447">
          <w:rPr>
            <w:noProof/>
            <w:webHidden/>
          </w:rPr>
        </w:r>
        <w:r w:rsidR="00803447">
          <w:rPr>
            <w:noProof/>
            <w:webHidden/>
          </w:rPr>
          <w:fldChar w:fldCharType="separate"/>
        </w:r>
        <w:r w:rsidR="00877455">
          <w:rPr>
            <w:noProof/>
            <w:webHidden/>
          </w:rPr>
          <w:t>61</w:t>
        </w:r>
        <w:r w:rsidR="00803447">
          <w:rPr>
            <w:noProof/>
            <w:webHidden/>
          </w:rPr>
          <w:fldChar w:fldCharType="end"/>
        </w:r>
      </w:hyperlink>
    </w:p>
    <w:p w:rsidR="005514B6" w:rsidRDefault="0099372B">
      <w:pPr>
        <w:pStyle w:val="TOC2"/>
        <w:rPr>
          <w:noProof/>
          <w:color w:val="auto"/>
          <w:sz w:val="22"/>
          <w:lang w:eastAsia="zh-CN"/>
        </w:rPr>
      </w:pPr>
      <w:hyperlink w:anchor="_Toc317160768" w:history="1">
        <w:r w:rsidR="005514B6" w:rsidRPr="008C5231">
          <w:rPr>
            <w:rStyle w:val="Hyperlink"/>
            <w:rFonts w:eastAsia="SimSun" w:cs="Arial"/>
            <w:noProof/>
            <w:lang w:eastAsia="zh-CN"/>
          </w:rPr>
          <w:t>Windows HPC Server 2008 R2 Suite</w:t>
        </w:r>
        <w:r w:rsidR="005514B6">
          <w:rPr>
            <w:noProof/>
            <w:webHidden/>
          </w:rPr>
          <w:tab/>
        </w:r>
        <w:r w:rsidR="00803447">
          <w:rPr>
            <w:noProof/>
            <w:webHidden/>
          </w:rPr>
          <w:fldChar w:fldCharType="begin"/>
        </w:r>
        <w:r w:rsidR="005514B6">
          <w:rPr>
            <w:noProof/>
            <w:webHidden/>
          </w:rPr>
          <w:instrText xml:space="preserve"> PAGEREF _Toc317160768 \h </w:instrText>
        </w:r>
        <w:r w:rsidR="00803447">
          <w:rPr>
            <w:noProof/>
            <w:webHidden/>
          </w:rPr>
        </w:r>
        <w:r w:rsidR="00803447">
          <w:rPr>
            <w:noProof/>
            <w:webHidden/>
          </w:rPr>
          <w:fldChar w:fldCharType="separate"/>
        </w:r>
        <w:r w:rsidR="00877455">
          <w:rPr>
            <w:noProof/>
            <w:webHidden/>
          </w:rPr>
          <w:t>61</w:t>
        </w:r>
        <w:r w:rsidR="00803447">
          <w:rPr>
            <w:noProof/>
            <w:webHidden/>
          </w:rPr>
          <w:fldChar w:fldCharType="end"/>
        </w:r>
      </w:hyperlink>
    </w:p>
    <w:p w:rsidR="005514B6" w:rsidRDefault="0099372B">
      <w:pPr>
        <w:pStyle w:val="TOC2"/>
        <w:rPr>
          <w:noProof/>
          <w:color w:val="auto"/>
          <w:sz w:val="22"/>
          <w:lang w:eastAsia="zh-CN"/>
        </w:rPr>
      </w:pPr>
      <w:hyperlink w:anchor="_Toc317160769" w:history="1">
        <w:r w:rsidR="005514B6" w:rsidRPr="008C5231">
          <w:rPr>
            <w:rStyle w:val="Hyperlink"/>
            <w:rFonts w:eastAsia="SimSun" w:cs="Arial"/>
            <w:noProof/>
          </w:rPr>
          <w:t>Windows Server 2008 R2 Enterprise</w:t>
        </w:r>
        <w:r w:rsidR="005514B6">
          <w:rPr>
            <w:noProof/>
            <w:webHidden/>
          </w:rPr>
          <w:tab/>
        </w:r>
        <w:r w:rsidR="00803447">
          <w:rPr>
            <w:noProof/>
            <w:webHidden/>
          </w:rPr>
          <w:fldChar w:fldCharType="begin"/>
        </w:r>
        <w:r w:rsidR="005514B6">
          <w:rPr>
            <w:noProof/>
            <w:webHidden/>
          </w:rPr>
          <w:instrText xml:space="preserve"> PAGEREF _Toc317160769 \h </w:instrText>
        </w:r>
        <w:r w:rsidR="00803447">
          <w:rPr>
            <w:noProof/>
            <w:webHidden/>
          </w:rPr>
        </w:r>
        <w:r w:rsidR="00803447">
          <w:rPr>
            <w:noProof/>
            <w:webHidden/>
          </w:rPr>
          <w:fldChar w:fldCharType="separate"/>
        </w:r>
        <w:r w:rsidR="00877455">
          <w:rPr>
            <w:noProof/>
            <w:webHidden/>
          </w:rPr>
          <w:t>62</w:t>
        </w:r>
        <w:r w:rsidR="00803447">
          <w:rPr>
            <w:noProof/>
            <w:webHidden/>
          </w:rPr>
          <w:fldChar w:fldCharType="end"/>
        </w:r>
      </w:hyperlink>
    </w:p>
    <w:p w:rsidR="005514B6" w:rsidRDefault="0099372B">
      <w:pPr>
        <w:pStyle w:val="TOC2"/>
        <w:rPr>
          <w:noProof/>
          <w:color w:val="auto"/>
          <w:sz w:val="22"/>
          <w:lang w:eastAsia="zh-CN"/>
        </w:rPr>
      </w:pPr>
      <w:hyperlink w:anchor="_Toc317160770" w:history="1">
        <w:r w:rsidR="005514B6" w:rsidRPr="008C5231">
          <w:rPr>
            <w:rStyle w:val="Hyperlink"/>
            <w:rFonts w:eastAsia="SimSun" w:cs="Arial"/>
            <w:noProof/>
          </w:rPr>
          <w:t>Windows Server 2008 R2 HPC Edition</w:t>
        </w:r>
        <w:r w:rsidR="005514B6">
          <w:rPr>
            <w:noProof/>
            <w:webHidden/>
          </w:rPr>
          <w:tab/>
        </w:r>
        <w:r w:rsidR="00803447">
          <w:rPr>
            <w:noProof/>
            <w:webHidden/>
          </w:rPr>
          <w:fldChar w:fldCharType="begin"/>
        </w:r>
        <w:r w:rsidR="005514B6">
          <w:rPr>
            <w:noProof/>
            <w:webHidden/>
          </w:rPr>
          <w:instrText xml:space="preserve"> PAGEREF _Toc317160770 \h </w:instrText>
        </w:r>
        <w:r w:rsidR="00803447">
          <w:rPr>
            <w:noProof/>
            <w:webHidden/>
          </w:rPr>
        </w:r>
        <w:r w:rsidR="00803447">
          <w:rPr>
            <w:noProof/>
            <w:webHidden/>
          </w:rPr>
          <w:fldChar w:fldCharType="separate"/>
        </w:r>
        <w:r w:rsidR="00877455">
          <w:rPr>
            <w:noProof/>
            <w:webHidden/>
          </w:rPr>
          <w:t>62</w:t>
        </w:r>
        <w:r w:rsidR="00803447">
          <w:rPr>
            <w:noProof/>
            <w:webHidden/>
          </w:rPr>
          <w:fldChar w:fldCharType="end"/>
        </w:r>
      </w:hyperlink>
    </w:p>
    <w:p w:rsidR="005514B6" w:rsidRDefault="0099372B">
      <w:pPr>
        <w:pStyle w:val="TOC2"/>
        <w:rPr>
          <w:noProof/>
          <w:color w:val="auto"/>
          <w:sz w:val="22"/>
          <w:lang w:eastAsia="zh-CN"/>
        </w:rPr>
      </w:pPr>
      <w:hyperlink w:anchor="_Toc317160771" w:history="1">
        <w:r w:rsidR="005514B6" w:rsidRPr="008C5231">
          <w:rPr>
            <w:rStyle w:val="Hyperlink"/>
            <w:rFonts w:eastAsia="SimSun" w:cs="Arial"/>
            <w:noProof/>
            <w:lang w:eastAsia="zh-CN"/>
          </w:rPr>
          <w:t>Windows Server 2008 R2 OEM</w:t>
        </w:r>
        <w:r w:rsidR="005514B6">
          <w:rPr>
            <w:noProof/>
            <w:webHidden/>
          </w:rPr>
          <w:tab/>
        </w:r>
        <w:r w:rsidR="00803447">
          <w:rPr>
            <w:noProof/>
            <w:webHidden/>
          </w:rPr>
          <w:fldChar w:fldCharType="begin"/>
        </w:r>
        <w:r w:rsidR="005514B6">
          <w:rPr>
            <w:noProof/>
            <w:webHidden/>
          </w:rPr>
          <w:instrText xml:space="preserve"> PAGEREF _Toc317160771 \h </w:instrText>
        </w:r>
        <w:r w:rsidR="00803447">
          <w:rPr>
            <w:noProof/>
            <w:webHidden/>
          </w:rPr>
        </w:r>
        <w:r w:rsidR="00803447">
          <w:rPr>
            <w:noProof/>
            <w:webHidden/>
          </w:rPr>
          <w:fldChar w:fldCharType="separate"/>
        </w:r>
        <w:r w:rsidR="00877455">
          <w:rPr>
            <w:noProof/>
            <w:webHidden/>
          </w:rPr>
          <w:t>63</w:t>
        </w:r>
        <w:r w:rsidR="00803447">
          <w:rPr>
            <w:noProof/>
            <w:webHidden/>
          </w:rPr>
          <w:fldChar w:fldCharType="end"/>
        </w:r>
      </w:hyperlink>
    </w:p>
    <w:p w:rsidR="005514B6" w:rsidRDefault="0099372B">
      <w:pPr>
        <w:pStyle w:val="TOC2"/>
        <w:rPr>
          <w:noProof/>
          <w:color w:val="auto"/>
          <w:sz w:val="22"/>
          <w:lang w:eastAsia="zh-CN"/>
        </w:rPr>
      </w:pPr>
      <w:hyperlink w:anchor="_Toc317160772" w:history="1">
        <w:r w:rsidR="005514B6" w:rsidRPr="008C5231">
          <w:rPr>
            <w:rStyle w:val="Hyperlink"/>
            <w:rFonts w:eastAsia="SimSun" w:cs="Arial"/>
            <w:noProof/>
          </w:rPr>
          <w:t>Windows Server 2008 R2 Standard</w:t>
        </w:r>
        <w:r w:rsidR="005514B6">
          <w:rPr>
            <w:noProof/>
            <w:webHidden/>
          </w:rPr>
          <w:tab/>
        </w:r>
        <w:r w:rsidR="00803447">
          <w:rPr>
            <w:noProof/>
            <w:webHidden/>
          </w:rPr>
          <w:fldChar w:fldCharType="begin"/>
        </w:r>
        <w:r w:rsidR="005514B6">
          <w:rPr>
            <w:noProof/>
            <w:webHidden/>
          </w:rPr>
          <w:instrText xml:space="preserve"> PAGEREF _Toc317160772 \h </w:instrText>
        </w:r>
        <w:r w:rsidR="00803447">
          <w:rPr>
            <w:noProof/>
            <w:webHidden/>
          </w:rPr>
        </w:r>
        <w:r w:rsidR="00803447">
          <w:rPr>
            <w:noProof/>
            <w:webHidden/>
          </w:rPr>
          <w:fldChar w:fldCharType="separate"/>
        </w:r>
        <w:r w:rsidR="00877455">
          <w:rPr>
            <w:noProof/>
            <w:webHidden/>
          </w:rPr>
          <w:t>64</w:t>
        </w:r>
        <w:r w:rsidR="00803447">
          <w:rPr>
            <w:noProof/>
            <w:webHidden/>
          </w:rPr>
          <w:fldChar w:fldCharType="end"/>
        </w:r>
      </w:hyperlink>
    </w:p>
    <w:p w:rsidR="005514B6" w:rsidRDefault="0099372B">
      <w:pPr>
        <w:pStyle w:val="TOC2"/>
        <w:rPr>
          <w:noProof/>
          <w:color w:val="auto"/>
          <w:sz w:val="22"/>
          <w:lang w:eastAsia="zh-CN"/>
        </w:rPr>
      </w:pPr>
      <w:hyperlink w:anchor="_Toc317160773" w:history="1">
        <w:r w:rsidR="005514B6" w:rsidRPr="008C5231">
          <w:rPr>
            <w:rStyle w:val="Hyperlink"/>
            <w:rFonts w:eastAsia="SimSun" w:cs="Arial"/>
            <w:noProof/>
          </w:rPr>
          <w:t>Windows Small Business Server 2011 Essentials</w:t>
        </w:r>
        <w:r w:rsidR="005514B6">
          <w:rPr>
            <w:noProof/>
            <w:webHidden/>
          </w:rPr>
          <w:tab/>
        </w:r>
        <w:r w:rsidR="00803447">
          <w:rPr>
            <w:noProof/>
            <w:webHidden/>
          </w:rPr>
          <w:fldChar w:fldCharType="begin"/>
        </w:r>
        <w:r w:rsidR="005514B6">
          <w:rPr>
            <w:noProof/>
            <w:webHidden/>
          </w:rPr>
          <w:instrText xml:space="preserve"> PAGEREF _Toc317160773 \h </w:instrText>
        </w:r>
        <w:r w:rsidR="00803447">
          <w:rPr>
            <w:noProof/>
            <w:webHidden/>
          </w:rPr>
        </w:r>
        <w:r w:rsidR="00803447">
          <w:rPr>
            <w:noProof/>
            <w:webHidden/>
          </w:rPr>
          <w:fldChar w:fldCharType="separate"/>
        </w:r>
        <w:r w:rsidR="00877455">
          <w:rPr>
            <w:noProof/>
            <w:webHidden/>
          </w:rPr>
          <w:t>65</w:t>
        </w:r>
        <w:r w:rsidR="00803447">
          <w:rPr>
            <w:noProof/>
            <w:webHidden/>
          </w:rPr>
          <w:fldChar w:fldCharType="end"/>
        </w:r>
      </w:hyperlink>
    </w:p>
    <w:p w:rsidR="005514B6" w:rsidRDefault="0099372B">
      <w:pPr>
        <w:pStyle w:val="TOC2"/>
        <w:rPr>
          <w:noProof/>
          <w:color w:val="auto"/>
          <w:sz w:val="22"/>
          <w:lang w:eastAsia="zh-CN"/>
        </w:rPr>
      </w:pPr>
      <w:hyperlink w:anchor="_Toc317160774" w:history="1">
        <w:r w:rsidR="005514B6" w:rsidRPr="008C5231">
          <w:rPr>
            <w:rStyle w:val="Hyperlink"/>
            <w:rFonts w:eastAsia="SimSun" w:cs="Arial"/>
            <w:noProof/>
          </w:rPr>
          <w:t>Windows Small Business Server 2011 Premium Add-on</w:t>
        </w:r>
        <w:r w:rsidR="005514B6">
          <w:rPr>
            <w:noProof/>
            <w:webHidden/>
          </w:rPr>
          <w:tab/>
        </w:r>
        <w:r w:rsidR="00803447">
          <w:rPr>
            <w:noProof/>
            <w:webHidden/>
          </w:rPr>
          <w:fldChar w:fldCharType="begin"/>
        </w:r>
        <w:r w:rsidR="005514B6">
          <w:rPr>
            <w:noProof/>
            <w:webHidden/>
          </w:rPr>
          <w:instrText xml:space="preserve"> PAGEREF _Toc317160774 \h </w:instrText>
        </w:r>
        <w:r w:rsidR="00803447">
          <w:rPr>
            <w:noProof/>
            <w:webHidden/>
          </w:rPr>
        </w:r>
        <w:r w:rsidR="00803447">
          <w:rPr>
            <w:noProof/>
            <w:webHidden/>
          </w:rPr>
          <w:fldChar w:fldCharType="separate"/>
        </w:r>
        <w:r w:rsidR="00877455">
          <w:rPr>
            <w:noProof/>
            <w:webHidden/>
          </w:rPr>
          <w:t>66</w:t>
        </w:r>
        <w:r w:rsidR="00803447">
          <w:rPr>
            <w:noProof/>
            <w:webHidden/>
          </w:rPr>
          <w:fldChar w:fldCharType="end"/>
        </w:r>
      </w:hyperlink>
    </w:p>
    <w:p w:rsidR="005514B6" w:rsidRDefault="0099372B">
      <w:pPr>
        <w:pStyle w:val="TOC2"/>
        <w:rPr>
          <w:noProof/>
          <w:color w:val="auto"/>
          <w:sz w:val="22"/>
          <w:lang w:eastAsia="zh-CN"/>
        </w:rPr>
      </w:pPr>
      <w:hyperlink w:anchor="_Toc317160775" w:history="1">
        <w:r w:rsidR="005514B6" w:rsidRPr="008C5231">
          <w:rPr>
            <w:rStyle w:val="Hyperlink"/>
            <w:rFonts w:eastAsia="SimSun" w:cs="Arial"/>
            <w:noProof/>
          </w:rPr>
          <w:t>Windows Small Business Server 2011 Standard</w:t>
        </w:r>
        <w:r w:rsidR="005514B6">
          <w:rPr>
            <w:noProof/>
            <w:webHidden/>
          </w:rPr>
          <w:tab/>
        </w:r>
        <w:r w:rsidR="00803447">
          <w:rPr>
            <w:noProof/>
            <w:webHidden/>
          </w:rPr>
          <w:fldChar w:fldCharType="begin"/>
        </w:r>
        <w:r w:rsidR="005514B6">
          <w:rPr>
            <w:noProof/>
            <w:webHidden/>
          </w:rPr>
          <w:instrText xml:space="preserve"> PAGEREF _Toc317160775 \h </w:instrText>
        </w:r>
        <w:r w:rsidR="00803447">
          <w:rPr>
            <w:noProof/>
            <w:webHidden/>
          </w:rPr>
        </w:r>
        <w:r w:rsidR="00803447">
          <w:rPr>
            <w:noProof/>
            <w:webHidden/>
          </w:rPr>
          <w:fldChar w:fldCharType="separate"/>
        </w:r>
        <w:r w:rsidR="00877455">
          <w:rPr>
            <w:noProof/>
            <w:webHidden/>
          </w:rPr>
          <w:t>66</w:t>
        </w:r>
        <w:r w:rsidR="00803447">
          <w:rPr>
            <w:noProof/>
            <w:webHidden/>
          </w:rPr>
          <w:fldChar w:fldCharType="end"/>
        </w:r>
      </w:hyperlink>
    </w:p>
    <w:p w:rsidR="005514B6" w:rsidRDefault="0099372B">
      <w:pPr>
        <w:pStyle w:val="TOC1"/>
        <w:tabs>
          <w:tab w:val="right" w:leader="dot" w:pos="5210"/>
        </w:tabs>
        <w:rPr>
          <w:rFonts w:asciiTheme="minorHAnsi" w:hAnsiTheme="minorHAnsi"/>
          <w:b w:val="0"/>
          <w:caps w:val="0"/>
          <w:noProof/>
          <w:color w:val="auto"/>
          <w:sz w:val="22"/>
          <w:szCs w:val="22"/>
          <w:lang w:eastAsia="zh-CN"/>
        </w:rPr>
      </w:pPr>
      <w:hyperlink w:anchor="_Toc317160776" w:history="1">
        <w:r w:rsidR="005514B6" w:rsidRPr="008C5231">
          <w:rPr>
            <w:rStyle w:val="Hyperlink"/>
            <w:rFonts w:eastAsia="SimSun" w:cs="Arial" w:hint="eastAsia"/>
            <w:noProof/>
            <w:lang w:eastAsia="zh-CN"/>
          </w:rPr>
          <w:t>在线服务</w:t>
        </w:r>
        <w:r w:rsidR="005514B6">
          <w:rPr>
            <w:noProof/>
            <w:webHidden/>
          </w:rPr>
          <w:tab/>
        </w:r>
        <w:r w:rsidR="00803447">
          <w:rPr>
            <w:noProof/>
            <w:webHidden/>
          </w:rPr>
          <w:fldChar w:fldCharType="begin"/>
        </w:r>
        <w:r w:rsidR="005514B6">
          <w:rPr>
            <w:noProof/>
            <w:webHidden/>
          </w:rPr>
          <w:instrText xml:space="preserve"> PAGEREF _Toc317160776 \h </w:instrText>
        </w:r>
        <w:r w:rsidR="00803447">
          <w:rPr>
            <w:noProof/>
            <w:webHidden/>
          </w:rPr>
        </w:r>
        <w:r w:rsidR="00803447">
          <w:rPr>
            <w:noProof/>
            <w:webHidden/>
          </w:rPr>
          <w:fldChar w:fldCharType="separate"/>
        </w:r>
        <w:r w:rsidR="00877455">
          <w:rPr>
            <w:noProof/>
            <w:webHidden/>
          </w:rPr>
          <w:t>68</w:t>
        </w:r>
        <w:r w:rsidR="00803447">
          <w:rPr>
            <w:noProof/>
            <w:webHidden/>
          </w:rPr>
          <w:fldChar w:fldCharType="end"/>
        </w:r>
      </w:hyperlink>
    </w:p>
    <w:p w:rsidR="005514B6" w:rsidRDefault="0099372B">
      <w:pPr>
        <w:pStyle w:val="TOC2"/>
        <w:rPr>
          <w:noProof/>
          <w:color w:val="auto"/>
          <w:sz w:val="22"/>
          <w:lang w:eastAsia="zh-CN"/>
        </w:rPr>
      </w:pPr>
      <w:hyperlink w:anchor="_Toc317160777" w:history="1">
        <w:r w:rsidR="005514B6" w:rsidRPr="008C5231">
          <w:rPr>
            <w:rStyle w:val="Hyperlink"/>
            <w:rFonts w:ascii="Tahoma" w:eastAsia="SimSun" w:hAnsi="Tahoma" w:cs="Tahoma"/>
            <w:noProof/>
          </w:rPr>
          <w:t>System Center Endpoint Protection</w:t>
        </w:r>
        <w:r w:rsidR="005514B6">
          <w:rPr>
            <w:noProof/>
            <w:webHidden/>
          </w:rPr>
          <w:tab/>
        </w:r>
        <w:r w:rsidR="00803447">
          <w:rPr>
            <w:noProof/>
            <w:webHidden/>
          </w:rPr>
          <w:fldChar w:fldCharType="begin"/>
        </w:r>
        <w:r w:rsidR="005514B6">
          <w:rPr>
            <w:noProof/>
            <w:webHidden/>
          </w:rPr>
          <w:instrText xml:space="preserve"> PAGEREF _Toc317160777 \h </w:instrText>
        </w:r>
        <w:r w:rsidR="00803447">
          <w:rPr>
            <w:noProof/>
            <w:webHidden/>
          </w:rPr>
        </w:r>
        <w:r w:rsidR="00803447">
          <w:rPr>
            <w:noProof/>
            <w:webHidden/>
          </w:rPr>
          <w:fldChar w:fldCharType="separate"/>
        </w:r>
        <w:r w:rsidR="00877455">
          <w:rPr>
            <w:noProof/>
            <w:webHidden/>
          </w:rPr>
          <w:t>70</w:t>
        </w:r>
        <w:r w:rsidR="00803447">
          <w:rPr>
            <w:noProof/>
            <w:webHidden/>
          </w:rPr>
          <w:fldChar w:fldCharType="end"/>
        </w:r>
      </w:hyperlink>
    </w:p>
    <w:p w:rsidR="005514B6" w:rsidRDefault="0099372B">
      <w:pPr>
        <w:pStyle w:val="TOC2"/>
        <w:rPr>
          <w:noProof/>
          <w:color w:val="auto"/>
          <w:sz w:val="22"/>
          <w:lang w:eastAsia="zh-CN"/>
        </w:rPr>
      </w:pPr>
      <w:hyperlink w:anchor="_Toc317160778" w:history="1">
        <w:r w:rsidR="005514B6" w:rsidRPr="008C5231">
          <w:rPr>
            <w:rStyle w:val="Hyperlink"/>
            <w:rFonts w:eastAsia="SimSun" w:cs="Arial"/>
            <w:noProof/>
          </w:rPr>
          <w:t>Forefront Online Protection for Exchange Server</w:t>
        </w:r>
        <w:r w:rsidR="005514B6">
          <w:rPr>
            <w:noProof/>
            <w:webHidden/>
          </w:rPr>
          <w:tab/>
        </w:r>
        <w:r w:rsidR="00803447">
          <w:rPr>
            <w:noProof/>
            <w:webHidden/>
          </w:rPr>
          <w:fldChar w:fldCharType="begin"/>
        </w:r>
        <w:r w:rsidR="005514B6">
          <w:rPr>
            <w:noProof/>
            <w:webHidden/>
          </w:rPr>
          <w:instrText xml:space="preserve"> PAGEREF _Toc317160778 \h </w:instrText>
        </w:r>
        <w:r w:rsidR="00803447">
          <w:rPr>
            <w:noProof/>
            <w:webHidden/>
          </w:rPr>
        </w:r>
        <w:r w:rsidR="00803447">
          <w:rPr>
            <w:noProof/>
            <w:webHidden/>
          </w:rPr>
          <w:fldChar w:fldCharType="separate"/>
        </w:r>
        <w:r w:rsidR="00877455">
          <w:rPr>
            <w:noProof/>
            <w:webHidden/>
          </w:rPr>
          <w:t>71</w:t>
        </w:r>
        <w:r w:rsidR="00803447">
          <w:rPr>
            <w:noProof/>
            <w:webHidden/>
          </w:rPr>
          <w:fldChar w:fldCharType="end"/>
        </w:r>
      </w:hyperlink>
    </w:p>
    <w:p w:rsidR="005514B6" w:rsidRDefault="0099372B">
      <w:pPr>
        <w:pStyle w:val="TOC2"/>
        <w:rPr>
          <w:noProof/>
          <w:color w:val="auto"/>
          <w:sz w:val="22"/>
          <w:lang w:eastAsia="zh-CN"/>
        </w:rPr>
      </w:pPr>
      <w:hyperlink w:anchor="_Toc317160779" w:history="1">
        <w:r w:rsidR="005514B6" w:rsidRPr="008C5231">
          <w:rPr>
            <w:rStyle w:val="Hyperlink"/>
            <w:rFonts w:eastAsia="SimSun" w:cs="Arial"/>
            <w:noProof/>
          </w:rPr>
          <w:t>Forefront Protection 2010 for Exchange Server</w:t>
        </w:r>
        <w:r w:rsidR="005514B6">
          <w:rPr>
            <w:noProof/>
            <w:webHidden/>
          </w:rPr>
          <w:tab/>
        </w:r>
        <w:r w:rsidR="00803447">
          <w:rPr>
            <w:noProof/>
            <w:webHidden/>
          </w:rPr>
          <w:fldChar w:fldCharType="begin"/>
        </w:r>
        <w:r w:rsidR="005514B6">
          <w:rPr>
            <w:noProof/>
            <w:webHidden/>
          </w:rPr>
          <w:instrText xml:space="preserve"> PAGEREF _Toc317160779 \h </w:instrText>
        </w:r>
        <w:r w:rsidR="00803447">
          <w:rPr>
            <w:noProof/>
            <w:webHidden/>
          </w:rPr>
        </w:r>
        <w:r w:rsidR="00803447">
          <w:rPr>
            <w:noProof/>
            <w:webHidden/>
          </w:rPr>
          <w:fldChar w:fldCharType="separate"/>
        </w:r>
        <w:r w:rsidR="00877455">
          <w:rPr>
            <w:noProof/>
            <w:webHidden/>
          </w:rPr>
          <w:t>72</w:t>
        </w:r>
        <w:r w:rsidR="00803447">
          <w:rPr>
            <w:noProof/>
            <w:webHidden/>
          </w:rPr>
          <w:fldChar w:fldCharType="end"/>
        </w:r>
      </w:hyperlink>
    </w:p>
    <w:p w:rsidR="005514B6" w:rsidRDefault="0099372B">
      <w:pPr>
        <w:pStyle w:val="TOC2"/>
        <w:rPr>
          <w:noProof/>
          <w:color w:val="auto"/>
          <w:sz w:val="22"/>
          <w:lang w:eastAsia="zh-CN"/>
        </w:rPr>
      </w:pPr>
      <w:hyperlink w:anchor="_Toc317160780" w:history="1">
        <w:r w:rsidR="005514B6" w:rsidRPr="008C5231">
          <w:rPr>
            <w:rStyle w:val="Hyperlink"/>
            <w:rFonts w:eastAsia="SimSun" w:cs="Arial"/>
            <w:noProof/>
          </w:rPr>
          <w:t>Forefront Protection 2010 for SharePoint</w:t>
        </w:r>
        <w:r w:rsidR="005514B6">
          <w:rPr>
            <w:noProof/>
            <w:webHidden/>
          </w:rPr>
          <w:tab/>
        </w:r>
        <w:r w:rsidR="00803447">
          <w:rPr>
            <w:noProof/>
            <w:webHidden/>
          </w:rPr>
          <w:fldChar w:fldCharType="begin"/>
        </w:r>
        <w:r w:rsidR="005514B6">
          <w:rPr>
            <w:noProof/>
            <w:webHidden/>
          </w:rPr>
          <w:instrText xml:space="preserve"> PAGEREF _Toc317160780 \h </w:instrText>
        </w:r>
        <w:r w:rsidR="00803447">
          <w:rPr>
            <w:noProof/>
            <w:webHidden/>
          </w:rPr>
        </w:r>
        <w:r w:rsidR="00803447">
          <w:rPr>
            <w:noProof/>
            <w:webHidden/>
          </w:rPr>
          <w:fldChar w:fldCharType="separate"/>
        </w:r>
        <w:r w:rsidR="00877455">
          <w:rPr>
            <w:noProof/>
            <w:webHidden/>
          </w:rPr>
          <w:t>72</w:t>
        </w:r>
        <w:r w:rsidR="00803447">
          <w:rPr>
            <w:noProof/>
            <w:webHidden/>
          </w:rPr>
          <w:fldChar w:fldCharType="end"/>
        </w:r>
      </w:hyperlink>
    </w:p>
    <w:p w:rsidR="005514B6" w:rsidRDefault="0099372B">
      <w:pPr>
        <w:pStyle w:val="TOC2"/>
        <w:rPr>
          <w:noProof/>
          <w:color w:val="auto"/>
          <w:sz w:val="22"/>
          <w:lang w:eastAsia="zh-CN"/>
        </w:rPr>
      </w:pPr>
      <w:hyperlink w:anchor="_Toc317160781" w:history="1">
        <w:r w:rsidR="005514B6" w:rsidRPr="008C5231">
          <w:rPr>
            <w:rStyle w:val="Hyperlink"/>
            <w:rFonts w:eastAsia="SimSun" w:cs="Arial"/>
            <w:noProof/>
          </w:rPr>
          <w:t>Forefront Security for Office Communications Server</w:t>
        </w:r>
        <w:r w:rsidR="005514B6">
          <w:rPr>
            <w:noProof/>
            <w:webHidden/>
          </w:rPr>
          <w:tab/>
        </w:r>
        <w:r w:rsidR="00803447">
          <w:rPr>
            <w:noProof/>
            <w:webHidden/>
          </w:rPr>
          <w:fldChar w:fldCharType="begin"/>
        </w:r>
        <w:r w:rsidR="005514B6">
          <w:rPr>
            <w:noProof/>
            <w:webHidden/>
          </w:rPr>
          <w:instrText xml:space="preserve"> PAGEREF _Toc317160781 \h </w:instrText>
        </w:r>
        <w:r w:rsidR="00803447">
          <w:rPr>
            <w:noProof/>
            <w:webHidden/>
          </w:rPr>
        </w:r>
        <w:r w:rsidR="00803447">
          <w:rPr>
            <w:noProof/>
            <w:webHidden/>
          </w:rPr>
          <w:fldChar w:fldCharType="separate"/>
        </w:r>
        <w:r w:rsidR="00877455">
          <w:rPr>
            <w:noProof/>
            <w:webHidden/>
          </w:rPr>
          <w:t>73</w:t>
        </w:r>
        <w:r w:rsidR="00803447">
          <w:rPr>
            <w:noProof/>
            <w:webHidden/>
          </w:rPr>
          <w:fldChar w:fldCharType="end"/>
        </w:r>
      </w:hyperlink>
    </w:p>
    <w:p w:rsidR="005514B6" w:rsidRDefault="0099372B">
      <w:pPr>
        <w:pStyle w:val="TOC2"/>
        <w:rPr>
          <w:noProof/>
          <w:color w:val="auto"/>
          <w:sz w:val="22"/>
          <w:lang w:eastAsia="zh-CN"/>
        </w:rPr>
      </w:pPr>
      <w:hyperlink w:anchor="_Toc317160782" w:history="1">
        <w:r w:rsidR="005514B6" w:rsidRPr="008C5231">
          <w:rPr>
            <w:rStyle w:val="Hyperlink"/>
            <w:rFonts w:eastAsia="SimSun" w:cs="Arial"/>
            <w:noProof/>
          </w:rPr>
          <w:t>Forefront Threat Management Gateway Web Protection Service</w:t>
        </w:r>
        <w:r w:rsidR="005514B6">
          <w:rPr>
            <w:noProof/>
            <w:webHidden/>
          </w:rPr>
          <w:tab/>
        </w:r>
        <w:r w:rsidR="00803447">
          <w:rPr>
            <w:noProof/>
            <w:webHidden/>
          </w:rPr>
          <w:fldChar w:fldCharType="begin"/>
        </w:r>
        <w:r w:rsidR="005514B6">
          <w:rPr>
            <w:noProof/>
            <w:webHidden/>
          </w:rPr>
          <w:instrText xml:space="preserve"> PAGEREF _Toc317160782 \h </w:instrText>
        </w:r>
        <w:r w:rsidR="00803447">
          <w:rPr>
            <w:noProof/>
            <w:webHidden/>
          </w:rPr>
        </w:r>
        <w:r w:rsidR="00803447">
          <w:rPr>
            <w:noProof/>
            <w:webHidden/>
          </w:rPr>
          <w:fldChar w:fldCharType="separate"/>
        </w:r>
        <w:r w:rsidR="00877455">
          <w:rPr>
            <w:noProof/>
            <w:webHidden/>
          </w:rPr>
          <w:t>73</w:t>
        </w:r>
        <w:r w:rsidR="00803447">
          <w:rPr>
            <w:noProof/>
            <w:webHidden/>
          </w:rPr>
          <w:fldChar w:fldCharType="end"/>
        </w:r>
      </w:hyperlink>
    </w:p>
    <w:p w:rsidR="005514B6" w:rsidRDefault="0099372B">
      <w:pPr>
        <w:pStyle w:val="TOC2"/>
        <w:rPr>
          <w:noProof/>
          <w:color w:val="auto"/>
          <w:sz w:val="22"/>
          <w:lang w:eastAsia="zh-CN"/>
        </w:rPr>
      </w:pPr>
      <w:hyperlink w:anchor="_Toc317160783" w:history="1">
        <w:r w:rsidR="005514B6" w:rsidRPr="008C5231">
          <w:rPr>
            <w:rStyle w:val="Hyperlink"/>
            <w:rFonts w:eastAsia="SimSun" w:cs="Arial"/>
            <w:noProof/>
          </w:rPr>
          <w:t>Microsoft Exchange Hosted Encryption</w:t>
        </w:r>
        <w:r w:rsidR="005514B6">
          <w:rPr>
            <w:noProof/>
            <w:webHidden/>
          </w:rPr>
          <w:tab/>
        </w:r>
        <w:r w:rsidR="00803447">
          <w:rPr>
            <w:noProof/>
            <w:webHidden/>
          </w:rPr>
          <w:fldChar w:fldCharType="begin"/>
        </w:r>
        <w:r w:rsidR="005514B6">
          <w:rPr>
            <w:noProof/>
            <w:webHidden/>
          </w:rPr>
          <w:instrText xml:space="preserve"> PAGEREF _Toc317160783 \h </w:instrText>
        </w:r>
        <w:r w:rsidR="00803447">
          <w:rPr>
            <w:noProof/>
            <w:webHidden/>
          </w:rPr>
        </w:r>
        <w:r w:rsidR="00803447">
          <w:rPr>
            <w:noProof/>
            <w:webHidden/>
          </w:rPr>
          <w:fldChar w:fldCharType="separate"/>
        </w:r>
        <w:r w:rsidR="00877455">
          <w:rPr>
            <w:noProof/>
            <w:webHidden/>
          </w:rPr>
          <w:t>74</w:t>
        </w:r>
        <w:r w:rsidR="00803447">
          <w:rPr>
            <w:noProof/>
            <w:webHidden/>
          </w:rPr>
          <w:fldChar w:fldCharType="end"/>
        </w:r>
      </w:hyperlink>
    </w:p>
    <w:p w:rsidR="005514B6" w:rsidRDefault="0099372B">
      <w:pPr>
        <w:pStyle w:val="TOC1"/>
        <w:tabs>
          <w:tab w:val="right" w:leader="dot" w:pos="5210"/>
        </w:tabs>
        <w:rPr>
          <w:rFonts w:asciiTheme="minorHAnsi" w:hAnsiTheme="minorHAnsi"/>
          <w:b w:val="0"/>
          <w:caps w:val="0"/>
          <w:noProof/>
          <w:color w:val="auto"/>
          <w:sz w:val="22"/>
          <w:szCs w:val="22"/>
          <w:lang w:eastAsia="zh-CN"/>
        </w:rPr>
      </w:pPr>
      <w:hyperlink w:anchor="_Toc317160784" w:history="1">
        <w:r w:rsidR="005514B6" w:rsidRPr="008C5231">
          <w:rPr>
            <w:rStyle w:val="Hyperlink"/>
            <w:rFonts w:eastAsia="SimSun" w:cs="Arial" w:hint="eastAsia"/>
            <w:noProof/>
          </w:rPr>
          <w:t>附录</w:t>
        </w:r>
        <w:r w:rsidR="005514B6" w:rsidRPr="008C5231">
          <w:rPr>
            <w:rStyle w:val="Hyperlink"/>
            <w:rFonts w:eastAsia="SimSun" w:cs="Arial"/>
            <w:noProof/>
          </w:rPr>
          <w:t xml:space="preserve"> 1</w:t>
        </w:r>
        <w:r w:rsidR="005514B6" w:rsidRPr="008C5231">
          <w:rPr>
            <w:rStyle w:val="Hyperlink"/>
            <w:rFonts w:eastAsia="SimSun" w:cs="Arial" w:hint="eastAsia"/>
            <w:noProof/>
          </w:rPr>
          <w:t>：客户端</w:t>
        </w:r>
        <w:r w:rsidR="005514B6" w:rsidRPr="008C5231">
          <w:rPr>
            <w:rStyle w:val="Hyperlink"/>
            <w:rFonts w:eastAsia="SimSun" w:cs="Arial"/>
            <w:noProof/>
          </w:rPr>
          <w:t>/</w:t>
        </w:r>
        <w:r w:rsidR="005514B6" w:rsidRPr="008C5231">
          <w:rPr>
            <w:rStyle w:val="Hyperlink"/>
            <w:rFonts w:eastAsia="SimSun" w:cs="Arial" w:hint="eastAsia"/>
            <w:noProof/>
          </w:rPr>
          <w:t>附加软件</w:t>
        </w:r>
        <w:r w:rsidR="005514B6">
          <w:rPr>
            <w:noProof/>
            <w:webHidden/>
          </w:rPr>
          <w:tab/>
        </w:r>
        <w:r w:rsidR="00803447">
          <w:rPr>
            <w:noProof/>
            <w:webHidden/>
          </w:rPr>
          <w:fldChar w:fldCharType="begin"/>
        </w:r>
        <w:r w:rsidR="005514B6">
          <w:rPr>
            <w:noProof/>
            <w:webHidden/>
          </w:rPr>
          <w:instrText xml:space="preserve"> PAGEREF _Toc317160784 \h </w:instrText>
        </w:r>
        <w:r w:rsidR="00803447">
          <w:rPr>
            <w:noProof/>
            <w:webHidden/>
          </w:rPr>
        </w:r>
        <w:r w:rsidR="00803447">
          <w:rPr>
            <w:noProof/>
            <w:webHidden/>
          </w:rPr>
          <w:fldChar w:fldCharType="separate"/>
        </w:r>
        <w:r w:rsidR="00877455">
          <w:rPr>
            <w:noProof/>
            <w:webHidden/>
          </w:rPr>
          <w:t>75</w:t>
        </w:r>
        <w:r w:rsidR="00803447">
          <w:rPr>
            <w:noProof/>
            <w:webHidden/>
          </w:rPr>
          <w:fldChar w:fldCharType="end"/>
        </w:r>
      </w:hyperlink>
    </w:p>
    <w:p w:rsidR="005514B6" w:rsidRDefault="0099372B">
      <w:pPr>
        <w:pStyle w:val="TOC1"/>
        <w:tabs>
          <w:tab w:val="right" w:leader="dot" w:pos="5210"/>
        </w:tabs>
        <w:rPr>
          <w:rFonts w:asciiTheme="minorHAnsi" w:hAnsiTheme="minorHAnsi"/>
          <w:b w:val="0"/>
          <w:caps w:val="0"/>
          <w:noProof/>
          <w:color w:val="auto"/>
          <w:sz w:val="22"/>
          <w:szCs w:val="22"/>
          <w:lang w:eastAsia="zh-CN"/>
        </w:rPr>
      </w:pPr>
      <w:hyperlink w:anchor="_Toc317160785" w:history="1">
        <w:r w:rsidR="005514B6" w:rsidRPr="008C5231">
          <w:rPr>
            <w:rStyle w:val="Hyperlink"/>
            <w:rFonts w:eastAsia="SimSun" w:cs="Arial" w:hint="eastAsia"/>
            <w:noProof/>
          </w:rPr>
          <w:t>附录</w:t>
        </w:r>
        <w:r w:rsidR="005514B6" w:rsidRPr="008C5231">
          <w:rPr>
            <w:rStyle w:val="Hyperlink"/>
            <w:rFonts w:eastAsia="SimSun" w:cs="Arial"/>
            <w:noProof/>
          </w:rPr>
          <w:t xml:space="preserve"> 2</w:t>
        </w:r>
        <w:r w:rsidR="005514B6" w:rsidRPr="008C5231">
          <w:rPr>
            <w:rStyle w:val="Hyperlink"/>
            <w:rFonts w:eastAsia="SimSun" w:cs="Arial" w:hint="eastAsia"/>
            <w:noProof/>
          </w:rPr>
          <w:t>：声明</w:t>
        </w:r>
        <w:r w:rsidR="005514B6">
          <w:rPr>
            <w:noProof/>
            <w:webHidden/>
          </w:rPr>
          <w:tab/>
        </w:r>
        <w:r w:rsidR="00803447">
          <w:rPr>
            <w:noProof/>
            <w:webHidden/>
          </w:rPr>
          <w:fldChar w:fldCharType="begin"/>
        </w:r>
        <w:r w:rsidR="005514B6">
          <w:rPr>
            <w:noProof/>
            <w:webHidden/>
          </w:rPr>
          <w:instrText xml:space="preserve"> PAGEREF _Toc317160785 \h </w:instrText>
        </w:r>
        <w:r w:rsidR="00803447">
          <w:rPr>
            <w:noProof/>
            <w:webHidden/>
          </w:rPr>
        </w:r>
        <w:r w:rsidR="00803447">
          <w:rPr>
            <w:noProof/>
            <w:webHidden/>
          </w:rPr>
          <w:fldChar w:fldCharType="separate"/>
        </w:r>
        <w:r w:rsidR="00877455">
          <w:rPr>
            <w:noProof/>
            <w:webHidden/>
          </w:rPr>
          <w:t>82</w:t>
        </w:r>
        <w:r w:rsidR="00803447">
          <w:rPr>
            <w:noProof/>
            <w:webHidden/>
          </w:rPr>
          <w:fldChar w:fldCharType="end"/>
        </w:r>
      </w:hyperlink>
    </w:p>
    <w:p w:rsidR="005514B6" w:rsidRDefault="0099372B">
      <w:pPr>
        <w:pStyle w:val="TOC1"/>
        <w:tabs>
          <w:tab w:val="right" w:leader="dot" w:pos="5210"/>
        </w:tabs>
        <w:rPr>
          <w:rFonts w:asciiTheme="minorHAnsi" w:hAnsiTheme="minorHAnsi"/>
          <w:b w:val="0"/>
          <w:caps w:val="0"/>
          <w:noProof/>
          <w:color w:val="auto"/>
          <w:sz w:val="22"/>
          <w:szCs w:val="22"/>
          <w:lang w:eastAsia="zh-CN"/>
        </w:rPr>
      </w:pPr>
      <w:hyperlink w:anchor="_Toc317160786" w:history="1">
        <w:r w:rsidR="005514B6" w:rsidRPr="008C5231">
          <w:rPr>
            <w:rStyle w:val="Hyperlink"/>
            <w:rFonts w:eastAsia="SimSun" w:cs="Arial" w:hint="eastAsia"/>
            <w:noProof/>
            <w:lang w:eastAsia="zh-CN"/>
          </w:rPr>
          <w:t>产品索引</w:t>
        </w:r>
        <w:r w:rsidR="005514B6">
          <w:rPr>
            <w:noProof/>
            <w:webHidden/>
          </w:rPr>
          <w:tab/>
        </w:r>
        <w:r w:rsidR="00803447">
          <w:rPr>
            <w:noProof/>
            <w:webHidden/>
          </w:rPr>
          <w:fldChar w:fldCharType="begin"/>
        </w:r>
        <w:r w:rsidR="005514B6">
          <w:rPr>
            <w:noProof/>
            <w:webHidden/>
          </w:rPr>
          <w:instrText xml:space="preserve"> PAGEREF _Toc317160786 \h </w:instrText>
        </w:r>
        <w:r w:rsidR="00803447">
          <w:rPr>
            <w:noProof/>
            <w:webHidden/>
          </w:rPr>
        </w:r>
        <w:r w:rsidR="00803447">
          <w:rPr>
            <w:noProof/>
            <w:webHidden/>
          </w:rPr>
          <w:fldChar w:fldCharType="separate"/>
        </w:r>
        <w:r w:rsidR="00877455">
          <w:rPr>
            <w:noProof/>
            <w:webHidden/>
          </w:rPr>
          <w:t>84</w:t>
        </w:r>
        <w:r w:rsidR="00803447">
          <w:rPr>
            <w:noProof/>
            <w:webHidden/>
          </w:rPr>
          <w:fldChar w:fldCharType="end"/>
        </w:r>
      </w:hyperlink>
    </w:p>
    <w:p w:rsidR="000A570B" w:rsidRPr="00873CB5" w:rsidRDefault="00803447" w:rsidP="000A570B">
      <w:pPr>
        <w:pStyle w:val="TOC1"/>
        <w:tabs>
          <w:tab w:val="right" w:leader="dot" w:pos="5210"/>
        </w:tabs>
        <w:rPr>
          <w:rFonts w:eastAsia="SimSun" w:cs="Arial"/>
        </w:rPr>
        <w:sectPr w:rsidR="000A570B" w:rsidRPr="00873CB5" w:rsidSect="002718A4">
          <w:type w:val="continuous"/>
          <w:pgSz w:w="12240" w:h="15840" w:code="1"/>
          <w:pgMar w:top="1170" w:right="720" w:bottom="720" w:left="720" w:header="720" w:footer="720" w:gutter="0"/>
          <w:cols w:num="2" w:space="360"/>
          <w:titlePg/>
          <w:docGrid w:linePitch="360"/>
        </w:sectPr>
      </w:pPr>
      <w:r w:rsidRPr="00873CB5">
        <w:rPr>
          <w:rFonts w:eastAsia="SimSun" w:cs="Arial"/>
        </w:rPr>
        <w:fldChar w:fldCharType="end"/>
      </w:r>
    </w:p>
    <w:p w:rsidR="000A570B" w:rsidRPr="00873CB5" w:rsidRDefault="000A570B" w:rsidP="000A570B">
      <w:pPr>
        <w:pStyle w:val="PURBody"/>
        <w:rPr>
          <w:rFonts w:eastAsia="SimSun" w:cs="Arial"/>
        </w:rPr>
        <w:sectPr w:rsidR="000A570B" w:rsidRPr="00873CB5" w:rsidSect="0046632E">
          <w:headerReference w:type="even" r:id="rId33"/>
          <w:footerReference w:type="default" r:id="rId34"/>
          <w:type w:val="continuous"/>
          <w:pgSz w:w="12240" w:h="15840" w:code="1"/>
          <w:pgMar w:top="1170" w:right="720" w:bottom="720" w:left="720" w:header="432" w:footer="288" w:gutter="0"/>
          <w:cols w:space="360"/>
          <w:docGrid w:linePitch="360"/>
        </w:sectPr>
      </w:pPr>
      <w:bookmarkStart w:id="7" w:name="_Toc285616875"/>
      <w:bookmarkStart w:id="8" w:name="_Toc286933071"/>
    </w:p>
    <w:p w:rsidR="00FE21C7" w:rsidRPr="00873CB5" w:rsidRDefault="00FE21C7" w:rsidP="000A570B">
      <w:pPr>
        <w:pStyle w:val="PURSectionHeading"/>
        <w:rPr>
          <w:rFonts w:eastAsia="SimSun" w:cs="Arial"/>
        </w:rPr>
      </w:pPr>
      <w:bookmarkStart w:id="9" w:name="_Toc299519078"/>
      <w:bookmarkStart w:id="10" w:name="_Toc299524942"/>
      <w:bookmarkStart w:id="11" w:name="_Toc299531293"/>
      <w:bookmarkStart w:id="12" w:name="_Toc299531401"/>
      <w:bookmarkStart w:id="13" w:name="_Toc299531509"/>
      <w:bookmarkStart w:id="14" w:name="_Toc299957118"/>
    </w:p>
    <w:p w:rsidR="000A570B" w:rsidRPr="00873CB5" w:rsidRDefault="000A570B" w:rsidP="000A570B">
      <w:pPr>
        <w:pStyle w:val="PURSectionHeading"/>
        <w:rPr>
          <w:rFonts w:eastAsia="SimSun" w:cs="Arial"/>
          <w:lang w:eastAsia="zh-CN"/>
        </w:rPr>
      </w:pPr>
      <w:bookmarkStart w:id="15" w:name="_Toc317160686"/>
      <w:r w:rsidRPr="00873CB5">
        <w:rPr>
          <w:rFonts w:eastAsia="SimSun" w:hAnsi="SimSun" w:cs="Arial"/>
          <w:lang w:eastAsia="zh-CN"/>
        </w:rPr>
        <w:lastRenderedPageBreak/>
        <w:t>简介</w:t>
      </w:r>
      <w:bookmarkEnd w:id="7"/>
      <w:bookmarkEnd w:id="8"/>
      <w:bookmarkEnd w:id="9"/>
      <w:bookmarkEnd w:id="10"/>
      <w:bookmarkEnd w:id="11"/>
      <w:bookmarkEnd w:id="12"/>
      <w:bookmarkEnd w:id="13"/>
      <w:bookmarkEnd w:id="14"/>
      <w:bookmarkEnd w:id="15"/>
    </w:p>
    <w:p w:rsidR="000A570B" w:rsidRPr="00873CB5" w:rsidRDefault="000A570B" w:rsidP="000A570B">
      <w:pPr>
        <w:pStyle w:val="PURBody"/>
        <w:rPr>
          <w:rFonts w:eastAsia="SimSun" w:cs="Arial"/>
          <w:lang w:eastAsia="zh-CN"/>
        </w:rPr>
      </w:pPr>
      <w:bookmarkStart w:id="16" w:name="_Toc286933072"/>
      <w:r w:rsidRPr="00873CB5">
        <w:rPr>
          <w:rFonts w:eastAsia="SimSun" w:hAnsi="SimSun" w:cs="Arial"/>
          <w:lang w:eastAsia="zh-CN"/>
        </w:rPr>
        <w:t>此处包含的服务提供商使用权利详细介绍了如何以符合</w:t>
      </w:r>
      <w:r w:rsidRPr="00873CB5">
        <w:rPr>
          <w:rFonts w:eastAsia="SimSun" w:cs="Arial"/>
          <w:lang w:eastAsia="zh-CN"/>
        </w:rPr>
        <w:t xml:space="preserve"> Microsoft </w:t>
      </w:r>
      <w:r w:rsidRPr="00873CB5">
        <w:rPr>
          <w:rFonts w:eastAsia="SimSun" w:hAnsi="SimSun" w:cs="Arial"/>
          <w:lang w:eastAsia="zh-CN"/>
        </w:rPr>
        <w:t>服务提供商许可协议</w:t>
      </w:r>
      <w:r w:rsidRPr="00873CB5">
        <w:rPr>
          <w:rFonts w:eastAsia="SimSun" w:cs="Arial"/>
          <w:lang w:eastAsia="zh-CN"/>
        </w:rPr>
        <w:t xml:space="preserve"> (SPLA) </w:t>
      </w:r>
      <w:r w:rsidRPr="00873CB5">
        <w:rPr>
          <w:rFonts w:eastAsia="SimSun" w:hAnsi="SimSun" w:cs="Arial"/>
          <w:lang w:eastAsia="zh-CN"/>
        </w:rPr>
        <w:t>的方式使用产品。</w:t>
      </w:r>
    </w:p>
    <w:p w:rsidR="000A570B" w:rsidRPr="00873CB5" w:rsidRDefault="000A570B" w:rsidP="000A570B">
      <w:pPr>
        <w:pStyle w:val="PURHeading2"/>
        <w:rPr>
          <w:rFonts w:ascii="Arial" w:eastAsia="SimSun" w:hAnsi="Arial" w:cs="Arial"/>
          <w:b/>
          <w:bCs/>
          <w:lang w:eastAsia="zh-CN"/>
        </w:rPr>
      </w:pPr>
      <w:r w:rsidRPr="00873CB5">
        <w:rPr>
          <w:rFonts w:ascii="Arial" w:eastAsia="SimSun" w:hAnsi="SimSun" w:cs="Arial"/>
          <w:b/>
          <w:bCs/>
          <w:lang w:eastAsia="zh-CN"/>
        </w:rPr>
        <w:t>生效日期</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本版</w:t>
      </w:r>
      <w:r w:rsidRPr="00873CB5">
        <w:rPr>
          <w:rFonts w:eastAsia="SimSun" w:cs="Arial"/>
          <w:lang w:eastAsia="zh-CN"/>
        </w:rPr>
        <w:t xml:space="preserve"> Microsoft </w:t>
      </w:r>
      <w:r w:rsidRPr="00873CB5">
        <w:rPr>
          <w:rFonts w:eastAsia="SimSun" w:hAnsi="SimSun" w:cs="Arial"/>
          <w:lang w:eastAsia="zh-CN"/>
        </w:rPr>
        <w:t>服务提供商使用权利于</w:t>
      </w:r>
      <w:r w:rsidRPr="00873CB5">
        <w:rPr>
          <w:rFonts w:eastAsia="SimSun" w:cs="Arial"/>
          <w:lang w:eastAsia="zh-CN"/>
        </w:rPr>
        <w:t xml:space="preserve"> 2012 </w:t>
      </w:r>
      <w:r w:rsidRPr="00873CB5">
        <w:rPr>
          <w:rFonts w:eastAsia="SimSun" w:hAnsi="SimSun" w:cs="Arial"/>
          <w:lang w:eastAsia="zh-CN"/>
        </w:rPr>
        <w:t>年</w:t>
      </w:r>
      <w:r w:rsidRPr="00873CB5">
        <w:rPr>
          <w:rFonts w:eastAsia="SimSun" w:cs="Arial"/>
          <w:lang w:eastAsia="zh-CN"/>
        </w:rPr>
        <w:t xml:space="preserve"> 3 </w:t>
      </w:r>
      <w:r w:rsidRPr="00873CB5">
        <w:rPr>
          <w:rFonts w:eastAsia="SimSun" w:hAnsi="SimSun" w:cs="Arial"/>
          <w:lang w:eastAsia="zh-CN"/>
        </w:rPr>
        <w:t>月</w:t>
      </w:r>
      <w:r w:rsidRPr="00873CB5">
        <w:rPr>
          <w:rFonts w:eastAsia="SimSun" w:cs="Arial"/>
          <w:lang w:eastAsia="zh-CN"/>
        </w:rPr>
        <w:t xml:space="preserve"> 31 </w:t>
      </w:r>
      <w:r w:rsidRPr="00873CB5">
        <w:rPr>
          <w:rFonts w:eastAsia="SimSun" w:hAnsi="SimSun" w:cs="Arial"/>
          <w:lang w:eastAsia="zh-CN"/>
        </w:rPr>
        <w:t>日生效。</w:t>
      </w:r>
    </w:p>
    <w:p w:rsidR="000A570B" w:rsidRPr="00873CB5" w:rsidRDefault="000A570B" w:rsidP="000A570B">
      <w:pPr>
        <w:pStyle w:val="PURHeading1"/>
        <w:rPr>
          <w:rFonts w:eastAsia="SimSun" w:cs="Arial"/>
          <w:lang w:eastAsia="zh-CN"/>
        </w:rPr>
      </w:pPr>
      <w:r w:rsidRPr="00873CB5">
        <w:rPr>
          <w:rFonts w:eastAsia="SimSun" w:hAnsi="SimSun" w:cs="Arial"/>
          <w:lang w:eastAsia="zh-CN"/>
        </w:rPr>
        <w:t>如何确定适用于某个产品的许可条款</w:t>
      </w:r>
    </w:p>
    <w:p w:rsidR="000A570B" w:rsidRPr="00873CB5" w:rsidRDefault="000A570B" w:rsidP="000A570B">
      <w:pPr>
        <w:pStyle w:val="PURBody"/>
        <w:rPr>
          <w:rFonts w:eastAsia="SimSun" w:cs="Arial"/>
          <w:lang w:eastAsia="zh-CN"/>
        </w:rPr>
      </w:pPr>
      <w:r w:rsidRPr="00873CB5">
        <w:rPr>
          <w:rFonts w:eastAsia="SimSun" w:hAnsi="SimSun" w:cs="Arial"/>
          <w:lang w:eastAsia="zh-CN"/>
        </w:rPr>
        <w:t>适用于给定许可产品的使用的许可条款包括通用许可条款、据其许可产品的许可模式的一般条款以及任何产品特定许可条款。</w:t>
      </w:r>
    </w:p>
    <w:p w:rsidR="000A570B" w:rsidRPr="00873CB5" w:rsidRDefault="000A570B" w:rsidP="000A570B">
      <w:pPr>
        <w:pStyle w:val="PURHeading2"/>
        <w:rPr>
          <w:rFonts w:ascii="Arial" w:eastAsia="SimSun" w:hAnsi="Arial" w:cs="Arial"/>
          <w:b/>
          <w:bCs/>
          <w:lang w:eastAsia="zh-CN"/>
        </w:rPr>
      </w:pPr>
      <w:r w:rsidRPr="00873CB5">
        <w:rPr>
          <w:rFonts w:ascii="Arial" w:eastAsia="SimSun" w:hAnsi="SimSun" w:cs="Arial"/>
          <w:b/>
          <w:bCs/>
          <w:lang w:eastAsia="zh-CN"/>
        </w:rPr>
        <w:t>一般许可条款</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这些是适用于每个产品的许可条款（除非通用许可条款和</w:t>
      </w:r>
      <w:r w:rsidRPr="00873CB5">
        <w:rPr>
          <w:rFonts w:eastAsia="SimSun" w:cs="Arial"/>
          <w:lang w:eastAsia="zh-CN"/>
        </w:rPr>
        <w:t>/</w:t>
      </w:r>
      <w:r w:rsidRPr="00873CB5">
        <w:rPr>
          <w:rFonts w:eastAsia="SimSun" w:hAnsi="SimSun" w:cs="Arial"/>
          <w:lang w:eastAsia="zh-CN"/>
        </w:rPr>
        <w:t>或产品特定许可条款中明确说明）。</w:t>
      </w:r>
    </w:p>
    <w:p w:rsidR="000A570B" w:rsidRPr="00873CB5" w:rsidRDefault="000A570B" w:rsidP="00010EDC">
      <w:pPr>
        <w:pStyle w:val="PURHeading2"/>
        <w:rPr>
          <w:rFonts w:ascii="Arial" w:eastAsia="SimSun" w:hAnsi="Arial" w:cs="Arial"/>
          <w:b/>
          <w:bCs/>
          <w:lang w:eastAsia="zh-CN"/>
        </w:rPr>
      </w:pPr>
      <w:r w:rsidRPr="00873CB5">
        <w:rPr>
          <w:rFonts w:ascii="Arial" w:eastAsia="SimSun" w:hAnsi="SimSun" w:cs="Arial"/>
          <w:b/>
          <w:bCs/>
          <w:lang w:eastAsia="zh-CN"/>
        </w:rPr>
        <w:t>通用许可条款</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这些是适用于在给定模式下许可的所有产品的许可条款（除非产品特定许可条款中明确说明）。</w:t>
      </w:r>
    </w:p>
    <w:p w:rsidR="000A570B" w:rsidRPr="00873CB5" w:rsidRDefault="000A570B" w:rsidP="000A570B">
      <w:pPr>
        <w:pStyle w:val="PURHeading2"/>
        <w:rPr>
          <w:rFonts w:ascii="Arial" w:eastAsia="SimSun" w:hAnsi="Arial" w:cs="Arial"/>
          <w:b/>
          <w:bCs/>
          <w:lang w:eastAsia="zh-CN"/>
        </w:rPr>
      </w:pPr>
      <w:r w:rsidRPr="00873CB5">
        <w:rPr>
          <w:rFonts w:ascii="Arial" w:eastAsia="SimSun" w:hAnsi="SimSun" w:cs="Arial"/>
          <w:b/>
          <w:bCs/>
          <w:lang w:eastAsia="zh-CN"/>
        </w:rPr>
        <w:t>产品特定许可条款</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这些是专门适用于列出这些条款的产品的许可条款。</w:t>
      </w:r>
    </w:p>
    <w:p w:rsidR="000A570B" w:rsidRPr="00873CB5" w:rsidRDefault="000A570B" w:rsidP="000A570B">
      <w:pPr>
        <w:pStyle w:val="PURHeading1"/>
        <w:rPr>
          <w:rFonts w:eastAsia="SimSun" w:cs="Arial"/>
          <w:lang w:eastAsia="zh-CN"/>
        </w:rPr>
      </w:pPr>
      <w:r w:rsidRPr="00873CB5">
        <w:rPr>
          <w:rFonts w:eastAsia="SimSun" w:hAnsi="SimSun" w:cs="Arial"/>
          <w:lang w:eastAsia="zh-CN"/>
        </w:rPr>
        <w:t>许可模式</w:t>
      </w:r>
    </w:p>
    <w:p w:rsidR="000A570B" w:rsidRPr="00873CB5" w:rsidRDefault="000A570B" w:rsidP="000A570B">
      <w:pPr>
        <w:pStyle w:val="PURBody"/>
        <w:rPr>
          <w:rFonts w:eastAsia="SimSun" w:cs="Arial"/>
          <w:lang w:eastAsia="zh-CN"/>
        </w:rPr>
      </w:pPr>
      <w:r w:rsidRPr="00873CB5">
        <w:rPr>
          <w:rFonts w:eastAsia="SimSun" w:hAnsi="SimSun" w:cs="Arial"/>
          <w:lang w:eastAsia="zh-CN"/>
        </w:rPr>
        <w:t>有三种许可模式：</w:t>
      </w:r>
      <w:hyperlink w:anchor="Per_Processor" w:history="1">
        <w:r w:rsidRPr="00873CB5">
          <w:rPr>
            <w:rStyle w:val="Hyperlink"/>
            <w:rFonts w:eastAsia="SimSun" w:hAnsi="SimSun" w:cs="Arial"/>
            <w:lang w:eastAsia="zh-CN"/>
          </w:rPr>
          <w:t>每处理器</w:t>
        </w:r>
      </w:hyperlink>
      <w:r w:rsidRPr="00873CB5">
        <w:rPr>
          <w:rFonts w:eastAsia="SimSun" w:hAnsi="SimSun" w:cs="Arial"/>
          <w:lang w:eastAsia="zh-CN"/>
        </w:rPr>
        <w:t>。</w:t>
      </w:r>
      <w:hyperlink w:anchor="SAL" w:history="1">
        <w:r w:rsidRPr="00873CB5">
          <w:rPr>
            <w:rStyle w:val="Hyperlink"/>
            <w:rFonts w:eastAsia="SimSun" w:hAnsi="SimSun" w:cs="Arial"/>
            <w:lang w:eastAsia="zh-CN"/>
          </w:rPr>
          <w:t>订户访问许可</w:t>
        </w:r>
        <w:r w:rsidRPr="00873CB5">
          <w:rPr>
            <w:rStyle w:val="Hyperlink"/>
            <w:rFonts w:eastAsia="SimSun" w:cs="Arial"/>
            <w:lang w:eastAsia="zh-CN"/>
          </w:rPr>
          <w:t xml:space="preserve"> (SAL)</w:t>
        </w:r>
      </w:hyperlink>
      <w:r w:rsidRPr="00873CB5">
        <w:rPr>
          <w:rStyle w:val="Hyperlink"/>
          <w:rFonts w:eastAsia="SimSun" w:cs="Arial"/>
          <w:lang w:eastAsia="zh-CN"/>
        </w:rPr>
        <w:t xml:space="preserve"> </w:t>
      </w:r>
      <w:r w:rsidRPr="00873CB5">
        <w:rPr>
          <w:rStyle w:val="Hyperlink"/>
          <w:rFonts w:eastAsia="SimSun" w:hAnsi="SimSun" w:cs="Arial"/>
          <w:lang w:eastAsia="zh-CN"/>
        </w:rPr>
        <w:t>和基于内核的许可模式</w:t>
      </w:r>
      <w:r w:rsidRPr="00873CB5">
        <w:rPr>
          <w:rFonts w:eastAsia="SimSun" w:hAnsi="SimSun" w:cs="Arial"/>
          <w:lang w:eastAsia="zh-CN"/>
        </w:rPr>
        <w:t>。某些产品可在其中一种或多种许可模式下使用。</w:t>
      </w:r>
    </w:p>
    <w:p w:rsidR="000A570B" w:rsidRPr="00873CB5" w:rsidRDefault="0099372B" w:rsidP="000A570B">
      <w:pPr>
        <w:pStyle w:val="PURBody"/>
        <w:rPr>
          <w:rFonts w:eastAsia="SimSun" w:cs="Arial"/>
          <w:lang w:eastAsia="zh-CN"/>
        </w:rPr>
      </w:pPr>
      <w:hyperlink w:anchor="OLS" w:history="1">
        <w:r w:rsidR="000814E1" w:rsidRPr="00873CB5">
          <w:rPr>
            <w:rStyle w:val="Hyperlink"/>
            <w:rFonts w:eastAsia="SimSun" w:hAnsi="SimSun" w:cs="Arial"/>
            <w:lang w:eastAsia="zh-CN"/>
          </w:rPr>
          <w:t>在线服务</w:t>
        </w:r>
      </w:hyperlink>
      <w:r w:rsidR="000814E1" w:rsidRPr="00873CB5">
        <w:rPr>
          <w:rFonts w:eastAsia="SimSun" w:hAnsi="SimSun" w:cs="Arial"/>
          <w:lang w:eastAsia="zh-CN"/>
        </w:rPr>
        <w:t>仅在订户访问许可模式下可用。在线服务的通用许可条款和产品特定许可条款列在单独的一节中。</w:t>
      </w:r>
    </w:p>
    <w:p w:rsidR="000A570B" w:rsidRPr="00F3557E" w:rsidRDefault="000A570B" w:rsidP="000A570B">
      <w:pPr>
        <w:pStyle w:val="PURHeading2"/>
        <w:rPr>
          <w:rFonts w:ascii="Arial" w:eastAsia="SimSun" w:hAnsi="Arial" w:cs="Arial"/>
          <w:b/>
          <w:bCs/>
          <w:lang w:eastAsia="zh-CN"/>
        </w:rPr>
      </w:pPr>
      <w:r w:rsidRPr="00F3557E">
        <w:rPr>
          <w:rFonts w:ascii="Arial" w:eastAsia="SimSun" w:hAnsi="SimSun" w:cs="Arial"/>
          <w:b/>
          <w:bCs/>
          <w:lang w:eastAsia="zh-CN"/>
        </w:rPr>
        <w:t>同时根据两种许可模式进行许可的产品</w:t>
      </w:r>
    </w:p>
    <w:p w:rsidR="000A570B" w:rsidRPr="00F3557E" w:rsidRDefault="000A570B" w:rsidP="000A570B">
      <w:pPr>
        <w:pStyle w:val="PURBody-Indented"/>
        <w:rPr>
          <w:rFonts w:eastAsia="SimSun" w:cs="Arial"/>
          <w:spacing w:val="-4"/>
        </w:rPr>
      </w:pPr>
      <w:r w:rsidRPr="00F3557E">
        <w:rPr>
          <w:rFonts w:eastAsia="SimSun" w:hAnsi="SimSun" w:cs="Arial"/>
          <w:spacing w:val="-4"/>
          <w:lang w:eastAsia="zh-CN"/>
        </w:rPr>
        <w:t>对于某些产品，既可以根据</w:t>
      </w:r>
      <w:r w:rsidRPr="00F3557E">
        <w:rPr>
          <w:rFonts w:ascii="SimSun" w:eastAsia="SimSun" w:hAnsi="SimSun" w:cs="Arial"/>
          <w:spacing w:val="-4"/>
          <w:lang w:eastAsia="zh-CN"/>
        </w:rPr>
        <w:t>“</w:t>
      </w:r>
      <w:r w:rsidRPr="00F3557E">
        <w:rPr>
          <w:rFonts w:eastAsia="SimSun" w:hAnsi="SimSun" w:cs="Arial"/>
          <w:spacing w:val="-4"/>
          <w:lang w:eastAsia="zh-CN"/>
        </w:rPr>
        <w:t>每处理器</w:t>
      </w:r>
      <w:r w:rsidRPr="00F3557E">
        <w:rPr>
          <w:rFonts w:ascii="SimSun" w:eastAsia="SimSun" w:hAnsi="SimSun" w:cs="Arial"/>
          <w:spacing w:val="-4"/>
          <w:lang w:eastAsia="zh-CN"/>
        </w:rPr>
        <w:t>”</w:t>
      </w:r>
      <w:r w:rsidRPr="00F3557E">
        <w:rPr>
          <w:rFonts w:eastAsia="SimSun" w:hAnsi="SimSun" w:cs="Arial"/>
          <w:spacing w:val="-4"/>
          <w:lang w:eastAsia="zh-CN"/>
        </w:rPr>
        <w:t>许可模式进行许可，也可根据</w:t>
      </w:r>
      <w:r w:rsidRPr="00F3557E">
        <w:rPr>
          <w:rFonts w:eastAsia="SimSun" w:cs="Arial"/>
          <w:spacing w:val="-4"/>
          <w:lang w:eastAsia="zh-CN"/>
        </w:rPr>
        <w:t xml:space="preserve"> SAL </w:t>
      </w:r>
      <w:r w:rsidRPr="00F3557E">
        <w:rPr>
          <w:rFonts w:eastAsia="SimSun" w:hAnsi="SimSun" w:cs="Arial"/>
          <w:spacing w:val="-4"/>
          <w:lang w:eastAsia="zh-CN"/>
        </w:rPr>
        <w:t>许可模式进行许可，还可同时根据这两种许可模式进行许可。</w:t>
      </w:r>
      <w:r w:rsidRPr="00F3557E">
        <w:rPr>
          <w:rFonts w:eastAsia="SimSun" w:hAnsi="SimSun" w:cs="Arial"/>
          <w:spacing w:val="-4"/>
        </w:rPr>
        <w:t>这些产品包括：</w:t>
      </w:r>
    </w:p>
    <w:p w:rsidR="000A570B" w:rsidRPr="00873CB5" w:rsidRDefault="000A570B" w:rsidP="00447115">
      <w:pPr>
        <w:pStyle w:val="PURBullet-Indented"/>
        <w:rPr>
          <w:rFonts w:eastAsia="SimSun" w:cs="Arial"/>
        </w:rPr>
      </w:pPr>
      <w:r w:rsidRPr="00873CB5">
        <w:rPr>
          <w:rFonts w:eastAsia="SimSun" w:cs="Arial"/>
        </w:rPr>
        <w:t>HPC Pack 2008 R2 Enterprise</w:t>
      </w:r>
    </w:p>
    <w:p w:rsidR="000A570B" w:rsidRPr="00873CB5" w:rsidRDefault="000A570B" w:rsidP="00447115">
      <w:pPr>
        <w:pStyle w:val="PURBullet-Indented"/>
        <w:rPr>
          <w:rFonts w:eastAsia="SimSun" w:cs="Arial"/>
        </w:rPr>
      </w:pPr>
      <w:r w:rsidRPr="00873CB5">
        <w:rPr>
          <w:rFonts w:eastAsia="SimSun" w:cs="Arial"/>
        </w:rPr>
        <w:t>SQL Server 2008 R2 Standard</w:t>
      </w:r>
      <w:r w:rsidRPr="00873CB5">
        <w:rPr>
          <w:rFonts w:eastAsia="SimSun" w:hAnsi="SimSun" w:cs="Arial"/>
        </w:rPr>
        <w:t>、</w:t>
      </w:r>
      <w:r w:rsidRPr="00873CB5">
        <w:rPr>
          <w:rFonts w:eastAsia="SimSun" w:cs="Arial"/>
        </w:rPr>
        <w:t xml:space="preserve">Enterprise </w:t>
      </w:r>
      <w:r w:rsidRPr="00873CB5">
        <w:rPr>
          <w:rFonts w:eastAsia="SimSun" w:hAnsi="SimSun" w:cs="Arial"/>
        </w:rPr>
        <w:t>和</w:t>
      </w:r>
      <w:r w:rsidRPr="00873CB5">
        <w:rPr>
          <w:rFonts w:eastAsia="SimSun" w:cs="Arial"/>
        </w:rPr>
        <w:t xml:space="preserve"> Workgroup</w:t>
      </w:r>
    </w:p>
    <w:p w:rsidR="000A570B" w:rsidRPr="00873CB5" w:rsidRDefault="000A570B" w:rsidP="00447115">
      <w:pPr>
        <w:pStyle w:val="PURBullet-Indented"/>
        <w:rPr>
          <w:rFonts w:eastAsia="SimSun" w:cs="Arial"/>
        </w:rPr>
      </w:pPr>
      <w:r w:rsidRPr="00873CB5">
        <w:rPr>
          <w:rFonts w:eastAsia="SimSun" w:cs="Arial"/>
        </w:rPr>
        <w:t>Windows HPC Server 2008 R2 Suite</w:t>
      </w:r>
    </w:p>
    <w:p w:rsidR="000A570B" w:rsidRPr="00873CB5" w:rsidRDefault="000A570B" w:rsidP="00447115">
      <w:pPr>
        <w:pStyle w:val="PURBullet-Indented"/>
        <w:rPr>
          <w:rFonts w:eastAsia="SimSun" w:cs="Arial"/>
        </w:rPr>
      </w:pPr>
      <w:r w:rsidRPr="00873CB5">
        <w:rPr>
          <w:rFonts w:eastAsia="SimSun" w:cs="Arial"/>
        </w:rPr>
        <w:t>Windows Server 2008 R2 HPC Edition</w:t>
      </w:r>
    </w:p>
    <w:p w:rsidR="000A570B" w:rsidRPr="00873CB5" w:rsidRDefault="000A570B" w:rsidP="00447115">
      <w:pPr>
        <w:pStyle w:val="PURBullet-Indented"/>
        <w:rPr>
          <w:rFonts w:eastAsia="SimSun" w:cs="Arial"/>
        </w:rPr>
      </w:pPr>
      <w:r w:rsidRPr="00873CB5">
        <w:rPr>
          <w:rFonts w:eastAsia="SimSun" w:cs="Arial"/>
        </w:rPr>
        <w:t xml:space="preserve">Windows Server 2008 R2 Standard </w:t>
      </w:r>
      <w:r w:rsidRPr="00873CB5">
        <w:rPr>
          <w:rFonts w:eastAsia="SimSun" w:hAnsi="SimSun" w:cs="Arial"/>
        </w:rPr>
        <w:t>和</w:t>
      </w:r>
      <w:r w:rsidRPr="00873CB5">
        <w:rPr>
          <w:rFonts w:eastAsia="SimSun" w:cs="Arial"/>
        </w:rPr>
        <w:t xml:space="preserve"> Enterprise</w:t>
      </w:r>
    </w:p>
    <w:p w:rsidR="000A570B" w:rsidRPr="00873CB5" w:rsidRDefault="000A570B" w:rsidP="00447115">
      <w:pPr>
        <w:pStyle w:val="PURBullet-Indented"/>
        <w:rPr>
          <w:rFonts w:eastAsia="SimSun" w:cs="Arial"/>
        </w:rPr>
      </w:pPr>
      <w:r w:rsidRPr="00873CB5">
        <w:rPr>
          <w:rFonts w:eastAsia="SimSun" w:cs="Arial"/>
        </w:rPr>
        <w:t>Microsoft Dynamics AX 2012</w:t>
      </w:r>
    </w:p>
    <w:p w:rsidR="000A570B" w:rsidRPr="00873CB5" w:rsidRDefault="000A570B" w:rsidP="00447115">
      <w:pPr>
        <w:pStyle w:val="PURBullet-Indented"/>
        <w:rPr>
          <w:rFonts w:eastAsia="SimSun" w:cs="Arial"/>
        </w:rPr>
      </w:pPr>
      <w:r w:rsidRPr="00873CB5">
        <w:rPr>
          <w:rFonts w:eastAsia="SimSun" w:cs="Arial"/>
        </w:rPr>
        <w:t>Microsoft Dynamics C5 2012</w:t>
      </w:r>
    </w:p>
    <w:p w:rsidR="000A570B" w:rsidRPr="00873CB5" w:rsidRDefault="000A570B" w:rsidP="00447115">
      <w:pPr>
        <w:pStyle w:val="PURBullet-Indented"/>
        <w:rPr>
          <w:rFonts w:eastAsia="SimSun" w:cs="Arial"/>
        </w:rPr>
      </w:pPr>
      <w:r w:rsidRPr="00873CB5">
        <w:rPr>
          <w:rFonts w:eastAsia="SimSun" w:cs="Arial"/>
        </w:rPr>
        <w:t>Microsoft Dynamics GP 2010 R2</w:t>
      </w:r>
    </w:p>
    <w:p w:rsidR="000A570B" w:rsidRPr="00873CB5" w:rsidRDefault="000A570B" w:rsidP="00447115">
      <w:pPr>
        <w:pStyle w:val="PURBullet-Indented"/>
        <w:rPr>
          <w:rFonts w:eastAsia="SimSun" w:cs="Arial"/>
        </w:rPr>
      </w:pPr>
      <w:r w:rsidRPr="00873CB5">
        <w:rPr>
          <w:rFonts w:eastAsia="SimSun" w:cs="Arial"/>
        </w:rPr>
        <w:t>Microsoft Dynamics NAV 2009 R2</w:t>
      </w:r>
    </w:p>
    <w:p w:rsidR="000A570B" w:rsidRPr="00873CB5" w:rsidRDefault="000A570B" w:rsidP="00447115">
      <w:pPr>
        <w:pStyle w:val="PURBullet-Indented"/>
        <w:rPr>
          <w:rFonts w:eastAsia="SimSun" w:cs="Arial"/>
        </w:rPr>
      </w:pPr>
      <w:r w:rsidRPr="00873CB5">
        <w:rPr>
          <w:rFonts w:eastAsia="SimSun" w:cs="Arial"/>
        </w:rPr>
        <w:t>Microsoft Dynamics SL 2011</w:t>
      </w:r>
    </w:p>
    <w:p w:rsidR="000A570B" w:rsidRPr="00873CB5" w:rsidRDefault="000A570B" w:rsidP="000A570B">
      <w:pPr>
        <w:pStyle w:val="PURHeading1"/>
        <w:rPr>
          <w:rFonts w:eastAsia="SimSun" w:cs="Arial"/>
          <w:b/>
        </w:rPr>
      </w:pPr>
      <w:r w:rsidRPr="00873CB5">
        <w:rPr>
          <w:rFonts w:eastAsia="SimSun" w:cs="Arial"/>
        </w:rPr>
        <w:t xml:space="preserve">Microsoft </w:t>
      </w:r>
      <w:r w:rsidRPr="00873CB5">
        <w:rPr>
          <w:rFonts w:eastAsia="SimSun" w:hAnsi="SimSun" w:cs="Arial"/>
        </w:rPr>
        <w:t>服务提供商使用权利文档的早期版本</w:t>
      </w:r>
    </w:p>
    <w:p w:rsidR="00FE21C7" w:rsidRPr="00873CB5" w:rsidRDefault="000A570B" w:rsidP="000A570B">
      <w:pPr>
        <w:pStyle w:val="PURBody"/>
        <w:rPr>
          <w:rFonts w:eastAsia="SimSun" w:cs="Arial"/>
          <w:lang w:eastAsia="zh-CN"/>
        </w:rPr>
      </w:pPr>
      <w:r w:rsidRPr="00873CB5">
        <w:rPr>
          <w:rFonts w:eastAsia="SimSun" w:hAnsi="SimSun" w:cs="Arial"/>
          <w:lang w:eastAsia="zh-CN"/>
        </w:rPr>
        <w:t>这些服务提供商使用权利一般适用于目前在全球出售的产品的最新版本。</w:t>
      </w:r>
      <w:r w:rsidRPr="00873CB5">
        <w:rPr>
          <w:rStyle w:val="PURBodyChar"/>
          <w:rFonts w:eastAsia="SimSun" w:hAnsi="SimSun" w:cs="Arial"/>
          <w:lang w:eastAsia="zh-CN"/>
        </w:rPr>
        <w:t>对于该版本的</w:t>
      </w:r>
      <w:r w:rsidRPr="00873CB5">
        <w:rPr>
          <w:rStyle w:val="PURBodyChar"/>
          <w:rFonts w:eastAsia="SimSun" w:cs="Arial"/>
          <w:lang w:eastAsia="zh-CN"/>
        </w:rPr>
        <w:t xml:space="preserve"> Microsoft </w:t>
      </w:r>
      <w:r w:rsidRPr="00873CB5">
        <w:rPr>
          <w:rStyle w:val="PURBodyChar"/>
          <w:rFonts w:eastAsia="SimSun" w:hAnsi="SimSun" w:cs="Arial"/>
          <w:lang w:eastAsia="zh-CN"/>
        </w:rPr>
        <w:t>服务提供商使用权利已不再涉及的产品，要了解其许可条款，您需要查看旧版本的使用权利。若需要了解某一产品最新版本的</w:t>
      </w:r>
      <w:r w:rsidRPr="00873CB5">
        <w:rPr>
          <w:rStyle w:val="PURBodyChar"/>
          <w:rFonts w:eastAsia="SimSun" w:cs="Arial"/>
          <w:lang w:eastAsia="zh-CN"/>
        </w:rPr>
        <w:t xml:space="preserve"> Microsoft </w:t>
      </w:r>
      <w:r w:rsidRPr="00873CB5">
        <w:rPr>
          <w:rStyle w:val="PURBodyChar"/>
          <w:rFonts w:eastAsia="SimSun" w:hAnsi="SimSun" w:cs="Arial"/>
          <w:lang w:eastAsia="zh-CN"/>
        </w:rPr>
        <w:t>服务提供商使用权利文档，您可以查看以下网址提供的列表：</w:t>
      </w:r>
      <w:hyperlink r:id="rId35" w:history="1">
        <w:r w:rsidRPr="00873CB5">
          <w:rPr>
            <w:rStyle w:val="Hyperlink"/>
            <w:rFonts w:eastAsia="SimSun" w:cs="Arial"/>
            <w:lang w:eastAsia="zh-CN"/>
          </w:rPr>
          <w:t>http://www.microsoftvolumelicensing.com/userights/DocumentSearch.aspx?Mode=3&amp;DocumentTypeId=2</w:t>
        </w:r>
      </w:hyperlink>
      <w:r w:rsidRPr="00873CB5">
        <w:rPr>
          <w:rStyle w:val="PURBodyChar"/>
          <w:rFonts w:eastAsia="SimSun" w:hAnsi="SimSun" w:cs="Arial"/>
          <w:lang w:eastAsia="zh-CN"/>
        </w:rPr>
        <w:t>。如果您没有</w:t>
      </w:r>
      <w:r w:rsidRPr="00873CB5">
        <w:rPr>
          <w:rFonts w:eastAsia="SimSun" w:hAnsi="SimSun" w:cs="Arial"/>
          <w:lang w:eastAsia="zh-CN"/>
        </w:rPr>
        <w:t>找到所需的</w:t>
      </w:r>
      <w:r w:rsidRPr="00873CB5">
        <w:rPr>
          <w:rFonts w:eastAsia="SimSun" w:cs="Arial"/>
          <w:lang w:eastAsia="zh-CN"/>
        </w:rPr>
        <w:t xml:space="preserve"> Microsoft </w:t>
      </w:r>
      <w:r w:rsidRPr="00873CB5">
        <w:rPr>
          <w:rFonts w:eastAsia="SimSun" w:hAnsi="SimSun" w:cs="Arial"/>
          <w:lang w:eastAsia="zh-CN"/>
        </w:rPr>
        <w:t>服务提供商使用权利文档的版本，请联系您的</w:t>
      </w:r>
      <w:r w:rsidRPr="00873CB5">
        <w:rPr>
          <w:rFonts w:eastAsia="SimSun" w:cs="Arial"/>
          <w:lang w:eastAsia="zh-CN"/>
        </w:rPr>
        <w:t xml:space="preserve"> Microsoft </w:t>
      </w:r>
      <w:r w:rsidRPr="00873CB5">
        <w:rPr>
          <w:rFonts w:eastAsia="SimSun" w:hAnsi="SimSun" w:cs="Arial"/>
          <w:lang w:eastAsia="zh-CN"/>
        </w:rPr>
        <w:t>客户经理。</w:t>
      </w:r>
    </w:p>
    <w:p w:rsidR="000A570B" w:rsidRDefault="00FE21C7" w:rsidP="00FE21C7">
      <w:pPr>
        <w:pStyle w:val="PURBody"/>
        <w:rPr>
          <w:rFonts w:eastAsia="SimSun" w:hAnsi="SimSun" w:cs="Arial"/>
          <w:lang w:eastAsia="zh-CN"/>
        </w:rPr>
      </w:pPr>
      <w:r w:rsidRPr="00873CB5">
        <w:rPr>
          <w:rFonts w:eastAsia="SimSun" w:hAnsi="SimSun" w:cs="Arial"/>
          <w:lang w:eastAsia="zh-CN"/>
        </w:rPr>
        <w:t>尽管有上述规定，在</w:t>
      </w:r>
      <w:r w:rsidRPr="00873CB5">
        <w:rPr>
          <w:rFonts w:eastAsia="SimSun" w:cs="Arial"/>
          <w:lang w:eastAsia="zh-CN"/>
        </w:rPr>
        <w:t xml:space="preserve"> 2012 </w:t>
      </w:r>
      <w:r w:rsidRPr="00873CB5">
        <w:rPr>
          <w:rFonts w:eastAsia="SimSun" w:hAnsi="SimSun" w:cs="Arial"/>
          <w:lang w:eastAsia="zh-CN"/>
        </w:rPr>
        <w:t>年</w:t>
      </w:r>
      <w:r w:rsidRPr="00873CB5">
        <w:rPr>
          <w:rFonts w:eastAsia="SimSun" w:cs="Arial"/>
          <w:lang w:eastAsia="zh-CN"/>
        </w:rPr>
        <w:t xml:space="preserve"> 12 </w:t>
      </w:r>
      <w:r w:rsidRPr="00873CB5">
        <w:rPr>
          <w:rFonts w:eastAsia="SimSun" w:hAnsi="SimSun" w:cs="Arial"/>
          <w:lang w:eastAsia="zh-CN"/>
        </w:rPr>
        <w:t>月</w:t>
      </w:r>
      <w:r w:rsidRPr="00873CB5">
        <w:rPr>
          <w:rFonts w:eastAsia="SimSun" w:cs="Arial"/>
          <w:lang w:eastAsia="zh-CN"/>
        </w:rPr>
        <w:t xml:space="preserve"> 3</w:t>
      </w:r>
      <w:r w:rsidR="007C5784">
        <w:rPr>
          <w:rFonts w:eastAsia="SimSun" w:cs="Arial"/>
          <w:lang w:eastAsia="zh-CN"/>
        </w:rPr>
        <w:t>1</w:t>
      </w:r>
      <w:r w:rsidRPr="00873CB5">
        <w:rPr>
          <w:rFonts w:eastAsia="SimSun" w:cs="Arial"/>
          <w:lang w:eastAsia="zh-CN"/>
        </w:rPr>
        <w:t xml:space="preserve"> </w:t>
      </w:r>
      <w:r w:rsidRPr="00873CB5">
        <w:rPr>
          <w:rFonts w:eastAsia="SimSun" w:hAnsi="SimSun" w:cs="Arial"/>
          <w:lang w:eastAsia="zh-CN"/>
        </w:rPr>
        <w:t>日之前，我们将提供早期版本和最新版本的</w:t>
      </w:r>
      <w:r w:rsidRPr="00873CB5">
        <w:rPr>
          <w:rFonts w:eastAsia="SimSun" w:cs="Arial"/>
          <w:lang w:eastAsia="zh-CN"/>
        </w:rPr>
        <w:t xml:space="preserve"> SQL</w:t>
      </w:r>
      <w:r w:rsidRPr="00873CB5">
        <w:rPr>
          <w:rFonts w:eastAsia="SimSun" w:hAnsi="SimSun" w:cs="Arial"/>
          <w:lang w:eastAsia="zh-CN"/>
        </w:rPr>
        <w:t>。但在</w:t>
      </w:r>
      <w:r w:rsidRPr="00873CB5">
        <w:rPr>
          <w:rFonts w:eastAsia="SimSun" w:cs="Arial"/>
          <w:lang w:eastAsia="zh-CN"/>
        </w:rPr>
        <w:t xml:space="preserve"> 2012 </w:t>
      </w:r>
      <w:r w:rsidRPr="00873CB5">
        <w:rPr>
          <w:rFonts w:eastAsia="SimSun" w:hAnsi="SimSun" w:cs="Arial"/>
          <w:lang w:eastAsia="zh-CN"/>
        </w:rPr>
        <w:t>年</w:t>
      </w:r>
      <w:r w:rsidRPr="00873CB5">
        <w:rPr>
          <w:rFonts w:eastAsia="SimSun" w:cs="Arial"/>
          <w:lang w:eastAsia="zh-CN"/>
        </w:rPr>
        <w:t xml:space="preserve"> 12 </w:t>
      </w:r>
      <w:r w:rsidRPr="00873CB5">
        <w:rPr>
          <w:rFonts w:eastAsia="SimSun" w:hAnsi="SimSun" w:cs="Arial"/>
          <w:lang w:eastAsia="zh-CN"/>
        </w:rPr>
        <w:t>月</w:t>
      </w:r>
      <w:r w:rsidRPr="00873CB5">
        <w:rPr>
          <w:rFonts w:eastAsia="SimSun" w:cs="Arial"/>
          <w:lang w:eastAsia="zh-CN"/>
        </w:rPr>
        <w:t xml:space="preserve"> 3</w:t>
      </w:r>
      <w:r w:rsidR="007C5784">
        <w:rPr>
          <w:rFonts w:eastAsia="SimSun" w:cs="Arial"/>
          <w:lang w:eastAsia="zh-CN"/>
        </w:rPr>
        <w:t>1</w:t>
      </w:r>
      <w:r w:rsidRPr="00873CB5">
        <w:rPr>
          <w:rFonts w:eastAsia="SimSun" w:cs="Arial"/>
          <w:lang w:eastAsia="zh-CN"/>
        </w:rPr>
        <w:t xml:space="preserve"> </w:t>
      </w:r>
      <w:r w:rsidRPr="00873CB5">
        <w:rPr>
          <w:rFonts w:eastAsia="SimSun" w:hAnsi="SimSun" w:cs="Arial"/>
          <w:lang w:eastAsia="zh-CN"/>
        </w:rPr>
        <w:t>日之后，早期版本将从服务提供商使用权利和价目表中删除。</w:t>
      </w:r>
    </w:p>
    <w:p w:rsidR="00402E1D" w:rsidRDefault="00402E1D" w:rsidP="00FE21C7">
      <w:pPr>
        <w:pStyle w:val="PURBody"/>
        <w:rPr>
          <w:rFonts w:eastAsia="SimSun" w:hAnsi="SimSun" w:cs="Arial"/>
          <w:lang w:eastAsia="zh-CN"/>
        </w:rPr>
      </w:pPr>
    </w:p>
    <w:p w:rsidR="00402E1D" w:rsidRPr="00873CB5" w:rsidRDefault="00402E1D" w:rsidP="00FE21C7">
      <w:pPr>
        <w:pStyle w:val="PURBody"/>
        <w:rPr>
          <w:rFonts w:eastAsia="SimSun" w:cs="Arial"/>
          <w:lang w:eastAsia="zh-CN"/>
        </w:rPr>
      </w:pPr>
    </w:p>
    <w:p w:rsidR="000A570B" w:rsidRPr="00873CB5" w:rsidRDefault="000A570B" w:rsidP="000A570B">
      <w:pPr>
        <w:pStyle w:val="PURHeading1"/>
        <w:rPr>
          <w:rFonts w:eastAsia="SimSun" w:cs="Arial"/>
          <w:lang w:eastAsia="zh-CN"/>
        </w:rPr>
      </w:pPr>
      <w:r w:rsidRPr="00873CB5">
        <w:rPr>
          <w:rFonts w:eastAsia="SimSun" w:hAnsi="SimSun" w:cs="Arial"/>
          <w:lang w:eastAsia="zh-CN"/>
        </w:rPr>
        <w:lastRenderedPageBreak/>
        <w:t>澄清及更改摘要</w:t>
      </w:r>
    </w:p>
    <w:p w:rsidR="000A570B" w:rsidRPr="00873CB5" w:rsidRDefault="000A570B" w:rsidP="000A570B">
      <w:pPr>
        <w:pStyle w:val="PURBody"/>
        <w:rPr>
          <w:rFonts w:eastAsia="SimSun" w:cs="Arial"/>
        </w:rPr>
      </w:pPr>
      <w:r w:rsidRPr="00873CB5">
        <w:rPr>
          <w:rFonts w:eastAsia="SimSun" w:hAnsi="SimSun" w:cs="Arial"/>
          <w:lang w:eastAsia="zh-CN"/>
        </w:rPr>
        <w:t>我们设计了这些服务提供商使用权利，旨在帮助您许可和管理</w:t>
      </w:r>
      <w:r w:rsidRPr="00873CB5">
        <w:rPr>
          <w:rFonts w:eastAsia="SimSun" w:cs="Arial"/>
          <w:lang w:eastAsia="zh-CN"/>
        </w:rPr>
        <w:t xml:space="preserve"> Microsoft </w:t>
      </w:r>
      <w:r w:rsidRPr="00873CB5">
        <w:rPr>
          <w:rFonts w:eastAsia="SimSun" w:hAnsi="SimSun" w:cs="Arial"/>
          <w:lang w:eastAsia="zh-CN"/>
        </w:rPr>
        <w:t>产品。在使用任何现有产品时，您应该参考适用的产品使用权利或以前对产品使用权利所做的任何更新。我们在下面指出了对产品使用权利的内容做了哪些添加、删除和其他更改。我们还作了一些澄清，以回答客户提出的问题。</w:t>
      </w:r>
      <w:r w:rsidRPr="00873CB5">
        <w:rPr>
          <w:rFonts w:eastAsia="SimSun" w:hAnsi="SimSun" w:cs="Arial"/>
        </w:rPr>
        <w:t>这些澄清反映了</w:t>
      </w:r>
      <w:r w:rsidRPr="00873CB5">
        <w:rPr>
          <w:rFonts w:eastAsia="SimSun" w:cs="Arial"/>
        </w:rPr>
        <w:t xml:space="preserve"> Microsoft </w:t>
      </w:r>
      <w:r w:rsidRPr="00873CB5">
        <w:rPr>
          <w:rFonts w:eastAsia="SimSun" w:hAnsi="SimSun" w:cs="Arial"/>
        </w:rPr>
        <w:t>现行的许可政策。</w:t>
      </w:r>
    </w:p>
    <w:tbl>
      <w:tblPr>
        <w:tblStyle w:val="PURTable"/>
        <w:tblW w:w="0" w:type="auto"/>
        <w:tblLook w:val="04A0" w:firstRow="1" w:lastRow="0" w:firstColumn="1" w:lastColumn="0" w:noHBand="0" w:noVBand="1"/>
      </w:tblPr>
      <w:tblGrid>
        <w:gridCol w:w="5312"/>
        <w:gridCol w:w="5330"/>
      </w:tblGrid>
      <w:tr w:rsidR="003F72BE" w:rsidRPr="00873CB5" w:rsidTr="003F72BE">
        <w:trPr>
          <w:cnfStyle w:val="100000000000" w:firstRow="1" w:lastRow="0" w:firstColumn="0" w:lastColumn="0" w:oddVBand="0" w:evenVBand="0" w:oddHBand="0" w:evenHBand="0" w:firstRowFirstColumn="0" w:firstRowLastColumn="0" w:lastRowFirstColumn="0" w:lastRowLastColumn="0"/>
        </w:trPr>
        <w:tc>
          <w:tcPr>
            <w:tcW w:w="5312" w:type="dxa"/>
          </w:tcPr>
          <w:p w:rsidR="003F72BE" w:rsidRPr="00873CB5" w:rsidRDefault="003F72BE" w:rsidP="003F72BE">
            <w:pPr>
              <w:pStyle w:val="PURHeading2"/>
              <w:rPr>
                <w:rFonts w:ascii="Arial" w:eastAsia="SimSun" w:hAnsi="Arial" w:cs="Arial"/>
              </w:rPr>
            </w:pPr>
            <w:r w:rsidRPr="00873CB5">
              <w:rPr>
                <w:rFonts w:ascii="Arial" w:eastAsia="SimSun" w:hAnsi="SimSun" w:cs="Arial"/>
              </w:rPr>
              <w:t>新增</w:t>
            </w:r>
          </w:p>
        </w:tc>
        <w:tc>
          <w:tcPr>
            <w:tcW w:w="5330" w:type="dxa"/>
          </w:tcPr>
          <w:p w:rsidR="003F72BE" w:rsidRPr="00873CB5" w:rsidRDefault="003F72BE" w:rsidP="003F72BE">
            <w:pPr>
              <w:pStyle w:val="PURHeading2"/>
              <w:rPr>
                <w:rFonts w:ascii="Arial" w:eastAsia="SimSun" w:hAnsi="Arial" w:cs="Arial"/>
              </w:rPr>
            </w:pPr>
            <w:r w:rsidRPr="00873CB5">
              <w:rPr>
                <w:rFonts w:ascii="Arial" w:eastAsia="SimSun" w:hAnsi="SimSun" w:cs="Arial"/>
              </w:rPr>
              <w:t>删除</w:t>
            </w:r>
          </w:p>
        </w:tc>
      </w:tr>
      <w:tr w:rsidR="003F72BE" w:rsidRPr="00873CB5" w:rsidTr="003F72BE">
        <w:tc>
          <w:tcPr>
            <w:tcW w:w="5312" w:type="dxa"/>
          </w:tcPr>
          <w:p w:rsidR="007B7826" w:rsidRPr="00873CB5" w:rsidRDefault="007B7826" w:rsidP="00EE10FE">
            <w:pPr>
              <w:pStyle w:val="PURBullet-Indented"/>
              <w:rPr>
                <w:rFonts w:eastAsia="SimSun" w:cs="Arial"/>
                <w:smallCaps/>
                <w:lang w:val="fr-FR"/>
              </w:rPr>
            </w:pPr>
            <w:r w:rsidRPr="00873CB5">
              <w:rPr>
                <w:rFonts w:eastAsia="SimSun" w:cs="Arial"/>
                <w:lang w:val="fr-FR"/>
              </w:rPr>
              <w:t>Core Infrastructure Server (CIS) Suite Standard</w:t>
            </w:r>
          </w:p>
          <w:p w:rsidR="00EE10FE" w:rsidRPr="00873CB5" w:rsidRDefault="00EE10FE" w:rsidP="00EE10FE">
            <w:pPr>
              <w:pStyle w:val="PURBullet-Indented"/>
              <w:rPr>
                <w:rFonts w:eastAsia="SimSun" w:cs="Arial"/>
              </w:rPr>
            </w:pPr>
            <w:r w:rsidRPr="00873CB5">
              <w:rPr>
                <w:rFonts w:eastAsia="SimSun" w:cs="Arial"/>
              </w:rPr>
              <w:t>Forefront Identify Manager 2010 R2</w:t>
            </w:r>
          </w:p>
          <w:p w:rsidR="003F72BE" w:rsidRPr="00873CB5" w:rsidRDefault="003F72BE" w:rsidP="00EE10FE">
            <w:pPr>
              <w:pStyle w:val="PURBullet-Indented"/>
              <w:rPr>
                <w:rFonts w:eastAsia="SimSun" w:cs="Arial"/>
              </w:rPr>
            </w:pPr>
            <w:r w:rsidRPr="00873CB5">
              <w:rPr>
                <w:rFonts w:eastAsia="SimSun" w:cs="Arial"/>
              </w:rPr>
              <w:t>System Center 2012 DataCenter</w:t>
            </w:r>
          </w:p>
        </w:tc>
        <w:tc>
          <w:tcPr>
            <w:tcW w:w="5330" w:type="dxa"/>
          </w:tcPr>
          <w:p w:rsidR="00EE10FE" w:rsidRPr="00873CB5" w:rsidRDefault="00EE10FE" w:rsidP="00EE10FE">
            <w:pPr>
              <w:pStyle w:val="PURBullet-Indented"/>
              <w:rPr>
                <w:rFonts w:eastAsia="SimSun" w:cs="Arial"/>
              </w:rPr>
            </w:pPr>
            <w:r w:rsidRPr="00873CB5">
              <w:rPr>
                <w:rFonts w:eastAsia="SimSun" w:cs="Arial"/>
              </w:rPr>
              <w:t>Forefront Identiy Manager 2010</w:t>
            </w:r>
          </w:p>
          <w:p w:rsidR="003F72BE" w:rsidRPr="00873CB5" w:rsidRDefault="003F72BE" w:rsidP="00EE10FE">
            <w:pPr>
              <w:pStyle w:val="PURBullet-Indented"/>
              <w:rPr>
                <w:rFonts w:eastAsia="SimSun" w:cs="Arial"/>
              </w:rPr>
            </w:pPr>
            <w:r w:rsidRPr="00873CB5">
              <w:rPr>
                <w:rFonts w:eastAsia="SimSun" w:hAnsi="SimSun" w:cs="Arial"/>
              </w:rPr>
              <w:t>采用</w:t>
            </w:r>
            <w:r w:rsidRPr="00873CB5">
              <w:rPr>
                <w:rFonts w:eastAsia="SimSun" w:cs="Arial"/>
              </w:rPr>
              <w:t xml:space="preserve"> SQL Server 2008 </w:t>
            </w:r>
            <w:r w:rsidRPr="00873CB5">
              <w:rPr>
                <w:rFonts w:eastAsia="SimSun" w:hAnsi="SimSun" w:cs="Arial"/>
              </w:rPr>
              <w:t>技术的</w:t>
            </w:r>
            <w:r w:rsidRPr="00873CB5">
              <w:rPr>
                <w:rFonts w:eastAsia="SimSun" w:cs="Arial"/>
              </w:rPr>
              <w:t xml:space="preserve"> System Center Configuration Manager 2007 R3</w:t>
            </w:r>
          </w:p>
        </w:tc>
      </w:tr>
      <w:tr w:rsidR="003F72BE" w:rsidRPr="00873CB5" w:rsidTr="003F72BE">
        <w:tc>
          <w:tcPr>
            <w:tcW w:w="5312" w:type="dxa"/>
          </w:tcPr>
          <w:p w:rsidR="003F72BE" w:rsidRPr="00873CB5" w:rsidRDefault="003F72BE" w:rsidP="00EE10FE">
            <w:pPr>
              <w:pStyle w:val="PURBullet-Indented"/>
              <w:rPr>
                <w:rFonts w:eastAsia="SimSun" w:cs="Arial"/>
              </w:rPr>
            </w:pPr>
            <w:r w:rsidRPr="00873CB5">
              <w:rPr>
                <w:rFonts w:eastAsia="SimSun" w:cs="Arial"/>
              </w:rPr>
              <w:t>System Center 2012 Standard</w:t>
            </w:r>
          </w:p>
        </w:tc>
        <w:tc>
          <w:tcPr>
            <w:tcW w:w="5330" w:type="dxa"/>
          </w:tcPr>
          <w:p w:rsidR="003F72BE" w:rsidRPr="00873CB5" w:rsidRDefault="003F72BE" w:rsidP="00EE10FE">
            <w:pPr>
              <w:pStyle w:val="PURBullet-Indented"/>
              <w:rPr>
                <w:rFonts w:eastAsia="SimSun" w:cs="Arial"/>
              </w:rPr>
            </w:pPr>
            <w:r w:rsidRPr="00873CB5">
              <w:rPr>
                <w:rFonts w:eastAsia="SimSun" w:cs="Arial"/>
              </w:rPr>
              <w:t>System Center Data Protection Manager 2010</w:t>
            </w:r>
          </w:p>
        </w:tc>
      </w:tr>
      <w:tr w:rsidR="003F72BE" w:rsidRPr="00873CB5" w:rsidTr="003F72BE">
        <w:tc>
          <w:tcPr>
            <w:tcW w:w="5312" w:type="dxa"/>
          </w:tcPr>
          <w:p w:rsidR="003F72BE" w:rsidRPr="00873CB5" w:rsidRDefault="003F72BE" w:rsidP="00EE10FE">
            <w:pPr>
              <w:pStyle w:val="PURBullet-Indented"/>
              <w:rPr>
                <w:rFonts w:eastAsia="SimSun" w:cs="Arial"/>
                <w:lang w:val="fr-FR"/>
              </w:rPr>
            </w:pPr>
            <w:r w:rsidRPr="00873CB5">
              <w:rPr>
                <w:rFonts w:eastAsia="SimSun" w:cs="Arial"/>
                <w:lang w:val="fr-FR"/>
              </w:rPr>
              <w:t>System Center 2012 Client Management Suite</w:t>
            </w:r>
          </w:p>
        </w:tc>
        <w:tc>
          <w:tcPr>
            <w:tcW w:w="5330" w:type="dxa"/>
          </w:tcPr>
          <w:p w:rsidR="003F72BE" w:rsidRPr="00873CB5" w:rsidRDefault="003F72BE" w:rsidP="00EE10FE">
            <w:pPr>
              <w:pStyle w:val="PURBullet-Indented"/>
              <w:rPr>
                <w:rFonts w:eastAsia="SimSun" w:cs="Arial"/>
              </w:rPr>
            </w:pPr>
            <w:r w:rsidRPr="00873CB5">
              <w:rPr>
                <w:rFonts w:eastAsia="SimSun" w:cs="Arial"/>
              </w:rPr>
              <w:t>System Center Operations Manager 2007 R2</w:t>
            </w:r>
          </w:p>
        </w:tc>
      </w:tr>
      <w:tr w:rsidR="007C5784" w:rsidRPr="00873CB5" w:rsidTr="003F72BE">
        <w:tc>
          <w:tcPr>
            <w:tcW w:w="5312" w:type="dxa"/>
          </w:tcPr>
          <w:p w:rsidR="007C5784" w:rsidRPr="001A310D" w:rsidRDefault="007C5784" w:rsidP="007C5784">
            <w:pPr>
              <w:pStyle w:val="PURBullet-Indented"/>
              <w:rPr>
                <w:rFonts w:eastAsia="Times New Roman"/>
              </w:rPr>
            </w:pPr>
            <w:r w:rsidRPr="001A310D">
              <w:rPr>
                <w:rFonts w:eastAsia="Times New Roman"/>
              </w:rPr>
              <w:t>SQL Server 2012 Business Intelligence</w:t>
            </w:r>
          </w:p>
        </w:tc>
        <w:tc>
          <w:tcPr>
            <w:tcW w:w="5330" w:type="dxa"/>
          </w:tcPr>
          <w:p w:rsidR="007C5784" w:rsidRPr="00873CB5" w:rsidRDefault="007C5784" w:rsidP="00EE10FE">
            <w:pPr>
              <w:pStyle w:val="PURBullet-Indented"/>
              <w:rPr>
                <w:rFonts w:eastAsia="SimSun" w:cs="Arial"/>
              </w:rPr>
            </w:pPr>
            <w:r w:rsidRPr="00873CB5">
              <w:rPr>
                <w:rFonts w:eastAsia="SimSun" w:hAnsi="SimSun" w:cs="Arial"/>
              </w:rPr>
              <w:t>采用</w:t>
            </w:r>
            <w:r w:rsidRPr="00873CB5">
              <w:rPr>
                <w:rFonts w:eastAsia="SimSun" w:cs="Arial"/>
              </w:rPr>
              <w:t xml:space="preserve"> SQL Server 2008 </w:t>
            </w:r>
            <w:r w:rsidRPr="00873CB5">
              <w:rPr>
                <w:rFonts w:eastAsia="SimSun" w:hAnsi="SimSun" w:cs="Arial"/>
              </w:rPr>
              <w:t>技术的</w:t>
            </w:r>
            <w:r w:rsidRPr="00873CB5">
              <w:rPr>
                <w:rFonts w:eastAsia="SimSun" w:cs="Arial"/>
              </w:rPr>
              <w:t xml:space="preserve"> System Center Operations Manager 2007 R2</w:t>
            </w:r>
          </w:p>
        </w:tc>
      </w:tr>
      <w:tr w:rsidR="007C5784" w:rsidRPr="00873CB5" w:rsidTr="003F72BE">
        <w:tc>
          <w:tcPr>
            <w:tcW w:w="5312" w:type="dxa"/>
          </w:tcPr>
          <w:p w:rsidR="007C5784" w:rsidRPr="001A310D" w:rsidRDefault="007C5784" w:rsidP="007C5784">
            <w:pPr>
              <w:pStyle w:val="PURBullet-Indented"/>
              <w:rPr>
                <w:rFonts w:eastAsia="Times New Roman"/>
              </w:rPr>
            </w:pPr>
            <w:r w:rsidRPr="001A310D">
              <w:rPr>
                <w:rFonts w:eastAsia="Times New Roman"/>
              </w:rPr>
              <w:t>SQL Sever 2012 Enterprise</w:t>
            </w:r>
          </w:p>
        </w:tc>
        <w:tc>
          <w:tcPr>
            <w:tcW w:w="5330" w:type="dxa"/>
          </w:tcPr>
          <w:p w:rsidR="007C5784" w:rsidRPr="00873CB5" w:rsidRDefault="007C5784" w:rsidP="00EE10FE">
            <w:pPr>
              <w:pStyle w:val="PURBullet-Indented"/>
              <w:rPr>
                <w:rFonts w:eastAsia="SimSun" w:cs="Arial"/>
              </w:rPr>
            </w:pPr>
            <w:r w:rsidRPr="00873CB5">
              <w:rPr>
                <w:rFonts w:eastAsia="SimSun" w:cs="Arial"/>
              </w:rPr>
              <w:t>System Center Service Manager 2010</w:t>
            </w:r>
          </w:p>
        </w:tc>
      </w:tr>
      <w:tr w:rsidR="007C5784" w:rsidRPr="00873CB5" w:rsidTr="003F72BE">
        <w:tc>
          <w:tcPr>
            <w:tcW w:w="5312" w:type="dxa"/>
          </w:tcPr>
          <w:p w:rsidR="007C5784" w:rsidRPr="001A310D" w:rsidRDefault="007C5784" w:rsidP="007C5784">
            <w:pPr>
              <w:pStyle w:val="PURBullet-Indented"/>
              <w:rPr>
                <w:rFonts w:eastAsia="Times New Roman"/>
              </w:rPr>
            </w:pPr>
            <w:r w:rsidRPr="001A310D">
              <w:rPr>
                <w:rFonts w:eastAsia="Times New Roman"/>
              </w:rPr>
              <w:t>SQL Sever 2012 Standard</w:t>
            </w:r>
          </w:p>
        </w:tc>
        <w:tc>
          <w:tcPr>
            <w:tcW w:w="5330" w:type="dxa"/>
          </w:tcPr>
          <w:p w:rsidR="007C5784" w:rsidRPr="00873CB5" w:rsidRDefault="007C5784" w:rsidP="00EE10FE">
            <w:pPr>
              <w:pStyle w:val="PURBullet-Indented"/>
              <w:rPr>
                <w:rFonts w:eastAsia="SimSun" w:cs="Arial"/>
              </w:rPr>
            </w:pPr>
            <w:r w:rsidRPr="00873CB5">
              <w:rPr>
                <w:rFonts w:eastAsia="SimSun" w:hAnsi="SimSun" w:cs="Arial"/>
              </w:rPr>
              <w:t>采用</w:t>
            </w:r>
            <w:r w:rsidRPr="00873CB5">
              <w:rPr>
                <w:rFonts w:eastAsia="SimSun" w:cs="Arial"/>
              </w:rPr>
              <w:t xml:space="preserve"> SQL Server 2008 </w:t>
            </w:r>
            <w:r w:rsidRPr="00873CB5">
              <w:rPr>
                <w:rFonts w:eastAsia="SimSun" w:hAnsi="SimSun" w:cs="Arial"/>
              </w:rPr>
              <w:t>技术的</w:t>
            </w:r>
            <w:r w:rsidRPr="00873CB5">
              <w:rPr>
                <w:rFonts w:eastAsia="SimSun" w:cs="Arial"/>
              </w:rPr>
              <w:t xml:space="preserve"> System Center Service Manager 2010</w:t>
            </w:r>
          </w:p>
        </w:tc>
      </w:tr>
      <w:tr w:rsidR="007C5784" w:rsidRPr="00873CB5" w:rsidTr="003F72BE">
        <w:tc>
          <w:tcPr>
            <w:tcW w:w="5312" w:type="dxa"/>
          </w:tcPr>
          <w:p w:rsidR="007C5784" w:rsidRPr="001A310D" w:rsidRDefault="007C5784" w:rsidP="007C5784">
            <w:pPr>
              <w:pStyle w:val="PURBullet-Indented"/>
              <w:rPr>
                <w:rFonts w:eastAsia="Times New Roman"/>
              </w:rPr>
            </w:pPr>
            <w:r w:rsidRPr="001A310D">
              <w:rPr>
                <w:rFonts w:eastAsia="Times New Roman"/>
              </w:rPr>
              <w:t>SQL Sever 2012 Web</w:t>
            </w:r>
          </w:p>
        </w:tc>
        <w:tc>
          <w:tcPr>
            <w:tcW w:w="5330" w:type="dxa"/>
          </w:tcPr>
          <w:p w:rsidR="007C5784" w:rsidRPr="00873CB5" w:rsidRDefault="007C5784" w:rsidP="00EE10FE">
            <w:pPr>
              <w:pStyle w:val="PURBullet-Indented"/>
              <w:rPr>
                <w:rFonts w:eastAsia="SimSun" w:cs="Arial"/>
              </w:rPr>
            </w:pPr>
            <w:r w:rsidRPr="00873CB5">
              <w:rPr>
                <w:rFonts w:eastAsia="SimSun" w:cs="Arial"/>
              </w:rPr>
              <w:t>System Center Virtual Machine Manager 2008 R2</w:t>
            </w:r>
          </w:p>
        </w:tc>
      </w:tr>
      <w:tr w:rsidR="007C5784" w:rsidRPr="00873CB5" w:rsidTr="003F72BE">
        <w:tc>
          <w:tcPr>
            <w:tcW w:w="5312" w:type="dxa"/>
          </w:tcPr>
          <w:p w:rsidR="007C5784" w:rsidRPr="00873CB5" w:rsidRDefault="007C5784" w:rsidP="007B7826">
            <w:pPr>
              <w:pStyle w:val="PURBullet"/>
              <w:numPr>
                <w:ilvl w:val="0"/>
                <w:numId w:val="0"/>
              </w:numPr>
              <w:ind w:left="504"/>
              <w:rPr>
                <w:rFonts w:eastAsia="SimSun" w:cs="Arial"/>
              </w:rPr>
            </w:pPr>
          </w:p>
        </w:tc>
        <w:tc>
          <w:tcPr>
            <w:tcW w:w="5330" w:type="dxa"/>
          </w:tcPr>
          <w:p w:rsidR="007C5784" w:rsidRPr="00873CB5" w:rsidRDefault="007C5784" w:rsidP="00EE10FE">
            <w:pPr>
              <w:pStyle w:val="PURBullet-Indented"/>
              <w:rPr>
                <w:rFonts w:eastAsia="SimSun" w:cs="Arial"/>
              </w:rPr>
            </w:pPr>
            <w:r w:rsidRPr="00873CB5">
              <w:rPr>
                <w:rFonts w:eastAsia="SimSun" w:hAnsi="SimSun" w:cs="Arial"/>
              </w:rPr>
              <w:t>采用</w:t>
            </w:r>
            <w:r w:rsidRPr="00873CB5">
              <w:rPr>
                <w:rFonts w:eastAsia="SimSun" w:cs="Arial"/>
              </w:rPr>
              <w:t xml:space="preserve"> SQL Server 2008 </w:t>
            </w:r>
            <w:r w:rsidRPr="00873CB5">
              <w:rPr>
                <w:rFonts w:eastAsia="SimSun" w:hAnsi="SimSun" w:cs="Arial"/>
              </w:rPr>
              <w:t>技术的</w:t>
            </w:r>
            <w:r w:rsidRPr="00873CB5">
              <w:rPr>
                <w:rFonts w:eastAsia="SimSun" w:cs="Arial"/>
              </w:rPr>
              <w:t xml:space="preserve"> Windows Embedded Device Manager 2011</w:t>
            </w:r>
          </w:p>
        </w:tc>
      </w:tr>
      <w:tr w:rsidR="007C5784" w:rsidRPr="00873CB5" w:rsidTr="003F72BE">
        <w:tc>
          <w:tcPr>
            <w:tcW w:w="5312" w:type="dxa"/>
          </w:tcPr>
          <w:p w:rsidR="007C5784" w:rsidRPr="00873CB5" w:rsidRDefault="007C5784" w:rsidP="007B7826">
            <w:pPr>
              <w:pStyle w:val="PURBullet"/>
              <w:numPr>
                <w:ilvl w:val="0"/>
                <w:numId w:val="0"/>
              </w:numPr>
              <w:ind w:left="504"/>
              <w:rPr>
                <w:rFonts w:eastAsia="SimSun" w:cs="Arial"/>
              </w:rPr>
            </w:pPr>
          </w:p>
        </w:tc>
        <w:tc>
          <w:tcPr>
            <w:tcW w:w="5330" w:type="dxa"/>
          </w:tcPr>
          <w:p w:rsidR="007C5784" w:rsidRPr="00873CB5" w:rsidRDefault="007C5784" w:rsidP="00EE10FE">
            <w:pPr>
              <w:pStyle w:val="PURBullet-Indented"/>
              <w:rPr>
                <w:rFonts w:eastAsia="SimSun" w:cs="Arial"/>
              </w:rPr>
            </w:pPr>
            <w:r w:rsidRPr="00873CB5">
              <w:rPr>
                <w:rFonts w:eastAsia="SimSun" w:hAnsi="SimSun" w:cs="Arial"/>
              </w:rPr>
              <w:t>具有</w:t>
            </w:r>
            <w:r w:rsidRPr="00873CB5">
              <w:rPr>
                <w:rFonts w:eastAsia="SimSun" w:cs="Arial"/>
              </w:rPr>
              <w:t xml:space="preserve"> System Center Operations Manager 2007 R2 </w:t>
            </w:r>
            <w:r>
              <w:rPr>
                <w:rFonts w:eastAsia="SimSun" w:cs="Arial"/>
              </w:rPr>
              <w:br/>
            </w:r>
            <w:r w:rsidRPr="00873CB5">
              <w:rPr>
                <w:rFonts w:eastAsia="SimSun" w:hAnsi="SimSun" w:cs="Arial"/>
              </w:rPr>
              <w:t>的</w:t>
            </w:r>
            <w:r w:rsidRPr="00873CB5">
              <w:rPr>
                <w:rFonts w:eastAsia="SimSun" w:cs="Arial"/>
              </w:rPr>
              <w:t xml:space="preserve"> Windows Server 2008 R2 Standard</w:t>
            </w:r>
          </w:p>
        </w:tc>
      </w:tr>
      <w:tr w:rsidR="007C5784" w:rsidRPr="00873CB5" w:rsidTr="003F72BE">
        <w:tc>
          <w:tcPr>
            <w:tcW w:w="5312" w:type="dxa"/>
          </w:tcPr>
          <w:p w:rsidR="007C5784" w:rsidRPr="00873CB5" w:rsidRDefault="007C5784" w:rsidP="007B7826">
            <w:pPr>
              <w:pStyle w:val="PURBullet"/>
              <w:numPr>
                <w:ilvl w:val="0"/>
                <w:numId w:val="0"/>
              </w:numPr>
              <w:ind w:left="504"/>
              <w:rPr>
                <w:rFonts w:eastAsia="SimSun" w:cs="Arial"/>
              </w:rPr>
            </w:pPr>
          </w:p>
        </w:tc>
        <w:tc>
          <w:tcPr>
            <w:tcW w:w="5330" w:type="dxa"/>
          </w:tcPr>
          <w:p w:rsidR="007C5784" w:rsidRPr="00873CB5" w:rsidRDefault="007C5784" w:rsidP="00EE10FE">
            <w:pPr>
              <w:pStyle w:val="PURBullet-Indented"/>
              <w:rPr>
                <w:rFonts w:eastAsia="SimSun" w:cs="Arial"/>
              </w:rPr>
            </w:pPr>
            <w:r w:rsidRPr="00873CB5">
              <w:rPr>
                <w:rFonts w:eastAsia="SimSun" w:hAnsi="SimSun" w:cs="Arial"/>
              </w:rPr>
              <w:t>具有采用</w:t>
            </w:r>
            <w:r w:rsidRPr="00873CB5">
              <w:rPr>
                <w:rFonts w:eastAsia="SimSun" w:cs="Arial"/>
              </w:rPr>
              <w:t xml:space="preserve"> SQL Server 2008 R2 </w:t>
            </w:r>
            <w:r w:rsidRPr="00873CB5">
              <w:rPr>
                <w:rFonts w:eastAsia="SimSun" w:hAnsi="SimSun" w:cs="Arial"/>
              </w:rPr>
              <w:t>技术的</w:t>
            </w:r>
            <w:r w:rsidRPr="00873CB5">
              <w:rPr>
                <w:rFonts w:eastAsia="SimSun" w:cs="Arial"/>
              </w:rPr>
              <w:t xml:space="preserve"> System Center Operations Manager 2007 R2 </w:t>
            </w:r>
            <w:r w:rsidRPr="00873CB5">
              <w:rPr>
                <w:rFonts w:eastAsia="SimSun" w:hAnsi="SimSun" w:cs="Arial"/>
              </w:rPr>
              <w:t>的</w:t>
            </w:r>
            <w:r w:rsidRPr="00873CB5">
              <w:rPr>
                <w:rFonts w:eastAsia="SimSun" w:cs="Arial"/>
              </w:rPr>
              <w:t xml:space="preserve"> Windows Server 2008 R2 Standard</w:t>
            </w:r>
          </w:p>
        </w:tc>
      </w:tr>
      <w:tr w:rsidR="007C5784" w:rsidRPr="00873CB5" w:rsidTr="003F72BE">
        <w:tc>
          <w:tcPr>
            <w:tcW w:w="5312" w:type="dxa"/>
          </w:tcPr>
          <w:p w:rsidR="007C5784" w:rsidRPr="00873CB5" w:rsidRDefault="007C5784" w:rsidP="007B7826">
            <w:pPr>
              <w:pStyle w:val="PURBullet"/>
              <w:numPr>
                <w:ilvl w:val="0"/>
                <w:numId w:val="0"/>
              </w:numPr>
              <w:ind w:left="504"/>
              <w:rPr>
                <w:rFonts w:eastAsia="SimSun" w:cs="Arial"/>
              </w:rPr>
            </w:pPr>
          </w:p>
        </w:tc>
        <w:tc>
          <w:tcPr>
            <w:tcW w:w="5330" w:type="dxa"/>
          </w:tcPr>
          <w:p w:rsidR="007C5784" w:rsidRPr="00873CB5" w:rsidRDefault="007C5784" w:rsidP="00EE10FE">
            <w:pPr>
              <w:pStyle w:val="PURBullet-Indented"/>
              <w:rPr>
                <w:rFonts w:eastAsia="SimSun" w:cs="Arial"/>
              </w:rPr>
            </w:pPr>
            <w:r w:rsidRPr="00873CB5">
              <w:rPr>
                <w:rFonts w:eastAsia="SimSun" w:cs="Arial"/>
              </w:rPr>
              <w:t>Windows 7 Professional Upgrade</w:t>
            </w:r>
          </w:p>
        </w:tc>
      </w:tr>
    </w:tbl>
    <w:p w:rsidR="000A570B" w:rsidRPr="00873CB5" w:rsidRDefault="000A570B" w:rsidP="000A570B">
      <w:pPr>
        <w:pStyle w:val="PURBody-Indented"/>
        <w:rPr>
          <w:rFonts w:eastAsia="SimSun" w:cs="Arial"/>
        </w:rPr>
      </w:pPr>
    </w:p>
    <w:p w:rsidR="00FC1431" w:rsidRPr="00873CB5" w:rsidRDefault="00FC1431" w:rsidP="00FC1431">
      <w:pPr>
        <w:pStyle w:val="PURBlueStrong"/>
        <w:rPr>
          <w:rFonts w:eastAsia="SimSun" w:cs="Arial"/>
        </w:rPr>
      </w:pPr>
      <w:r w:rsidRPr="00873CB5">
        <w:rPr>
          <w:rFonts w:eastAsia="SimSun" w:hAnsi="SimSun" w:cs="Arial"/>
        </w:rPr>
        <w:t>更改</w:t>
      </w:r>
    </w:p>
    <w:p w:rsidR="00DF56A8" w:rsidRPr="00873CB5" w:rsidRDefault="00FC1431" w:rsidP="00FC1431">
      <w:pPr>
        <w:pStyle w:val="PURBody-Indented"/>
        <w:rPr>
          <w:rFonts w:eastAsia="SimSun" w:cs="Arial"/>
          <w:b/>
        </w:rPr>
      </w:pPr>
      <w:r w:rsidRPr="00873CB5">
        <w:rPr>
          <w:rFonts w:eastAsia="SimSun" w:cs="Arial"/>
          <w:b/>
        </w:rPr>
        <w:t xml:space="preserve">Lync Server 2010Standard </w:t>
      </w:r>
      <w:r w:rsidRPr="00873CB5">
        <w:rPr>
          <w:rFonts w:eastAsia="SimSun" w:hAnsi="SimSun" w:cs="Arial"/>
          <w:b/>
        </w:rPr>
        <w:t>和</w:t>
      </w:r>
      <w:r w:rsidRPr="00873CB5">
        <w:rPr>
          <w:rFonts w:eastAsia="SimSun" w:cs="Arial"/>
          <w:b/>
        </w:rPr>
        <w:t xml:space="preserve"> Enterprise</w:t>
      </w:r>
    </w:p>
    <w:p w:rsidR="00FC1431" w:rsidRPr="00873CB5" w:rsidRDefault="00204C4C" w:rsidP="00FC1431">
      <w:pPr>
        <w:pStyle w:val="PURBody-Indented"/>
        <w:rPr>
          <w:rFonts w:eastAsia="SimSun" w:cs="Arial"/>
        </w:rPr>
      </w:pPr>
      <w:r w:rsidRPr="00873CB5">
        <w:rPr>
          <w:rFonts w:eastAsia="SimSun" w:hAnsi="SimSun" w:cs="Arial"/>
        </w:rPr>
        <w:t>我们修改了</w:t>
      </w:r>
      <w:r w:rsidRPr="00873CB5">
        <w:rPr>
          <w:rFonts w:eastAsia="SimSun" w:cs="Arial"/>
        </w:rPr>
        <w:t xml:space="preserve"> Lync Server 2010 </w:t>
      </w:r>
      <w:r w:rsidRPr="00873CB5">
        <w:rPr>
          <w:rFonts w:eastAsia="SimSun" w:hAnsi="SimSun" w:cs="Arial"/>
        </w:rPr>
        <w:t>的条款，清楚说明</w:t>
      </w:r>
      <w:r w:rsidRPr="00873CB5">
        <w:rPr>
          <w:rFonts w:eastAsia="SimSun" w:cs="Arial"/>
        </w:rPr>
        <w:t xml:space="preserve"> Productivity Suite SAL </w:t>
      </w:r>
      <w:r w:rsidRPr="00873CB5">
        <w:rPr>
          <w:rFonts w:eastAsia="SimSun" w:hAnsi="SimSun" w:cs="Arial"/>
        </w:rPr>
        <w:t>仅在每用户许可模式下提供产品。</w:t>
      </w:r>
    </w:p>
    <w:p w:rsidR="00DF56A8" w:rsidRPr="00873CB5" w:rsidRDefault="007B7826" w:rsidP="00DF56A8">
      <w:pPr>
        <w:pStyle w:val="PURBody-Indented"/>
        <w:rPr>
          <w:rFonts w:eastAsia="SimSun" w:cs="Arial"/>
          <w:b/>
        </w:rPr>
      </w:pPr>
      <w:r w:rsidRPr="00873CB5">
        <w:rPr>
          <w:rFonts w:eastAsia="SimSun" w:cs="Arial"/>
          <w:b/>
        </w:rPr>
        <w:t xml:space="preserve">System Center </w:t>
      </w:r>
      <w:r w:rsidRPr="00873CB5">
        <w:rPr>
          <w:rFonts w:eastAsia="SimSun" w:hAnsi="SimSun" w:cs="Arial"/>
          <w:b/>
        </w:rPr>
        <w:t>产品</w:t>
      </w:r>
    </w:p>
    <w:p w:rsidR="00DF56A8" w:rsidRPr="00873CB5" w:rsidRDefault="00DF56A8" w:rsidP="00DF56A8">
      <w:pPr>
        <w:pStyle w:val="PURBody-Indented"/>
        <w:rPr>
          <w:rFonts w:eastAsia="SimSun" w:cs="Arial"/>
          <w:lang w:eastAsia="zh-CN"/>
        </w:rPr>
      </w:pPr>
      <w:r w:rsidRPr="00873CB5">
        <w:rPr>
          <w:rFonts w:eastAsia="SimSun" w:hAnsi="SimSun" w:cs="Arial"/>
          <w:lang w:eastAsia="zh-CN"/>
        </w:rPr>
        <w:t>我们更新了所有</w:t>
      </w:r>
      <w:r w:rsidRPr="00873CB5">
        <w:rPr>
          <w:rFonts w:eastAsia="SimSun" w:cs="Arial"/>
          <w:lang w:eastAsia="zh-CN"/>
        </w:rPr>
        <w:t xml:space="preserve"> System Center </w:t>
      </w:r>
      <w:r w:rsidRPr="00873CB5">
        <w:rPr>
          <w:rFonts w:eastAsia="SimSun" w:hAnsi="SimSun" w:cs="Arial"/>
          <w:lang w:eastAsia="zh-CN"/>
        </w:rPr>
        <w:t>产品的许可条款，仅在每处理器模式下提供这些产品。</w:t>
      </w:r>
    </w:p>
    <w:p w:rsidR="00DF56A8" w:rsidRPr="00873CB5" w:rsidRDefault="007B7826" w:rsidP="00DF56A8">
      <w:pPr>
        <w:pStyle w:val="PURBody-Indented"/>
        <w:rPr>
          <w:rFonts w:eastAsia="SimSun" w:cs="Arial"/>
          <w:b/>
          <w:lang w:eastAsia="zh-CN"/>
        </w:rPr>
      </w:pPr>
      <w:r w:rsidRPr="00873CB5">
        <w:rPr>
          <w:rFonts w:eastAsia="SimSun" w:cs="Arial"/>
          <w:b/>
          <w:lang w:eastAsia="zh-CN"/>
        </w:rPr>
        <w:t>Microsoft Dynamics AX 2012</w:t>
      </w:r>
    </w:p>
    <w:p w:rsidR="00DF56A8" w:rsidRPr="00873CB5" w:rsidRDefault="00DF56A8" w:rsidP="00DF56A8">
      <w:pPr>
        <w:pStyle w:val="PURBody-Indented"/>
        <w:rPr>
          <w:rFonts w:eastAsia="SimSun" w:cs="Arial"/>
          <w:lang w:eastAsia="zh-CN"/>
        </w:rPr>
      </w:pPr>
      <w:r w:rsidRPr="00873CB5">
        <w:rPr>
          <w:rFonts w:eastAsia="SimSun" w:hAnsi="SimSun" w:cs="Arial"/>
          <w:lang w:eastAsia="zh-CN"/>
        </w:rPr>
        <w:t>我们更新了许可条款，重新推出销售点</w:t>
      </w:r>
      <w:r w:rsidRPr="00873CB5">
        <w:rPr>
          <w:rFonts w:eastAsia="SimSun" w:cs="Arial"/>
          <w:lang w:eastAsia="zh-CN"/>
        </w:rPr>
        <w:t xml:space="preserve"> (POS) </w:t>
      </w:r>
      <w:r w:rsidRPr="00873CB5">
        <w:rPr>
          <w:rFonts w:eastAsia="SimSun" w:hAnsi="SimSun" w:cs="Arial"/>
          <w:lang w:eastAsia="zh-CN"/>
        </w:rPr>
        <w:t>设备</w:t>
      </w:r>
      <w:r w:rsidRPr="00873CB5">
        <w:rPr>
          <w:rFonts w:eastAsia="SimSun" w:cs="Arial"/>
          <w:lang w:eastAsia="zh-CN"/>
        </w:rPr>
        <w:t xml:space="preserve"> SAL</w:t>
      </w:r>
      <w:r w:rsidRPr="00873CB5">
        <w:rPr>
          <w:rFonts w:eastAsia="SimSun" w:hAnsi="SimSun" w:cs="Arial"/>
          <w:lang w:eastAsia="zh-CN"/>
        </w:rPr>
        <w:t>。</w:t>
      </w:r>
    </w:p>
    <w:p w:rsidR="00687039" w:rsidRPr="00873CB5" w:rsidRDefault="009D10D5" w:rsidP="00DF56A8">
      <w:pPr>
        <w:pStyle w:val="PURBody-Indented"/>
        <w:rPr>
          <w:rFonts w:eastAsia="SimSun" w:cs="Arial"/>
          <w:b/>
          <w:lang w:eastAsia="zh-CN"/>
        </w:rPr>
      </w:pPr>
      <w:r w:rsidRPr="00873CB5">
        <w:rPr>
          <w:rFonts w:eastAsia="SimSun" w:hAnsi="SimSun" w:cs="Arial"/>
          <w:b/>
          <w:lang w:eastAsia="zh-CN"/>
        </w:rPr>
        <w:t>桌面应用程序</w:t>
      </w:r>
      <w:r w:rsidRPr="00873CB5">
        <w:rPr>
          <w:rFonts w:eastAsia="SimSun" w:cs="Arial"/>
          <w:b/>
          <w:lang w:eastAsia="zh-CN"/>
        </w:rPr>
        <w:t xml:space="preserve"> SAL</w:t>
      </w:r>
    </w:p>
    <w:p w:rsidR="00687039" w:rsidRPr="00873CB5" w:rsidRDefault="00687039" w:rsidP="00DF56A8">
      <w:pPr>
        <w:pStyle w:val="PURBody-Indented"/>
        <w:rPr>
          <w:rFonts w:eastAsia="SimSun" w:cs="Arial"/>
          <w:lang w:eastAsia="zh-CN"/>
        </w:rPr>
      </w:pPr>
      <w:r w:rsidRPr="00873CB5">
        <w:rPr>
          <w:rFonts w:eastAsia="SimSun" w:hAnsi="SimSun" w:cs="Arial"/>
          <w:lang w:eastAsia="zh-CN"/>
        </w:rPr>
        <w:t>我们删除了桌面应用程序设备</w:t>
      </w:r>
      <w:r w:rsidRPr="00873CB5">
        <w:rPr>
          <w:rFonts w:eastAsia="SimSun" w:cs="Arial"/>
          <w:lang w:eastAsia="zh-CN"/>
        </w:rPr>
        <w:t xml:space="preserve"> SAL</w:t>
      </w:r>
      <w:r w:rsidRPr="00873CB5">
        <w:rPr>
          <w:rFonts w:eastAsia="SimSun" w:hAnsi="SimSun" w:cs="Arial"/>
          <w:lang w:eastAsia="zh-CN"/>
        </w:rPr>
        <w:t>。</w:t>
      </w:r>
    </w:p>
    <w:p w:rsidR="00A40F92" w:rsidRPr="00873CB5" w:rsidRDefault="0099372B" w:rsidP="003A212A">
      <w:pPr>
        <w:pStyle w:val="PURBreadcrumb"/>
        <w:rPr>
          <w:rStyle w:val="Hyperlink"/>
          <w:rFonts w:eastAsia="SimSun" w:cs="Arial"/>
          <w:sz w:val="16"/>
          <w:lang w:eastAsia="zh-CN"/>
        </w:rPr>
        <w:sectPr w:rsidR="00A40F92" w:rsidRPr="00873CB5" w:rsidSect="00490772">
          <w:footerReference w:type="default" r:id="rId36"/>
          <w:type w:val="continuous"/>
          <w:pgSz w:w="12240" w:h="15840" w:code="1"/>
          <w:pgMar w:top="1166" w:right="720" w:bottom="720" w:left="720" w:header="432" w:footer="288" w:gutter="0"/>
          <w:cols w:space="360"/>
          <w:docGrid w:linePitch="360"/>
        </w:sectPr>
      </w:pPr>
      <w:hyperlink w:anchor="TOC" w:history="1">
        <w:r w:rsidR="000814E1" w:rsidRPr="00873CB5">
          <w:rPr>
            <w:rStyle w:val="Hyperlink"/>
            <w:rFonts w:eastAsia="SimSun" w:hAnsi="SimSun" w:cs="Arial"/>
            <w:sz w:val="16"/>
            <w:lang w:eastAsia="zh-CN"/>
          </w:rPr>
          <w:t>目录</w:t>
        </w:r>
      </w:hyperlink>
      <w:r w:rsidR="000814E1" w:rsidRPr="00170748">
        <w:rPr>
          <w:rFonts w:ascii="Arial Narrow" w:eastAsia="SimSun" w:hAnsi="Arial Narrow" w:cs="Arial"/>
          <w:sz w:val="16"/>
          <w:lang w:eastAsia="zh-CN"/>
        </w:rPr>
        <w:t>/</w:t>
      </w:r>
      <w:hyperlink w:anchor="UniversalTerms" w:history="1">
        <w:r w:rsidR="000814E1" w:rsidRPr="00873CB5">
          <w:rPr>
            <w:rStyle w:val="Hyperlink"/>
            <w:rFonts w:eastAsia="SimSun" w:hAnsi="SimSun" w:cs="Arial"/>
            <w:sz w:val="16"/>
            <w:lang w:eastAsia="zh-CN"/>
          </w:rPr>
          <w:t>通用许可条款</w:t>
        </w:r>
      </w:hyperlink>
      <w:bookmarkStart w:id="17" w:name="_Toc299519079"/>
      <w:bookmarkStart w:id="18" w:name="_Toc299524943"/>
      <w:bookmarkStart w:id="19" w:name="_Toc299531294"/>
      <w:bookmarkStart w:id="20" w:name="_Toc299531402"/>
      <w:bookmarkStart w:id="21" w:name="_Toc299531510"/>
    </w:p>
    <w:p w:rsidR="000A570B" w:rsidRPr="00873CB5" w:rsidRDefault="00B56A0E" w:rsidP="000A570B">
      <w:pPr>
        <w:pStyle w:val="PURSectionHeading"/>
        <w:rPr>
          <w:rFonts w:eastAsia="SimSun" w:cs="Arial"/>
          <w:lang w:eastAsia="zh-CN"/>
        </w:rPr>
      </w:pPr>
      <w:bookmarkStart w:id="22" w:name="UniversalTerms"/>
      <w:bookmarkStart w:id="23" w:name="_Toc317160687"/>
      <w:bookmarkEnd w:id="17"/>
      <w:bookmarkEnd w:id="18"/>
      <w:bookmarkEnd w:id="19"/>
      <w:bookmarkEnd w:id="20"/>
      <w:bookmarkEnd w:id="21"/>
      <w:r w:rsidRPr="00B56A0E">
        <w:rPr>
          <w:rFonts w:eastAsia="SimSun" w:hAnsi="SimSun" w:cs="Arial" w:hint="eastAsia"/>
          <w:lang w:eastAsia="zh-CN"/>
        </w:rPr>
        <w:lastRenderedPageBreak/>
        <w:t>通用许可条款</w:t>
      </w:r>
    </w:p>
    <w:bookmarkEnd w:id="22"/>
    <w:bookmarkEnd w:id="23"/>
    <w:p w:rsidR="000A570B" w:rsidRPr="00873CB5" w:rsidRDefault="000A570B" w:rsidP="000A570B">
      <w:pPr>
        <w:pStyle w:val="PURBody"/>
        <w:rPr>
          <w:rFonts w:eastAsia="SimSun" w:cs="Arial"/>
          <w:lang w:eastAsia="zh-CN"/>
        </w:rPr>
      </w:pPr>
      <w:r w:rsidRPr="00873CB5">
        <w:rPr>
          <w:rFonts w:eastAsia="SimSun" w:hAnsi="SimSun" w:cs="Arial"/>
          <w:lang w:eastAsia="zh-CN"/>
        </w:rPr>
        <w:t>这些许可条款适用于您对所有根据服务提供商许可协议获得许可的</w:t>
      </w:r>
      <w:r w:rsidRPr="00873CB5">
        <w:rPr>
          <w:rFonts w:eastAsia="SimSun" w:cs="Arial"/>
          <w:lang w:eastAsia="zh-CN"/>
        </w:rPr>
        <w:t xml:space="preserve"> Microsoft </w:t>
      </w:r>
      <w:r w:rsidRPr="00873CB5">
        <w:rPr>
          <w:rFonts w:eastAsia="SimSun" w:hAnsi="SimSun" w:cs="Arial"/>
          <w:lang w:eastAsia="zh-CN"/>
        </w:rPr>
        <w:t>软件和在线服务的使用。此</w:t>
      </w:r>
      <w:r w:rsidRPr="00873CB5">
        <w:rPr>
          <w:rFonts w:eastAsia="SimSun" w:cs="Arial"/>
          <w:lang w:eastAsia="zh-CN"/>
        </w:rPr>
        <w:t xml:space="preserve"> Microsoft </w:t>
      </w:r>
      <w:r w:rsidRPr="00873CB5">
        <w:rPr>
          <w:rFonts w:eastAsia="SimSun" w:hAnsi="SimSun" w:cs="Arial"/>
          <w:lang w:eastAsia="zh-CN"/>
        </w:rPr>
        <w:t>服务提供商使用权利文档中使用的术语如未加以定义，则与服务提供商许可协议中赋予的含义相同。</w:t>
      </w:r>
    </w:p>
    <w:p w:rsidR="000A570B" w:rsidRPr="009C48D8" w:rsidRDefault="000A570B" w:rsidP="000A570B">
      <w:pPr>
        <w:pStyle w:val="PURHeading2"/>
        <w:rPr>
          <w:rFonts w:ascii="Arial" w:eastAsia="SimSun" w:hAnsi="Arial" w:cs="Arial"/>
          <w:b/>
          <w:bCs/>
          <w:lang w:eastAsia="zh-CN"/>
        </w:rPr>
      </w:pPr>
      <w:r w:rsidRPr="009C48D8">
        <w:rPr>
          <w:rFonts w:ascii="Arial" w:eastAsia="SimSun" w:hAnsi="SimSun" w:cs="Arial"/>
          <w:b/>
          <w:bCs/>
          <w:lang w:eastAsia="zh-CN"/>
        </w:rPr>
        <w:t>您的使用权利</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如果您遵守服务提供商许可协议（包括这些服务提供商使用权利），则只有在这些服务提供商使用权利明确允许时才能使用软件和在线服务。</w:t>
      </w:r>
    </w:p>
    <w:p w:rsidR="000A570B" w:rsidRPr="009C48D8" w:rsidRDefault="000A570B" w:rsidP="000A570B">
      <w:pPr>
        <w:pStyle w:val="PURHeading2"/>
        <w:rPr>
          <w:rFonts w:ascii="Arial" w:eastAsia="SimSun" w:hAnsi="Arial" w:cs="Arial"/>
          <w:b/>
          <w:bCs/>
          <w:lang w:eastAsia="zh-CN"/>
        </w:rPr>
      </w:pPr>
      <w:r w:rsidRPr="009C48D8">
        <w:rPr>
          <w:rFonts w:ascii="Arial" w:eastAsia="SimSun" w:hAnsi="SimSun" w:cs="Arial"/>
          <w:b/>
          <w:bCs/>
          <w:lang w:eastAsia="zh-CN"/>
        </w:rPr>
        <w:t>使用其他版本的权利</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产品许可条款允许一次使用一个或多个副本或实例。对于所有这些产品，对于任何许可的副本或实例，您可以创建、存储和运行以下版本的副本或实例来替代许可的版本：</w:t>
      </w:r>
    </w:p>
    <w:p w:rsidR="000A570B" w:rsidRPr="00873CB5" w:rsidRDefault="000A570B" w:rsidP="00EB0D21">
      <w:pPr>
        <w:pStyle w:val="PURBullet-Indented"/>
        <w:rPr>
          <w:rFonts w:eastAsia="SimSun" w:cs="Arial"/>
        </w:rPr>
      </w:pPr>
      <w:r w:rsidRPr="00873CB5">
        <w:rPr>
          <w:rFonts w:eastAsia="SimSun" w:hAnsi="SimSun" w:cs="Arial"/>
        </w:rPr>
        <w:t>早期版本；</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允许的其他语言版本；或者</w:t>
      </w:r>
    </w:p>
    <w:p w:rsidR="000A570B" w:rsidRPr="00873CB5" w:rsidRDefault="000A570B" w:rsidP="00EB0D21">
      <w:pPr>
        <w:pStyle w:val="PURBullet-Indented"/>
        <w:rPr>
          <w:rFonts w:eastAsia="SimSun" w:cs="Arial"/>
        </w:rPr>
      </w:pPr>
      <w:r w:rsidRPr="00873CB5">
        <w:rPr>
          <w:rFonts w:eastAsia="SimSun" w:hAnsi="SimSun" w:cs="Arial"/>
        </w:rPr>
        <w:t>其他可用平台版本（例如</w:t>
      </w:r>
      <w:r w:rsidRPr="00873CB5">
        <w:rPr>
          <w:rFonts w:eastAsia="SimSun" w:cs="Arial"/>
        </w:rPr>
        <w:t xml:space="preserve"> 32 </w:t>
      </w:r>
      <w:r w:rsidRPr="00873CB5">
        <w:rPr>
          <w:rFonts w:eastAsia="SimSun" w:hAnsi="SimSun" w:cs="Arial"/>
        </w:rPr>
        <w:t>位或</w:t>
      </w:r>
      <w:r w:rsidRPr="00873CB5">
        <w:rPr>
          <w:rFonts w:eastAsia="SimSun" w:cs="Arial"/>
        </w:rPr>
        <w:t xml:space="preserve"> 64 </w:t>
      </w:r>
      <w:r w:rsidRPr="00873CB5">
        <w:rPr>
          <w:rFonts w:eastAsia="SimSun" w:hAnsi="SimSun" w:cs="Arial"/>
        </w:rPr>
        <w:t>位）。</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您不能使用不同组件的不同版本（如服务器软件和附加软件），除非该产品的许可条款明确允许您这样做。</w:t>
      </w:r>
    </w:p>
    <w:p w:rsidR="000A570B" w:rsidRPr="009C48D8" w:rsidRDefault="000A570B" w:rsidP="000A570B">
      <w:pPr>
        <w:pStyle w:val="PURHeading2"/>
        <w:rPr>
          <w:rFonts w:ascii="Arial" w:eastAsia="SimSun" w:hAnsi="Arial" w:cs="Arial"/>
          <w:b/>
          <w:bCs/>
          <w:lang w:eastAsia="zh-CN"/>
        </w:rPr>
      </w:pPr>
      <w:r w:rsidRPr="009C48D8">
        <w:rPr>
          <w:rFonts w:ascii="Arial" w:eastAsia="SimSun" w:hAnsi="SimSun" w:cs="Arial"/>
          <w:b/>
          <w:bCs/>
          <w:lang w:eastAsia="zh-CN"/>
        </w:rPr>
        <w:t>适用的使用权利</w:t>
      </w:r>
    </w:p>
    <w:p w:rsidR="000A570B" w:rsidRPr="00086C3F" w:rsidRDefault="000A570B" w:rsidP="000A570B">
      <w:pPr>
        <w:pStyle w:val="PURBody-Indented"/>
        <w:rPr>
          <w:rFonts w:ascii="Tahoma" w:eastAsia="SimSun" w:hAnsi="Tahoma" w:cs="Tahoma"/>
          <w:lang w:eastAsia="zh-CN"/>
        </w:rPr>
      </w:pPr>
      <w:r w:rsidRPr="00086C3F">
        <w:rPr>
          <w:rFonts w:ascii="Tahoma" w:eastAsia="SimSun" w:hAnsi="Tahoma" w:cs="Tahoma"/>
          <w:bCs/>
          <w:szCs w:val="18"/>
          <w:lang w:eastAsia="zh-CN"/>
        </w:rPr>
        <w:t>如果客户最初使用某个版本的产品提供软件服务，则当时的服务提供商使用权利中的产品使用权利在协议期间仍然有效，但这些使用权利受下列条件的制约：</w:t>
      </w:r>
      <w:r w:rsidRPr="00086C3F">
        <w:rPr>
          <w:rFonts w:ascii="Tahoma" w:eastAsia="SimSun" w:hAnsi="Tahoma" w:cs="Tahoma"/>
          <w:bCs/>
          <w:szCs w:val="18"/>
          <w:lang w:eastAsia="zh-CN"/>
        </w:rPr>
        <w:t xml:space="preserve">(1) </w:t>
      </w:r>
      <w:r w:rsidRPr="00086C3F">
        <w:rPr>
          <w:rFonts w:ascii="Tahoma" w:eastAsia="SimSun" w:hAnsi="Tahoma" w:cs="Tahoma"/>
          <w:bCs/>
          <w:szCs w:val="18"/>
          <w:lang w:eastAsia="zh-CN"/>
        </w:rPr>
        <w:t>如果</w:t>
      </w:r>
      <w:r w:rsidRPr="00086C3F">
        <w:rPr>
          <w:rFonts w:ascii="Tahoma" w:eastAsia="SimSun" w:hAnsi="Tahoma" w:cs="Tahoma"/>
          <w:bCs/>
          <w:szCs w:val="18"/>
          <w:lang w:eastAsia="zh-CN"/>
        </w:rPr>
        <w:t xml:space="preserve"> Microsoft </w:t>
      </w:r>
      <w:r w:rsidRPr="00086C3F">
        <w:rPr>
          <w:rFonts w:ascii="Tahoma" w:eastAsia="SimSun" w:hAnsi="Tahoma" w:cs="Tahoma"/>
          <w:bCs/>
          <w:szCs w:val="18"/>
          <w:lang w:eastAsia="zh-CN"/>
        </w:rPr>
        <w:t>推出新版本的产品，而且客户使用新的版本，则客户必须遵守新版本的使用权利；</w:t>
      </w:r>
      <w:r w:rsidRPr="00086C3F">
        <w:rPr>
          <w:rFonts w:ascii="Tahoma" w:eastAsia="SimSun" w:hAnsi="Tahoma" w:cs="Tahoma"/>
          <w:bCs/>
          <w:szCs w:val="18"/>
          <w:lang w:eastAsia="zh-CN"/>
        </w:rPr>
        <w:t xml:space="preserve">(2) </w:t>
      </w:r>
      <w:r w:rsidRPr="00086C3F">
        <w:rPr>
          <w:rFonts w:ascii="Tahoma" w:eastAsia="SimSun" w:hAnsi="Tahoma" w:cs="Tahoma"/>
          <w:bCs/>
          <w:szCs w:val="18"/>
          <w:lang w:eastAsia="zh-CN"/>
        </w:rPr>
        <w:t>如果客户提供的软件服务中包含早期版本的产品，则客户最初依据当前协议使用该版本产品提供软件服务时，服务提供商使用权利中该版本产品的使用权利将适用，但前提是，如果该产品的某些组件不是初始使用版本中的组件，则适用于这些组件的任何后续使用权利仍将适用于这些组件。</w:t>
      </w:r>
    </w:p>
    <w:p w:rsidR="000A570B" w:rsidRPr="009C48D8" w:rsidRDefault="000A570B" w:rsidP="000A570B">
      <w:pPr>
        <w:pStyle w:val="PURHeading2"/>
        <w:rPr>
          <w:rFonts w:ascii="Arial" w:eastAsia="SimSun" w:hAnsi="Arial" w:cs="Arial"/>
          <w:b/>
          <w:bCs/>
          <w:lang w:eastAsia="zh-CN"/>
        </w:rPr>
      </w:pPr>
      <w:r w:rsidRPr="009C48D8">
        <w:rPr>
          <w:rFonts w:ascii="SimSun" w:eastAsia="SimSun" w:hAnsi="SimSun" w:cs="Arial"/>
          <w:b/>
          <w:bCs/>
          <w:lang w:eastAsia="zh-CN"/>
        </w:rPr>
        <w:t>“</w:t>
      </w:r>
      <w:r w:rsidRPr="009C48D8">
        <w:rPr>
          <w:rFonts w:ascii="Arial" w:eastAsia="SimSun" w:hAnsi="SimSun" w:cs="Arial"/>
          <w:b/>
          <w:bCs/>
          <w:lang w:eastAsia="zh-CN"/>
        </w:rPr>
        <w:t>冷</w:t>
      </w:r>
      <w:r w:rsidRPr="009C48D8">
        <w:rPr>
          <w:rFonts w:ascii="SimSun" w:eastAsia="SimSun" w:hAnsi="SimSun" w:cs="Arial"/>
          <w:b/>
          <w:bCs/>
          <w:lang w:eastAsia="zh-CN"/>
        </w:rPr>
        <w:t>”</w:t>
      </w:r>
      <w:r w:rsidRPr="009C48D8">
        <w:rPr>
          <w:rFonts w:ascii="Arial" w:eastAsia="SimSun" w:hAnsi="SimSun" w:cs="Arial"/>
          <w:b/>
          <w:bCs/>
          <w:lang w:eastAsia="zh-CN"/>
        </w:rPr>
        <w:t>灾难恢复权利</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对于在许可服务器上的物理或虚拟操作系统环境</w:t>
      </w:r>
      <w:r w:rsidRPr="00873CB5">
        <w:rPr>
          <w:rFonts w:eastAsia="SimSun" w:cs="Arial"/>
          <w:lang w:eastAsia="zh-CN"/>
        </w:rPr>
        <w:t xml:space="preserve"> (OSE) </w:t>
      </w:r>
      <w:r w:rsidRPr="00873CB5">
        <w:rPr>
          <w:rFonts w:eastAsia="SimSun" w:hAnsi="SimSun" w:cs="Arial"/>
          <w:lang w:eastAsia="zh-CN"/>
        </w:rPr>
        <w:t>中运行的、在</w:t>
      </w:r>
      <w:r w:rsidRPr="00793D67">
        <w:rPr>
          <w:rFonts w:ascii="SimSun" w:eastAsia="SimSun" w:hAnsi="SimSun" w:cs="Arial"/>
          <w:lang w:eastAsia="zh-CN"/>
        </w:rPr>
        <w:t>“</w:t>
      </w:r>
      <w:r w:rsidRPr="00873CB5">
        <w:rPr>
          <w:rFonts w:eastAsia="SimSun" w:hAnsi="SimSun" w:cs="Arial"/>
          <w:lang w:eastAsia="zh-CN"/>
        </w:rPr>
        <w:t>每处理器</w:t>
      </w:r>
      <w:r w:rsidRPr="00793D67">
        <w:rPr>
          <w:rFonts w:ascii="SimSun" w:eastAsia="SimSun" w:hAnsi="SimSun" w:cs="Arial"/>
          <w:lang w:eastAsia="zh-CN"/>
        </w:rPr>
        <w:t>”</w:t>
      </w:r>
      <w:r w:rsidRPr="00873CB5">
        <w:rPr>
          <w:rFonts w:eastAsia="SimSun" w:hAnsi="SimSun" w:cs="Arial"/>
          <w:lang w:eastAsia="zh-CN"/>
        </w:rPr>
        <w:t>许可模式下许可的合格服务器软件的每个实例，</w:t>
      </w:r>
      <w:r w:rsidR="00B32294">
        <w:rPr>
          <w:rFonts w:eastAsia="SimSun" w:hAnsi="SimSun" w:cs="Arial"/>
          <w:lang w:eastAsia="zh-CN"/>
        </w:rPr>
        <w:br/>
      </w:r>
      <w:r w:rsidRPr="00873CB5">
        <w:rPr>
          <w:rFonts w:eastAsia="SimSun" w:hAnsi="SimSun" w:cs="Arial"/>
          <w:lang w:eastAsia="zh-CN"/>
        </w:rPr>
        <w:t>您可以在专用于灾难恢复的服务器上的物理或虚拟操作系统环境</w:t>
      </w:r>
      <w:r w:rsidRPr="00873CB5">
        <w:rPr>
          <w:rFonts w:eastAsia="SimSun" w:cs="Arial"/>
          <w:lang w:eastAsia="zh-CN"/>
        </w:rPr>
        <w:t xml:space="preserve"> (OSE) </w:t>
      </w:r>
      <w:r w:rsidRPr="00873CB5">
        <w:rPr>
          <w:rFonts w:eastAsia="SimSun" w:hAnsi="SimSun" w:cs="Arial"/>
          <w:lang w:eastAsia="zh-CN"/>
        </w:rPr>
        <w:t>中临时运行备份实例。该软件的产品使用权利及以下限制适用于您在灾难恢复服务器上对该软件的使用：</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服务器必须关闭，但以下情况除外</w:t>
      </w:r>
      <w:r w:rsidRPr="00873CB5">
        <w:rPr>
          <w:rFonts w:eastAsia="SimSun" w:cs="Arial"/>
          <w:lang w:eastAsia="zh-CN"/>
        </w:rPr>
        <w:t xml:space="preserve"> (i) </w:t>
      </w:r>
      <w:r w:rsidRPr="00873CB5">
        <w:rPr>
          <w:rFonts w:eastAsia="SimSun" w:hAnsi="SimSun" w:cs="Arial"/>
          <w:lang w:eastAsia="zh-CN"/>
        </w:rPr>
        <w:t>受限制的软件自行测试和补丁程序管理，以及</w:t>
      </w:r>
      <w:r w:rsidRPr="00873CB5">
        <w:rPr>
          <w:rFonts w:eastAsia="SimSun" w:cs="Arial"/>
          <w:lang w:eastAsia="zh-CN"/>
        </w:rPr>
        <w:t xml:space="preserve"> (ii) </w:t>
      </w:r>
      <w:r w:rsidRPr="00873CB5">
        <w:rPr>
          <w:rFonts w:eastAsia="SimSun" w:hAnsi="SimSun" w:cs="Arial"/>
          <w:lang w:eastAsia="zh-CN"/>
        </w:rPr>
        <w:t>灾难恢复。</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该服务器不能与生产服务器位于同一群集。</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只有在从灾难中恢复生产实例时才能同时运行备份实例和生产实例。</w:t>
      </w:r>
    </w:p>
    <w:p w:rsidR="000A570B" w:rsidRPr="009C48D8" w:rsidRDefault="000A570B" w:rsidP="000A570B">
      <w:pPr>
        <w:pStyle w:val="PURHeading2"/>
        <w:rPr>
          <w:rFonts w:ascii="Arial" w:eastAsia="SimSun" w:hAnsi="Arial" w:cs="Arial"/>
          <w:b/>
          <w:bCs/>
          <w:lang w:eastAsia="zh-CN"/>
        </w:rPr>
      </w:pPr>
      <w:r w:rsidRPr="009C48D8">
        <w:rPr>
          <w:rFonts w:ascii="Arial" w:eastAsia="SimSun" w:hAnsi="SimSun" w:cs="Arial"/>
          <w:b/>
          <w:bCs/>
          <w:lang w:eastAsia="zh-CN"/>
        </w:rPr>
        <w:t>不允许出租</w:t>
      </w:r>
    </w:p>
    <w:p w:rsidR="000A570B" w:rsidRPr="00873CB5" w:rsidRDefault="00687039" w:rsidP="000A570B">
      <w:pPr>
        <w:pStyle w:val="PURBody-Indented"/>
        <w:rPr>
          <w:rFonts w:eastAsia="SimSun" w:cs="Arial"/>
          <w:lang w:eastAsia="zh-CN"/>
        </w:rPr>
      </w:pPr>
      <w:r w:rsidRPr="00873CB5">
        <w:rPr>
          <w:rFonts w:eastAsia="SimSun" w:hAnsi="SimSun" w:cs="Arial"/>
          <w:lang w:eastAsia="zh-CN"/>
        </w:rPr>
        <w:t>不允许软件出租。</w:t>
      </w:r>
    </w:p>
    <w:p w:rsidR="000A570B" w:rsidRPr="009C48D8" w:rsidRDefault="000A570B" w:rsidP="000A570B">
      <w:pPr>
        <w:pStyle w:val="PURHeading2"/>
        <w:rPr>
          <w:rFonts w:ascii="Arial" w:eastAsia="SimSun" w:hAnsi="Arial" w:cs="Arial"/>
          <w:b/>
          <w:bCs/>
          <w:spacing w:val="-2"/>
          <w:lang w:eastAsia="zh-CN"/>
        </w:rPr>
      </w:pPr>
      <w:r w:rsidRPr="009C48D8">
        <w:rPr>
          <w:rFonts w:ascii="Arial" w:eastAsia="SimSun" w:hAnsi="SimSun" w:cs="Arial"/>
          <w:b/>
          <w:bCs/>
          <w:lang w:eastAsia="zh-CN"/>
        </w:rPr>
        <w:t>第三方软件</w:t>
      </w:r>
    </w:p>
    <w:p w:rsidR="000A570B" w:rsidRPr="00873CB5" w:rsidRDefault="000A570B" w:rsidP="000A570B">
      <w:pPr>
        <w:pStyle w:val="PURBody-Indented"/>
        <w:rPr>
          <w:rFonts w:eastAsia="SimSun" w:cs="Arial"/>
          <w:spacing w:val="-2"/>
          <w:lang w:eastAsia="zh-CN"/>
        </w:rPr>
      </w:pPr>
      <w:r w:rsidRPr="00873CB5">
        <w:rPr>
          <w:rFonts w:eastAsia="SimSun" w:hAnsi="SimSun" w:cs="Arial"/>
          <w:lang w:eastAsia="zh-CN"/>
        </w:rPr>
        <w:t>如果第三方许可的某个程序附带其他条款，则这些条款适用于您对该程序的使用。</w:t>
      </w:r>
    </w:p>
    <w:p w:rsidR="000A570B" w:rsidRPr="009C48D8" w:rsidRDefault="000A570B" w:rsidP="000A570B">
      <w:pPr>
        <w:pStyle w:val="PURHeading2"/>
        <w:rPr>
          <w:rFonts w:ascii="Arial" w:eastAsia="SimSun" w:hAnsi="Arial" w:cs="Arial"/>
          <w:b/>
          <w:bCs/>
          <w:lang w:eastAsia="zh-CN"/>
        </w:rPr>
      </w:pPr>
      <w:r w:rsidRPr="009C48D8">
        <w:rPr>
          <w:rFonts w:ascii="Arial" w:eastAsia="SimSun" w:hAnsi="SimSun" w:cs="Arial"/>
          <w:b/>
          <w:bCs/>
          <w:lang w:eastAsia="zh-CN"/>
        </w:rPr>
        <w:t>预发行代码</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如果预发行代码附带其他条款，则您使用此类代码时须遵守这些条款。</w:t>
      </w:r>
    </w:p>
    <w:p w:rsidR="000A570B" w:rsidRPr="009C48D8" w:rsidRDefault="000A570B" w:rsidP="000A570B">
      <w:pPr>
        <w:pStyle w:val="PURHeading2"/>
        <w:rPr>
          <w:rFonts w:ascii="Arial" w:eastAsia="SimSun" w:hAnsi="Arial" w:cs="Arial"/>
          <w:b/>
          <w:bCs/>
          <w:lang w:eastAsia="zh-CN"/>
        </w:rPr>
      </w:pPr>
      <w:r w:rsidRPr="009C48D8">
        <w:rPr>
          <w:rFonts w:ascii="Arial" w:eastAsia="SimSun" w:hAnsi="SimSun" w:cs="Arial"/>
          <w:b/>
          <w:bCs/>
          <w:lang w:eastAsia="zh-CN"/>
        </w:rPr>
        <w:t>更新和补充</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我们可能会更新或补充您许可的软件。如果是这样，您可以将软件的更新或补充程序与软件结合使用。如果某个更新或补充附带其他条款，则您使用该更新或补充内容时须遵守这些条款。</w:t>
      </w:r>
    </w:p>
    <w:p w:rsidR="000A570B" w:rsidRPr="009C48D8" w:rsidRDefault="000A570B" w:rsidP="000A570B">
      <w:pPr>
        <w:pStyle w:val="PURHeading2"/>
        <w:rPr>
          <w:rFonts w:ascii="Arial" w:eastAsia="SimSun" w:hAnsi="Arial" w:cs="Arial"/>
          <w:b/>
          <w:bCs/>
          <w:szCs w:val="18"/>
          <w:lang w:eastAsia="zh-CN"/>
        </w:rPr>
      </w:pPr>
      <w:r w:rsidRPr="009C48D8">
        <w:rPr>
          <w:rFonts w:ascii="Arial" w:eastAsia="SimSun" w:hAnsi="SimSun" w:cs="Arial"/>
          <w:b/>
          <w:bCs/>
          <w:lang w:eastAsia="zh-CN"/>
        </w:rPr>
        <w:t>技术限制</w:t>
      </w:r>
    </w:p>
    <w:p w:rsidR="000A570B" w:rsidRPr="00873CB5" w:rsidRDefault="000A570B" w:rsidP="00D6030B">
      <w:pPr>
        <w:pStyle w:val="PURBody-Indented"/>
        <w:rPr>
          <w:rFonts w:eastAsia="SimSun" w:cs="Arial"/>
          <w:lang w:eastAsia="zh-CN"/>
        </w:rPr>
      </w:pPr>
      <w:r w:rsidRPr="00873CB5">
        <w:rPr>
          <w:rFonts w:eastAsia="SimSun" w:hAnsi="SimSun" w:cs="Arial"/>
          <w:lang w:eastAsia="zh-CN"/>
        </w:rPr>
        <w:t>某些软件只允许按照某些特定的方式使用，对于此类软件，您必须遵守所有技术限制要求。您不得绕过这些限制。有关详细信息，</w:t>
      </w:r>
      <w:r w:rsidR="009C48D8">
        <w:rPr>
          <w:rFonts w:eastAsia="SimSun" w:hAnsi="SimSun" w:cs="Arial"/>
          <w:lang w:eastAsia="zh-CN"/>
        </w:rPr>
        <w:br/>
      </w:r>
      <w:r w:rsidRPr="00873CB5">
        <w:rPr>
          <w:rFonts w:eastAsia="SimSun" w:hAnsi="SimSun" w:cs="Arial"/>
          <w:lang w:eastAsia="zh-CN"/>
        </w:rPr>
        <w:t>请访问</w:t>
      </w:r>
      <w:hyperlink r:id="rId37" w:history="1">
        <w:r w:rsidR="00D6030B" w:rsidRPr="00D96936">
          <w:rPr>
            <w:rStyle w:val="Hyperlink"/>
            <w:lang w:eastAsia="zh-CN"/>
          </w:rPr>
          <w:t>www.microsoftvolumelicensing.com/userights/TechLimit.aspx</w:t>
        </w:r>
      </w:hyperlink>
      <w:r w:rsidRPr="00873CB5">
        <w:rPr>
          <w:rFonts w:eastAsia="SimSun" w:hAnsi="SimSun" w:cs="Arial"/>
          <w:lang w:eastAsia="zh-CN"/>
        </w:rPr>
        <w:t>。</w:t>
      </w:r>
    </w:p>
    <w:p w:rsidR="000A570B" w:rsidRPr="009C48D8" w:rsidRDefault="000A570B" w:rsidP="000A570B">
      <w:pPr>
        <w:pStyle w:val="PURHeading2"/>
        <w:rPr>
          <w:rFonts w:ascii="Arial" w:eastAsia="SimSun" w:hAnsi="Arial" w:cs="Arial"/>
          <w:b/>
          <w:bCs/>
          <w:lang w:eastAsia="zh-CN"/>
        </w:rPr>
      </w:pPr>
      <w:r w:rsidRPr="009C48D8">
        <w:rPr>
          <w:rFonts w:ascii="Arial" w:eastAsia="SimSun" w:hAnsi="SimSun" w:cs="Arial"/>
          <w:b/>
          <w:bCs/>
          <w:lang w:eastAsia="zh-CN"/>
        </w:rPr>
        <w:t>其他权利</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访问任何设备上的软件的权利并未授权您在访问该设备的软件或设备中实施</w:t>
      </w:r>
      <w:r w:rsidRPr="00873CB5">
        <w:rPr>
          <w:rFonts w:eastAsia="SimSun" w:cs="Arial"/>
          <w:lang w:eastAsia="zh-CN"/>
        </w:rPr>
        <w:t xml:space="preserve"> Microsoft </w:t>
      </w:r>
      <w:r w:rsidRPr="00873CB5">
        <w:rPr>
          <w:rFonts w:eastAsia="SimSun" w:hAnsi="SimSun" w:cs="Arial"/>
          <w:lang w:eastAsia="zh-CN"/>
        </w:rPr>
        <w:t>专利或其他</w:t>
      </w:r>
      <w:r w:rsidRPr="00873CB5">
        <w:rPr>
          <w:rFonts w:eastAsia="SimSun" w:cs="Arial"/>
          <w:lang w:eastAsia="zh-CN"/>
        </w:rPr>
        <w:t xml:space="preserve"> Microsoft </w:t>
      </w:r>
      <w:r w:rsidRPr="00873CB5">
        <w:rPr>
          <w:rFonts w:eastAsia="SimSun" w:hAnsi="SimSun" w:cs="Arial"/>
          <w:lang w:eastAsia="zh-CN"/>
        </w:rPr>
        <w:t>知识产权。</w:t>
      </w:r>
    </w:p>
    <w:p w:rsidR="000A570B" w:rsidRPr="009C48D8" w:rsidRDefault="000A570B" w:rsidP="000A570B">
      <w:pPr>
        <w:pStyle w:val="PURHeading2"/>
        <w:rPr>
          <w:rFonts w:ascii="Arial" w:eastAsia="SimSun" w:hAnsi="Arial" w:cs="Arial"/>
          <w:b/>
          <w:bCs/>
          <w:spacing w:val="-2"/>
          <w:lang w:eastAsia="zh-CN"/>
        </w:rPr>
      </w:pPr>
      <w:r w:rsidRPr="009C48D8">
        <w:rPr>
          <w:rFonts w:ascii="Arial" w:eastAsia="SimSun" w:hAnsi="SimSun" w:cs="Arial"/>
          <w:b/>
          <w:bCs/>
          <w:lang w:eastAsia="zh-CN"/>
        </w:rPr>
        <w:t>文档</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任何对您的计算机或内部网络拥有有效访问权的人都可以为内部参考目的而复制和使用文档。文档不包括电子读物。</w:t>
      </w:r>
    </w:p>
    <w:p w:rsidR="000A570B" w:rsidRPr="009C48D8" w:rsidRDefault="000A570B" w:rsidP="000A570B">
      <w:pPr>
        <w:pStyle w:val="PURHeading2"/>
        <w:rPr>
          <w:rFonts w:ascii="Arial" w:eastAsia="SimSun" w:hAnsi="Arial" w:cs="Arial"/>
          <w:b/>
          <w:bCs/>
          <w:lang w:eastAsia="zh-CN"/>
        </w:rPr>
      </w:pPr>
      <w:r w:rsidRPr="009C48D8">
        <w:rPr>
          <w:rFonts w:ascii="Arial" w:eastAsia="SimSun" w:hAnsi="SimSun" w:cs="Arial"/>
          <w:b/>
          <w:bCs/>
          <w:lang w:eastAsia="zh-CN"/>
        </w:rPr>
        <w:lastRenderedPageBreak/>
        <w:t>产品激活</w:t>
      </w:r>
    </w:p>
    <w:p w:rsidR="000A570B" w:rsidRPr="00873CB5" w:rsidRDefault="000A570B" w:rsidP="000A570B">
      <w:pPr>
        <w:pStyle w:val="PURBody-Indented"/>
        <w:rPr>
          <w:rFonts w:eastAsia="SimSun" w:cs="Arial"/>
        </w:rPr>
      </w:pPr>
      <w:r w:rsidRPr="00873CB5">
        <w:rPr>
          <w:rFonts w:eastAsia="SimSun" w:hAnsi="SimSun" w:cs="Arial"/>
          <w:lang w:eastAsia="zh-CN"/>
        </w:rPr>
        <w:t>某些产品和在线服务要求激活和具有一个批量许可密钥，方可进行安装或访问。激活将该软件的使用与特定设备关联在一起。有关何时需要激活或何时需要密钥的信息，请参阅</w:t>
      </w:r>
      <w:r w:rsidRPr="00873CB5">
        <w:rPr>
          <w:rFonts w:eastAsia="SimSun" w:cs="Arial"/>
          <w:lang w:eastAsia="zh-CN"/>
        </w:rPr>
        <w:t xml:space="preserve"> </w:t>
      </w:r>
      <w:hyperlink r:id="rId38" w:history="1">
        <w:r w:rsidRPr="00AA056B">
          <w:rPr>
            <w:rStyle w:val="Hyperlink"/>
            <w:rFonts w:eastAsia="SimSun" w:cs="Arial"/>
            <w:lang w:eastAsia="zh-CN"/>
          </w:rPr>
          <w:t>http://www.microsoft.com/licensing</w:t>
        </w:r>
      </w:hyperlink>
      <w:r w:rsidRPr="00873CB5">
        <w:rPr>
          <w:rFonts w:eastAsia="SimSun" w:hAnsi="SimSun" w:cs="Arial"/>
          <w:lang w:eastAsia="zh-CN"/>
        </w:rPr>
        <w:t>。您应对分配给您的密钥的使用以及使用密钥管理服务</w:t>
      </w:r>
      <w:r w:rsidRPr="00873CB5">
        <w:rPr>
          <w:rFonts w:eastAsia="SimSun" w:cs="Arial"/>
          <w:lang w:eastAsia="zh-CN"/>
        </w:rPr>
        <w:t xml:space="preserve"> (KMS) </w:t>
      </w:r>
      <w:r w:rsidRPr="00873CB5">
        <w:rPr>
          <w:rFonts w:eastAsia="SimSun" w:hAnsi="SimSun" w:cs="Arial"/>
          <w:lang w:eastAsia="zh-CN"/>
        </w:rPr>
        <w:t>计算机进行的产品激活承担责任。</w:t>
      </w:r>
      <w:r w:rsidRPr="00873CB5">
        <w:rPr>
          <w:rFonts w:eastAsia="SimSun" w:hAnsi="SimSun" w:cs="Arial"/>
        </w:rPr>
        <w:t>您不应向第三方透露这些密钥。</w:t>
      </w:r>
    </w:p>
    <w:p w:rsidR="000A570B" w:rsidRPr="00873CB5" w:rsidRDefault="000A570B" w:rsidP="00EB0D21">
      <w:pPr>
        <w:pStyle w:val="PURBullet-Indented"/>
        <w:rPr>
          <w:rFonts w:eastAsia="SimSun" w:cs="Arial"/>
          <w:spacing w:val="-2"/>
          <w:lang w:eastAsia="zh-CN"/>
        </w:rPr>
      </w:pPr>
      <w:r w:rsidRPr="00873CB5">
        <w:rPr>
          <w:rFonts w:eastAsia="SimSun" w:hAnsi="SimSun" w:cs="Arial"/>
          <w:lang w:eastAsia="zh-CN"/>
        </w:rPr>
        <w:t>如客户端软件要求，则仅可提供需要激活的应用程序的原装介质上包含的批量许可密钥。</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您只能使用自己的</w:t>
      </w:r>
      <w:r w:rsidRPr="00873CB5">
        <w:rPr>
          <w:rFonts w:eastAsia="SimSun" w:cs="Arial"/>
          <w:lang w:eastAsia="zh-CN"/>
        </w:rPr>
        <w:t xml:space="preserve"> KMS </w:t>
      </w:r>
      <w:r w:rsidRPr="00873CB5">
        <w:rPr>
          <w:rFonts w:eastAsia="SimSun" w:hAnsi="SimSun" w:cs="Arial"/>
          <w:lang w:eastAsia="zh-CN"/>
        </w:rPr>
        <w:t>计算机激活根据您的协议许可的软件的副本。</w:t>
      </w:r>
    </w:p>
    <w:p w:rsidR="000A570B" w:rsidRPr="00873CB5" w:rsidRDefault="000A570B" w:rsidP="000A570B">
      <w:pPr>
        <w:pStyle w:val="PURBlueStrong"/>
        <w:rPr>
          <w:rFonts w:eastAsia="SimSun" w:cs="Arial"/>
          <w:lang w:eastAsia="zh-CN"/>
        </w:rPr>
      </w:pPr>
      <w:r w:rsidRPr="00873CB5">
        <w:rPr>
          <w:rFonts w:eastAsia="SimSun" w:cs="Arial"/>
          <w:lang w:eastAsia="zh-CN"/>
        </w:rPr>
        <w:t xml:space="preserve">KMS </w:t>
      </w:r>
      <w:r w:rsidRPr="00873CB5">
        <w:rPr>
          <w:rFonts w:eastAsia="SimSun" w:hAnsi="SimSun" w:cs="Arial"/>
          <w:lang w:eastAsia="zh-CN"/>
        </w:rPr>
        <w:t>和多激活密钥</w:t>
      </w:r>
      <w:r w:rsidRPr="00873CB5">
        <w:rPr>
          <w:rFonts w:eastAsia="SimSun" w:cs="Arial"/>
          <w:lang w:eastAsia="zh-CN"/>
        </w:rPr>
        <w:t xml:space="preserve"> (MAK) </w:t>
      </w:r>
      <w:r w:rsidRPr="00873CB5">
        <w:rPr>
          <w:rFonts w:eastAsia="SimSun" w:hAnsi="SimSun" w:cs="Arial"/>
          <w:lang w:eastAsia="zh-CN"/>
        </w:rPr>
        <w:t>激活</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在多激活密钥</w:t>
      </w:r>
      <w:r w:rsidRPr="00873CB5">
        <w:rPr>
          <w:rFonts w:eastAsia="SimSun" w:cs="Arial"/>
          <w:lang w:eastAsia="zh-CN"/>
        </w:rPr>
        <w:t xml:space="preserve"> (MAK) </w:t>
      </w:r>
      <w:r w:rsidRPr="00873CB5">
        <w:rPr>
          <w:rFonts w:eastAsia="SimSun" w:hAnsi="SimSun" w:cs="Arial"/>
          <w:lang w:eastAsia="zh-CN"/>
        </w:rPr>
        <w:t>激活过程中，该软件将向</w:t>
      </w:r>
      <w:r w:rsidRPr="00873CB5">
        <w:rPr>
          <w:rFonts w:eastAsia="SimSun" w:cs="Arial"/>
          <w:lang w:eastAsia="zh-CN"/>
        </w:rPr>
        <w:t xml:space="preserve"> Microsoft </w:t>
      </w:r>
      <w:r w:rsidRPr="00873CB5">
        <w:rPr>
          <w:rFonts w:eastAsia="SimSun" w:hAnsi="SimSun" w:cs="Arial"/>
          <w:lang w:eastAsia="zh-CN"/>
        </w:rPr>
        <w:t>发送有关软件和设备的信息。在</w:t>
      </w:r>
      <w:r w:rsidRPr="00873CB5">
        <w:rPr>
          <w:rFonts w:eastAsia="SimSun" w:cs="Arial"/>
          <w:lang w:eastAsia="zh-CN"/>
        </w:rPr>
        <w:t xml:space="preserve"> (KMS) </w:t>
      </w:r>
      <w:r w:rsidRPr="00873CB5">
        <w:rPr>
          <w:rFonts w:eastAsia="SimSun" w:hAnsi="SimSun" w:cs="Arial"/>
          <w:lang w:eastAsia="zh-CN"/>
        </w:rPr>
        <w:t>主机激活过程中，该软件将向</w:t>
      </w:r>
      <w:r w:rsidRPr="00873CB5">
        <w:rPr>
          <w:rFonts w:eastAsia="SimSun" w:cs="Arial"/>
          <w:lang w:eastAsia="zh-CN"/>
        </w:rPr>
        <w:t xml:space="preserve"> Microsoft </w:t>
      </w:r>
      <w:r w:rsidRPr="00873CB5">
        <w:rPr>
          <w:rFonts w:eastAsia="SimSun" w:hAnsi="SimSun" w:cs="Arial"/>
          <w:lang w:eastAsia="zh-CN"/>
        </w:rPr>
        <w:t>发送有关</w:t>
      </w:r>
      <w:r w:rsidRPr="00873CB5">
        <w:rPr>
          <w:rFonts w:eastAsia="SimSun" w:cs="Arial"/>
          <w:lang w:eastAsia="zh-CN"/>
        </w:rPr>
        <w:t xml:space="preserve"> KMS </w:t>
      </w:r>
      <w:r w:rsidRPr="00873CB5">
        <w:rPr>
          <w:rFonts w:eastAsia="SimSun" w:hAnsi="SimSun" w:cs="Arial"/>
          <w:lang w:eastAsia="zh-CN"/>
        </w:rPr>
        <w:t>主机软件和主机设备的信息。使用</w:t>
      </w:r>
      <w:r w:rsidRPr="00873CB5">
        <w:rPr>
          <w:rFonts w:eastAsia="SimSun" w:cs="Arial"/>
          <w:lang w:eastAsia="zh-CN"/>
        </w:rPr>
        <w:t xml:space="preserve"> KMS </w:t>
      </w:r>
      <w:r w:rsidRPr="00873CB5">
        <w:rPr>
          <w:rFonts w:eastAsia="SimSun" w:hAnsi="SimSun" w:cs="Arial"/>
          <w:lang w:eastAsia="zh-CN"/>
        </w:rPr>
        <w:t>激活的</w:t>
      </w:r>
      <w:r w:rsidRPr="00873CB5">
        <w:rPr>
          <w:rFonts w:eastAsia="SimSun" w:cs="Arial"/>
          <w:lang w:eastAsia="zh-CN"/>
        </w:rPr>
        <w:t xml:space="preserve"> KMS </w:t>
      </w:r>
      <w:r w:rsidRPr="00873CB5">
        <w:rPr>
          <w:rFonts w:eastAsia="SimSun" w:hAnsi="SimSun" w:cs="Arial"/>
          <w:lang w:eastAsia="zh-CN"/>
        </w:rPr>
        <w:t>客户端设备不向</w:t>
      </w:r>
      <w:r w:rsidRPr="00873CB5">
        <w:rPr>
          <w:rFonts w:eastAsia="SimSun" w:cs="Arial"/>
          <w:lang w:eastAsia="zh-CN"/>
        </w:rPr>
        <w:t xml:space="preserve"> Microsoft </w:t>
      </w:r>
      <w:r w:rsidRPr="00873CB5">
        <w:rPr>
          <w:rFonts w:eastAsia="SimSun" w:hAnsi="SimSun" w:cs="Arial"/>
          <w:lang w:eastAsia="zh-CN"/>
        </w:rPr>
        <w:t>发送信息。但是，它们要求使用</w:t>
      </w:r>
      <w:r w:rsidRPr="00873CB5">
        <w:rPr>
          <w:rFonts w:eastAsia="SimSun" w:cs="Arial"/>
          <w:lang w:eastAsia="zh-CN"/>
        </w:rPr>
        <w:t xml:space="preserve"> KMS </w:t>
      </w:r>
      <w:r w:rsidRPr="00873CB5">
        <w:rPr>
          <w:rFonts w:eastAsia="SimSun" w:hAnsi="SimSun" w:cs="Arial"/>
          <w:lang w:eastAsia="zh-CN"/>
        </w:rPr>
        <w:t>主机定期重新进行激活。在</w:t>
      </w:r>
      <w:r w:rsidRPr="00873CB5">
        <w:rPr>
          <w:rFonts w:eastAsia="SimSun" w:cs="Arial"/>
          <w:lang w:eastAsia="zh-CN"/>
        </w:rPr>
        <w:t xml:space="preserve"> MAK </w:t>
      </w:r>
      <w:r w:rsidRPr="00873CB5">
        <w:rPr>
          <w:rFonts w:eastAsia="SimSun" w:hAnsi="SimSun" w:cs="Arial"/>
          <w:lang w:eastAsia="zh-CN"/>
        </w:rPr>
        <w:t>或</w:t>
      </w:r>
      <w:r w:rsidRPr="00873CB5">
        <w:rPr>
          <w:rFonts w:eastAsia="SimSun" w:cs="Arial"/>
          <w:lang w:eastAsia="zh-CN"/>
        </w:rPr>
        <w:t xml:space="preserve"> KMS </w:t>
      </w:r>
      <w:r w:rsidRPr="00873CB5">
        <w:rPr>
          <w:rFonts w:eastAsia="SimSun" w:hAnsi="SimSun" w:cs="Arial"/>
          <w:lang w:eastAsia="zh-CN"/>
        </w:rPr>
        <w:t>主机激活过程中向</w:t>
      </w:r>
      <w:r w:rsidRPr="00873CB5">
        <w:rPr>
          <w:rFonts w:eastAsia="SimSun" w:cs="Arial"/>
          <w:lang w:eastAsia="zh-CN"/>
        </w:rPr>
        <w:t xml:space="preserve"> Microsoft </w:t>
      </w:r>
      <w:r w:rsidRPr="00873CB5">
        <w:rPr>
          <w:rFonts w:eastAsia="SimSun" w:hAnsi="SimSun" w:cs="Arial"/>
          <w:lang w:eastAsia="zh-CN"/>
        </w:rPr>
        <w:t>发送的信息包括：</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软件的版本、语言和产品密钥</w:t>
      </w:r>
    </w:p>
    <w:p w:rsidR="000A570B" w:rsidRPr="00873CB5" w:rsidRDefault="000A570B" w:rsidP="00EB0D21">
      <w:pPr>
        <w:pStyle w:val="PURBullet-Indented"/>
        <w:rPr>
          <w:rFonts w:eastAsia="SimSun" w:cs="Arial"/>
        </w:rPr>
      </w:pPr>
      <w:r w:rsidRPr="00873CB5">
        <w:rPr>
          <w:rFonts w:eastAsia="SimSun" w:hAnsi="SimSun" w:cs="Arial"/>
        </w:rPr>
        <w:t>设备的</w:t>
      </w:r>
      <w:r w:rsidRPr="00873CB5">
        <w:rPr>
          <w:rFonts w:eastAsia="SimSun" w:cs="Arial"/>
        </w:rPr>
        <w:t xml:space="preserve"> Internet </w:t>
      </w:r>
      <w:r w:rsidRPr="00873CB5">
        <w:rPr>
          <w:rFonts w:eastAsia="SimSun" w:hAnsi="SimSun" w:cs="Arial"/>
        </w:rPr>
        <w:t>协议地址</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设备硬件配置的衍生信息。</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有关详细信息，请访问</w:t>
      </w:r>
      <w:r w:rsidRPr="00873CB5">
        <w:rPr>
          <w:rFonts w:eastAsia="SimSun" w:cs="Arial"/>
          <w:lang w:eastAsia="zh-CN"/>
        </w:rPr>
        <w:t xml:space="preserve"> </w:t>
      </w:r>
      <w:hyperlink r:id="rId39" w:history="1">
        <w:r w:rsidRPr="00AA056B">
          <w:rPr>
            <w:rStyle w:val="Hyperlink"/>
            <w:rFonts w:eastAsia="SimSun" w:cs="Arial"/>
            <w:lang w:eastAsia="zh-CN"/>
          </w:rPr>
          <w:t>http://www.microsoft.com/licensing/existing-customers/product-activation.aspx</w:t>
        </w:r>
      </w:hyperlink>
      <w:r w:rsidRPr="00873CB5">
        <w:rPr>
          <w:rFonts w:eastAsia="SimSun" w:hAnsi="SimSun" w:cs="Arial"/>
          <w:lang w:eastAsia="zh-CN"/>
        </w:rPr>
        <w:t>。使用该软件，即表示您同意传输这些信息。在激活之前，您有权使用在安装过程中安装的软件的版本。除非激活该软件，否则您对该软件的使用权限的有效期仅为在安装过程中指定的时间。这是为了防止未经许可使用该软件。如不激活，此后您则不具备继续使用该软件的许可。如果设备连接到了</w:t>
      </w:r>
      <w:r w:rsidRPr="00873CB5">
        <w:rPr>
          <w:rFonts w:eastAsia="SimSun" w:cs="Arial"/>
          <w:lang w:eastAsia="zh-CN"/>
        </w:rPr>
        <w:t xml:space="preserve"> Internet</w:t>
      </w:r>
      <w:r w:rsidRPr="00873CB5">
        <w:rPr>
          <w:rFonts w:eastAsia="SimSun" w:hAnsi="SimSun" w:cs="Arial"/>
          <w:lang w:eastAsia="zh-CN"/>
        </w:rPr>
        <w:t>，该软件可以自动连接到</w:t>
      </w:r>
      <w:r w:rsidRPr="00873CB5">
        <w:rPr>
          <w:rFonts w:eastAsia="SimSun" w:cs="Arial"/>
          <w:lang w:eastAsia="zh-CN"/>
        </w:rPr>
        <w:t xml:space="preserve"> Microsoft </w:t>
      </w:r>
      <w:r w:rsidRPr="00873CB5">
        <w:rPr>
          <w:rFonts w:eastAsia="SimSun" w:hAnsi="SimSun" w:cs="Arial"/>
          <w:lang w:eastAsia="zh-CN"/>
        </w:rPr>
        <w:t>以进行激活。您也可以通过</w:t>
      </w:r>
      <w:r w:rsidRPr="00873CB5">
        <w:rPr>
          <w:rFonts w:eastAsia="SimSun" w:cs="Arial"/>
          <w:lang w:eastAsia="zh-CN"/>
        </w:rPr>
        <w:t xml:space="preserve"> Internet </w:t>
      </w:r>
      <w:r w:rsidRPr="00873CB5">
        <w:rPr>
          <w:rFonts w:eastAsia="SimSun" w:hAnsi="SimSun" w:cs="Arial"/>
          <w:lang w:eastAsia="zh-CN"/>
        </w:rPr>
        <w:t>或电话手动激活软件。如果您手动激活软件，</w:t>
      </w:r>
      <w:r w:rsidRPr="00873CB5">
        <w:rPr>
          <w:rFonts w:eastAsia="SimSun" w:cs="Arial"/>
          <w:lang w:eastAsia="zh-CN"/>
        </w:rPr>
        <w:t xml:space="preserve">Internet </w:t>
      </w:r>
      <w:r w:rsidRPr="00873CB5">
        <w:rPr>
          <w:rFonts w:eastAsia="SimSun" w:hAnsi="SimSun" w:cs="Arial"/>
          <w:lang w:eastAsia="zh-CN"/>
        </w:rPr>
        <w:t>和电话服务可能会收取一定费用。对您的计算机组件或该软件进行某些更改后，您可能需要重新激活该软件。该软件会提醒您进行激活，直到您激活软件。</w:t>
      </w:r>
    </w:p>
    <w:p w:rsidR="000A570B" w:rsidRPr="00873CB5" w:rsidRDefault="000A570B" w:rsidP="000A570B">
      <w:pPr>
        <w:pStyle w:val="PURBlueStrong"/>
        <w:rPr>
          <w:rFonts w:eastAsia="SimSun" w:cs="Arial"/>
          <w:lang w:eastAsia="zh-CN"/>
        </w:rPr>
      </w:pPr>
      <w:r w:rsidRPr="00873CB5">
        <w:rPr>
          <w:rFonts w:eastAsia="SimSun" w:hAnsi="SimSun" w:cs="Arial"/>
          <w:lang w:eastAsia="zh-CN"/>
        </w:rPr>
        <w:t>正确使用</w:t>
      </w:r>
      <w:r w:rsidRPr="00873CB5">
        <w:rPr>
          <w:rFonts w:eastAsia="SimSun" w:cs="Arial"/>
          <w:lang w:eastAsia="zh-CN"/>
        </w:rPr>
        <w:t xml:space="preserve"> KMS</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您不得通过未受控制的网络（如</w:t>
      </w:r>
      <w:r w:rsidRPr="00873CB5">
        <w:rPr>
          <w:rFonts w:eastAsia="SimSun" w:cs="Arial"/>
          <w:lang w:eastAsia="zh-CN"/>
        </w:rPr>
        <w:t xml:space="preserve"> Internet</w:t>
      </w:r>
      <w:r w:rsidRPr="00873CB5">
        <w:rPr>
          <w:rFonts w:eastAsia="SimSun" w:hAnsi="SimSun" w:cs="Arial"/>
          <w:lang w:eastAsia="zh-CN"/>
        </w:rPr>
        <w:t>）向</w:t>
      </w:r>
      <w:r w:rsidRPr="00873CB5">
        <w:rPr>
          <w:rFonts w:eastAsia="SimSun" w:cs="Arial"/>
          <w:lang w:eastAsia="zh-CN"/>
        </w:rPr>
        <w:t xml:space="preserve"> KMS </w:t>
      </w:r>
      <w:r w:rsidRPr="00873CB5">
        <w:rPr>
          <w:rFonts w:eastAsia="SimSun" w:hAnsi="SimSun" w:cs="Arial"/>
          <w:lang w:eastAsia="zh-CN"/>
        </w:rPr>
        <w:t>计算机提供不安全的访问。</w:t>
      </w:r>
    </w:p>
    <w:p w:rsidR="000A570B" w:rsidRPr="00873CB5" w:rsidRDefault="000A570B" w:rsidP="000A570B">
      <w:pPr>
        <w:pStyle w:val="PURBlueStrong"/>
        <w:rPr>
          <w:rFonts w:eastAsia="SimSun" w:cs="Arial"/>
          <w:lang w:eastAsia="zh-CN"/>
        </w:rPr>
      </w:pPr>
      <w:r w:rsidRPr="00873CB5">
        <w:rPr>
          <w:rFonts w:eastAsia="SimSun" w:hAnsi="SimSun" w:cs="Arial"/>
          <w:lang w:eastAsia="zh-CN"/>
        </w:rPr>
        <w:t>未经授权使用</w:t>
      </w:r>
      <w:r w:rsidRPr="00873CB5">
        <w:rPr>
          <w:rFonts w:eastAsia="SimSun" w:cs="Arial"/>
          <w:lang w:eastAsia="zh-CN"/>
        </w:rPr>
        <w:t xml:space="preserve"> MAK </w:t>
      </w:r>
      <w:r w:rsidRPr="00873CB5">
        <w:rPr>
          <w:rFonts w:eastAsia="SimSun" w:hAnsi="SimSun" w:cs="Arial"/>
          <w:lang w:eastAsia="zh-CN"/>
        </w:rPr>
        <w:t>或者</w:t>
      </w:r>
      <w:r w:rsidRPr="00873CB5">
        <w:rPr>
          <w:rFonts w:eastAsia="SimSun" w:cs="Arial"/>
          <w:lang w:eastAsia="zh-CN"/>
        </w:rPr>
        <w:t xml:space="preserve"> KMS </w:t>
      </w:r>
      <w:r w:rsidRPr="00873CB5">
        <w:rPr>
          <w:rFonts w:eastAsia="SimSun" w:hAnsi="SimSun" w:cs="Arial"/>
          <w:lang w:eastAsia="zh-CN"/>
        </w:rPr>
        <w:t>密钥</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对于未经授权使用</w:t>
      </w:r>
      <w:r w:rsidRPr="00873CB5">
        <w:rPr>
          <w:rFonts w:eastAsia="SimSun" w:cs="Arial"/>
          <w:lang w:eastAsia="zh-CN"/>
        </w:rPr>
        <w:t xml:space="preserve"> MAK </w:t>
      </w:r>
      <w:r w:rsidRPr="00873CB5">
        <w:rPr>
          <w:rFonts w:eastAsia="SimSun" w:hAnsi="SimSun" w:cs="Arial"/>
          <w:lang w:eastAsia="zh-CN"/>
        </w:rPr>
        <w:t>或</w:t>
      </w:r>
      <w:r w:rsidRPr="00873CB5">
        <w:rPr>
          <w:rFonts w:eastAsia="SimSun" w:cs="Arial"/>
          <w:lang w:eastAsia="zh-CN"/>
        </w:rPr>
        <w:t xml:space="preserve"> KMS </w:t>
      </w:r>
      <w:r w:rsidRPr="00873CB5">
        <w:rPr>
          <w:rFonts w:eastAsia="SimSun" w:hAnsi="SimSun" w:cs="Arial"/>
          <w:lang w:eastAsia="zh-CN"/>
        </w:rPr>
        <w:t>密钥的情况，</w:t>
      </w:r>
      <w:r w:rsidRPr="00873CB5">
        <w:rPr>
          <w:rFonts w:eastAsia="SimSun" w:cs="Arial"/>
          <w:lang w:eastAsia="zh-CN"/>
        </w:rPr>
        <w:t xml:space="preserve">Microsoft </w:t>
      </w:r>
      <w:r w:rsidRPr="00873CB5">
        <w:rPr>
          <w:rFonts w:eastAsia="SimSun" w:hAnsi="SimSun" w:cs="Arial"/>
          <w:lang w:eastAsia="zh-CN"/>
        </w:rPr>
        <w:t>将采取以下任何措施：防止进一步激活、停用或以其他方式阻止对密钥进行激活或验证。</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如果停用密钥，客户可能需要从</w:t>
      </w:r>
      <w:r w:rsidRPr="00873CB5">
        <w:rPr>
          <w:rFonts w:eastAsia="SimSun" w:cs="Arial"/>
          <w:lang w:eastAsia="zh-CN"/>
        </w:rPr>
        <w:t xml:space="preserve"> Microsoft </w:t>
      </w:r>
      <w:r w:rsidRPr="00873CB5">
        <w:rPr>
          <w:rFonts w:eastAsia="SimSun" w:hAnsi="SimSun" w:cs="Arial"/>
          <w:lang w:eastAsia="zh-CN"/>
        </w:rPr>
        <w:t>获得新密钥。</w:t>
      </w:r>
    </w:p>
    <w:p w:rsidR="000A570B" w:rsidRPr="00873CB5" w:rsidRDefault="000A570B" w:rsidP="000A570B">
      <w:pPr>
        <w:pStyle w:val="PURHeading2"/>
        <w:rPr>
          <w:rStyle w:val="Strong"/>
          <w:rFonts w:ascii="Arial" w:eastAsia="SimSun" w:hAnsi="Arial" w:cs="Arial"/>
          <w:b w:val="0"/>
          <w:bCs w:val="0"/>
          <w:lang w:eastAsia="zh-CN"/>
        </w:rPr>
      </w:pPr>
      <w:r w:rsidRPr="00873CB5">
        <w:rPr>
          <w:rStyle w:val="Strong"/>
          <w:rFonts w:ascii="Arial" w:eastAsia="SimSun" w:hAnsi="SimSun" w:cs="Arial"/>
          <w:lang w:eastAsia="zh-CN"/>
        </w:rPr>
        <w:t>附加功能</w:t>
      </w:r>
    </w:p>
    <w:p w:rsidR="000A570B" w:rsidRPr="00873CB5" w:rsidRDefault="000A570B" w:rsidP="000A570B">
      <w:pPr>
        <w:pStyle w:val="PURBody-Indented"/>
        <w:rPr>
          <w:rFonts w:eastAsia="SimSun" w:cs="Arial"/>
          <w:spacing w:val="-2"/>
          <w:lang w:eastAsia="zh-CN"/>
        </w:rPr>
      </w:pPr>
      <w:r w:rsidRPr="00873CB5">
        <w:rPr>
          <w:rFonts w:eastAsia="SimSun" w:hAnsi="SimSun" w:cs="Arial"/>
          <w:lang w:eastAsia="zh-CN"/>
        </w:rPr>
        <w:t>我们可能会为软件或在线服务提供附加功能。这时可能需要遵守其他许可条款，并可能会另外收取费用</w:t>
      </w:r>
      <w:r w:rsidRPr="00873CB5">
        <w:rPr>
          <w:rFonts w:eastAsia="SimSun" w:hAnsi="SimSun" w:cs="Arial"/>
          <w:spacing w:val="-2"/>
          <w:lang w:eastAsia="zh-CN"/>
        </w:rPr>
        <w:t>。</w:t>
      </w:r>
    </w:p>
    <w:p w:rsidR="000A570B" w:rsidRPr="00873CB5" w:rsidRDefault="000A570B" w:rsidP="000A570B">
      <w:pPr>
        <w:pStyle w:val="PURHeading2"/>
        <w:rPr>
          <w:rStyle w:val="Strong"/>
          <w:rFonts w:ascii="Arial" w:eastAsia="SimSun" w:hAnsi="Arial" w:cs="Arial"/>
          <w:b w:val="0"/>
          <w:bCs w:val="0"/>
          <w:lang w:eastAsia="zh-CN"/>
        </w:rPr>
      </w:pPr>
      <w:r w:rsidRPr="00873CB5">
        <w:rPr>
          <w:rStyle w:val="Strong"/>
          <w:rFonts w:ascii="Arial" w:eastAsia="SimSun" w:hAnsi="SimSun" w:cs="Arial"/>
          <w:lang w:eastAsia="zh-CN"/>
        </w:rPr>
        <w:t>结合使用多种产品或功能</w:t>
      </w:r>
    </w:p>
    <w:p w:rsidR="000A570B" w:rsidRPr="00873CB5" w:rsidRDefault="000A570B" w:rsidP="008D4FD8">
      <w:pPr>
        <w:spacing w:after="0"/>
        <w:rPr>
          <w:rFonts w:eastAsia="SimSun" w:cs="Arial"/>
          <w:lang w:eastAsia="zh-CN"/>
        </w:rPr>
      </w:pPr>
      <w:r w:rsidRPr="00873CB5">
        <w:rPr>
          <w:rFonts w:eastAsia="SimSun" w:hAnsi="SimSun" w:cs="Arial"/>
          <w:lang w:eastAsia="zh-CN"/>
        </w:rPr>
        <w:t>您需要为某个设备上使用的或某位用户使用的每个产品及单独许可的功能分别获得一个许可。例如，如果在</w:t>
      </w:r>
      <w:r w:rsidRPr="00873CB5">
        <w:rPr>
          <w:rFonts w:eastAsia="SimSun" w:cs="Arial"/>
          <w:lang w:eastAsia="zh-CN"/>
        </w:rPr>
        <w:t xml:space="preserve"> </w:t>
      </w:r>
      <w:r w:rsidR="009C48D8">
        <w:rPr>
          <w:rFonts w:eastAsia="SimSun" w:cs="Arial"/>
          <w:lang w:eastAsia="zh-CN"/>
        </w:rPr>
        <w:br/>
      </w:r>
      <w:r w:rsidRPr="00873CB5">
        <w:rPr>
          <w:rFonts w:eastAsia="SimSun" w:cs="Arial"/>
          <w:lang w:eastAsia="zh-CN"/>
        </w:rPr>
        <w:t xml:space="preserve">Windows </w:t>
      </w:r>
      <w:r w:rsidRPr="00873CB5">
        <w:rPr>
          <w:rFonts w:eastAsia="SimSun" w:hAnsi="SimSun" w:cs="Arial"/>
          <w:lang w:eastAsia="zh-CN"/>
        </w:rPr>
        <w:t>上使用</w:t>
      </w:r>
      <w:r w:rsidRPr="00873CB5">
        <w:rPr>
          <w:rFonts w:eastAsia="SimSun" w:cs="Arial"/>
          <w:lang w:eastAsia="zh-CN"/>
        </w:rPr>
        <w:t xml:space="preserve"> Office</w:t>
      </w:r>
      <w:r w:rsidRPr="00873CB5">
        <w:rPr>
          <w:rFonts w:eastAsia="SimSun" w:hAnsi="SimSun" w:cs="Arial"/>
          <w:lang w:eastAsia="zh-CN"/>
        </w:rPr>
        <w:t>，则您需要分别为</w:t>
      </w:r>
      <w:r w:rsidRPr="00873CB5">
        <w:rPr>
          <w:rFonts w:eastAsia="SimSun" w:cs="Arial"/>
          <w:lang w:eastAsia="zh-CN"/>
        </w:rPr>
        <w:t xml:space="preserve"> Office </w:t>
      </w:r>
      <w:r w:rsidRPr="00873CB5">
        <w:rPr>
          <w:rFonts w:eastAsia="SimSun" w:hAnsi="SimSun" w:cs="Arial"/>
          <w:lang w:eastAsia="zh-CN"/>
        </w:rPr>
        <w:t>和</w:t>
      </w:r>
      <w:r w:rsidRPr="00873CB5">
        <w:rPr>
          <w:rFonts w:eastAsia="SimSun" w:cs="Arial"/>
          <w:lang w:eastAsia="zh-CN"/>
        </w:rPr>
        <w:t xml:space="preserve"> Windows </w:t>
      </w:r>
      <w:r w:rsidRPr="00873CB5">
        <w:rPr>
          <w:rFonts w:eastAsia="SimSun" w:hAnsi="SimSun" w:cs="Arial"/>
          <w:lang w:eastAsia="zh-CN"/>
        </w:rPr>
        <w:t>获得许可。同样，如需访问</w:t>
      </w:r>
      <w:r w:rsidRPr="00873CB5">
        <w:rPr>
          <w:rFonts w:eastAsia="SimSun" w:cs="Arial"/>
          <w:lang w:eastAsia="zh-CN"/>
        </w:rPr>
        <w:t xml:space="preserve"> Windows Server </w:t>
      </w:r>
      <w:r w:rsidR="00354D07">
        <w:rPr>
          <w:rFonts w:eastAsia="SimSun" w:cs="Arial"/>
          <w:lang w:eastAsia="zh-CN"/>
        </w:rPr>
        <w:br/>
      </w:r>
      <w:r w:rsidRPr="00873CB5">
        <w:rPr>
          <w:rFonts w:eastAsia="SimSun" w:hAnsi="SimSun" w:cs="Arial"/>
          <w:lang w:eastAsia="zh-CN"/>
        </w:rPr>
        <w:t>中的远程桌面服务，您需要同时获得</w:t>
      </w:r>
      <w:r w:rsidRPr="00873CB5">
        <w:rPr>
          <w:rFonts w:eastAsia="SimSun" w:cs="Arial"/>
          <w:lang w:eastAsia="zh-CN"/>
        </w:rPr>
        <w:t xml:space="preserve"> Windows Server SAL</w:t>
      </w:r>
      <w:r w:rsidRPr="00873CB5">
        <w:rPr>
          <w:rFonts w:eastAsia="SimSun" w:hAnsi="SimSun" w:cs="Arial"/>
          <w:lang w:eastAsia="zh-CN"/>
        </w:rPr>
        <w:t>（或</w:t>
      </w:r>
      <w:r w:rsidRPr="00873CB5">
        <w:rPr>
          <w:rFonts w:eastAsia="SimSun" w:cs="Arial"/>
          <w:lang w:eastAsia="zh-CN"/>
        </w:rPr>
        <w:t xml:space="preserve"> Windows Server </w:t>
      </w:r>
      <w:r w:rsidRPr="00873CB5">
        <w:rPr>
          <w:rFonts w:eastAsia="SimSun" w:hAnsi="SimSun" w:cs="Arial"/>
          <w:lang w:eastAsia="zh-CN"/>
        </w:rPr>
        <w:t>处理器许可）和远程桌面服务</w:t>
      </w:r>
      <w:r w:rsidRPr="00873CB5">
        <w:rPr>
          <w:rFonts w:eastAsia="SimSun" w:cs="Arial"/>
          <w:lang w:eastAsia="zh-CN"/>
        </w:rPr>
        <w:t xml:space="preserve"> SAL</w:t>
      </w:r>
      <w:r w:rsidRPr="00873CB5">
        <w:rPr>
          <w:rFonts w:eastAsia="SimSun" w:hAnsi="SimSun" w:cs="Arial"/>
          <w:lang w:eastAsia="zh-CN"/>
        </w:rPr>
        <w:t>。</w:t>
      </w:r>
    </w:p>
    <w:p w:rsidR="008D4FD8" w:rsidRPr="00873CB5" w:rsidRDefault="008D4FD8" w:rsidP="008D4FD8">
      <w:pPr>
        <w:spacing w:after="0"/>
        <w:rPr>
          <w:rFonts w:eastAsia="SimSun" w:cs="Arial"/>
          <w:lang w:eastAsia="zh-CN"/>
        </w:rPr>
      </w:pPr>
    </w:p>
    <w:p w:rsidR="00E113E4" w:rsidRPr="00354D07" w:rsidRDefault="00E113E4" w:rsidP="00E113E4">
      <w:pPr>
        <w:pStyle w:val="PURHeading2"/>
        <w:rPr>
          <w:rFonts w:ascii="Arial" w:eastAsia="SimSun" w:hAnsi="Arial" w:cs="Arial"/>
          <w:b/>
          <w:bCs/>
          <w:lang w:eastAsia="zh-CN"/>
        </w:rPr>
      </w:pPr>
      <w:r w:rsidRPr="00372776">
        <w:rPr>
          <w:rStyle w:val="Strong"/>
          <w:b w:val="0"/>
          <w:bCs w:val="0"/>
        </w:rPr>
        <w:t>.NET Framework</w:t>
      </w:r>
      <w:r w:rsidRPr="00354D07">
        <w:rPr>
          <w:rFonts w:ascii="Arial" w:eastAsia="SimSun" w:hAnsi="Arial" w:cs="Arial"/>
          <w:b/>
          <w:bCs/>
          <w:lang w:eastAsia="zh-CN"/>
        </w:rPr>
        <w:t xml:space="preserve"> </w:t>
      </w:r>
      <w:r w:rsidRPr="00354D07">
        <w:rPr>
          <w:rFonts w:ascii="Arial" w:eastAsia="SimSun" w:hAnsi="SimSun" w:cs="Arial"/>
          <w:b/>
          <w:bCs/>
          <w:lang w:eastAsia="zh-CN"/>
        </w:rPr>
        <w:t>和</w:t>
      </w:r>
      <w:r w:rsidRPr="00354D07">
        <w:rPr>
          <w:rFonts w:ascii="Arial" w:eastAsia="SimSun" w:hAnsi="Arial" w:cs="Arial"/>
          <w:b/>
          <w:bCs/>
          <w:lang w:eastAsia="zh-CN"/>
        </w:rPr>
        <w:t xml:space="preserve"> </w:t>
      </w:r>
      <w:r w:rsidRPr="00372776">
        <w:rPr>
          <w:rStyle w:val="Strong"/>
          <w:b w:val="0"/>
          <w:bCs w:val="0"/>
        </w:rPr>
        <w:t>PowerShell</w:t>
      </w:r>
      <w:r w:rsidRPr="00354D07">
        <w:rPr>
          <w:rFonts w:ascii="Arial" w:eastAsia="SimSun" w:hAnsi="Arial" w:cs="Arial"/>
          <w:b/>
          <w:bCs/>
          <w:lang w:eastAsia="zh-CN"/>
        </w:rPr>
        <w:t xml:space="preserve"> </w:t>
      </w:r>
      <w:r w:rsidRPr="00354D07">
        <w:rPr>
          <w:rFonts w:ascii="Arial" w:eastAsia="SimSun" w:hAnsi="SimSun" w:cs="Arial"/>
          <w:b/>
          <w:bCs/>
          <w:lang w:eastAsia="zh-CN"/>
        </w:rPr>
        <w:t>软件</w:t>
      </w:r>
    </w:p>
    <w:p w:rsidR="00E113E4" w:rsidRPr="00873CB5" w:rsidRDefault="00E113E4" w:rsidP="00E113E4">
      <w:pPr>
        <w:pStyle w:val="PURBody-Indented"/>
        <w:rPr>
          <w:rFonts w:eastAsia="SimSun" w:cs="Arial"/>
          <w:lang w:eastAsia="zh-CN"/>
        </w:rPr>
      </w:pPr>
      <w:r w:rsidRPr="00873CB5">
        <w:rPr>
          <w:rFonts w:eastAsia="SimSun" w:cs="Arial"/>
          <w:lang w:eastAsia="zh-CN"/>
        </w:rPr>
        <w:t xml:space="preserve">Microsoft .NET Framework </w:t>
      </w:r>
      <w:r w:rsidRPr="00873CB5">
        <w:rPr>
          <w:rFonts w:eastAsia="SimSun" w:hAnsi="SimSun" w:cs="Arial"/>
          <w:lang w:eastAsia="zh-CN"/>
        </w:rPr>
        <w:t>软件和</w:t>
      </w:r>
      <w:r w:rsidRPr="00873CB5">
        <w:rPr>
          <w:rFonts w:eastAsia="SimSun" w:cs="Arial"/>
          <w:lang w:eastAsia="zh-CN"/>
        </w:rPr>
        <w:t xml:space="preserve"> PowerShell </w:t>
      </w:r>
      <w:r w:rsidRPr="00873CB5">
        <w:rPr>
          <w:rFonts w:eastAsia="SimSun" w:hAnsi="SimSun" w:cs="Arial"/>
          <w:lang w:eastAsia="zh-CN"/>
        </w:rPr>
        <w:t>软件属于</w:t>
      </w:r>
      <w:r w:rsidRPr="00873CB5">
        <w:rPr>
          <w:rFonts w:eastAsia="SimSun" w:cs="Arial"/>
          <w:lang w:eastAsia="zh-CN"/>
        </w:rPr>
        <w:t xml:space="preserve"> Microsoft Windows </w:t>
      </w:r>
      <w:r w:rsidRPr="00873CB5">
        <w:rPr>
          <w:rFonts w:eastAsia="SimSun" w:hAnsi="SimSun" w:cs="Arial"/>
          <w:lang w:eastAsia="zh-CN"/>
        </w:rPr>
        <w:t>的一部分。除下面的</w:t>
      </w:r>
      <w:r w:rsidRPr="00793D67">
        <w:rPr>
          <w:rFonts w:ascii="SimSun" w:eastAsia="SimSun" w:hAnsi="SimSun" w:cs="Arial"/>
          <w:lang w:eastAsia="zh-CN"/>
        </w:rPr>
        <w:t>“</w:t>
      </w:r>
      <w:r w:rsidRPr="00873CB5">
        <w:rPr>
          <w:rFonts w:eastAsia="SimSun" w:hAnsi="SimSun" w:cs="Arial"/>
          <w:lang w:eastAsia="zh-CN"/>
        </w:rPr>
        <w:t>基准测试</w:t>
      </w:r>
      <w:r w:rsidRPr="00793D67">
        <w:rPr>
          <w:rFonts w:ascii="SimSun" w:eastAsia="SimSun" w:hAnsi="SimSun" w:cs="Arial"/>
          <w:lang w:eastAsia="zh-CN"/>
        </w:rPr>
        <w:t>”</w:t>
      </w:r>
      <w:r w:rsidRPr="00873CB5">
        <w:rPr>
          <w:rFonts w:eastAsia="SimSun" w:hAnsi="SimSun" w:cs="Arial"/>
          <w:lang w:eastAsia="zh-CN"/>
        </w:rPr>
        <w:t>中描述的情况之外，</w:t>
      </w:r>
      <w:r w:rsidRPr="00873CB5">
        <w:rPr>
          <w:rFonts w:eastAsia="SimSun" w:cs="Arial"/>
          <w:lang w:eastAsia="zh-CN"/>
        </w:rPr>
        <w:t xml:space="preserve">Microsoft Windows </w:t>
      </w:r>
      <w:r w:rsidRPr="00873CB5">
        <w:rPr>
          <w:rFonts w:eastAsia="SimSun" w:hAnsi="SimSun" w:cs="Arial"/>
          <w:lang w:eastAsia="zh-CN"/>
        </w:rPr>
        <w:t>的许可条款适用于您对这些组件的使用。</w:t>
      </w:r>
    </w:p>
    <w:p w:rsidR="00E113E4" w:rsidRPr="00873CB5" w:rsidRDefault="00E113E4" w:rsidP="00091B14">
      <w:pPr>
        <w:pStyle w:val="PURBody-Indented"/>
        <w:rPr>
          <w:rFonts w:eastAsia="SimSun" w:cs="Arial"/>
          <w:lang w:eastAsia="zh-CN"/>
        </w:rPr>
      </w:pPr>
      <w:r w:rsidRPr="00873CB5">
        <w:rPr>
          <w:rFonts w:eastAsia="SimSun" w:hAnsi="SimSun" w:cs="Arial"/>
          <w:lang w:eastAsia="zh-CN"/>
        </w:rPr>
        <w:t>其他产品也可能包含</w:t>
      </w:r>
      <w:r w:rsidRPr="00873CB5">
        <w:rPr>
          <w:rFonts w:eastAsia="SimSun" w:cs="Arial"/>
          <w:lang w:eastAsia="zh-CN"/>
        </w:rPr>
        <w:t xml:space="preserve"> .NET Framework </w:t>
      </w:r>
      <w:r w:rsidRPr="00873CB5">
        <w:rPr>
          <w:rFonts w:eastAsia="SimSun" w:hAnsi="SimSun" w:cs="Arial"/>
          <w:lang w:eastAsia="zh-CN"/>
        </w:rPr>
        <w:t>软件或</w:t>
      </w:r>
      <w:r w:rsidRPr="00873CB5">
        <w:rPr>
          <w:rFonts w:eastAsia="SimSun" w:cs="Arial"/>
          <w:lang w:eastAsia="zh-CN"/>
        </w:rPr>
        <w:t xml:space="preserve"> PowerShell </w:t>
      </w:r>
      <w:r w:rsidRPr="00873CB5">
        <w:rPr>
          <w:rFonts w:eastAsia="SimSun" w:hAnsi="SimSun" w:cs="Arial"/>
          <w:lang w:eastAsia="zh-CN"/>
        </w:rPr>
        <w:t>软件。这些许可条款约束您对该软件的使用。</w:t>
      </w:r>
    </w:p>
    <w:p w:rsidR="000A570B" w:rsidRPr="00873CB5" w:rsidRDefault="000A570B" w:rsidP="000A570B">
      <w:pPr>
        <w:pStyle w:val="PURBody"/>
        <w:rPr>
          <w:rFonts w:eastAsia="SimSun" w:cs="Arial"/>
          <w:lang w:eastAsia="zh-CN"/>
        </w:rPr>
      </w:pPr>
      <w:r w:rsidRPr="00372776">
        <w:rPr>
          <w:rStyle w:val="Strong"/>
          <w:rFonts w:ascii="Arial Black" w:hAnsi="Arial Black"/>
          <w:sz w:val="20"/>
          <w:lang w:eastAsia="zh-CN"/>
        </w:rPr>
        <w:t>SQL Server</w:t>
      </w:r>
      <w:r w:rsidRPr="00873CB5">
        <w:rPr>
          <w:rStyle w:val="Strong"/>
          <w:rFonts w:eastAsia="SimSun" w:cs="Arial"/>
          <w:sz w:val="20"/>
          <w:lang w:eastAsia="zh-CN"/>
        </w:rPr>
        <w:t xml:space="preserve"> </w:t>
      </w:r>
      <w:r w:rsidRPr="00873CB5">
        <w:rPr>
          <w:rStyle w:val="Strong"/>
          <w:rFonts w:eastAsia="SimSun" w:hAnsi="SimSun" w:cs="Arial"/>
          <w:sz w:val="20"/>
          <w:lang w:eastAsia="zh-CN"/>
        </w:rPr>
        <w:t>技术的许可条款</w:t>
      </w:r>
    </w:p>
    <w:p w:rsidR="00156D47" w:rsidRPr="00873CB5" w:rsidRDefault="000A570B" w:rsidP="000A570B">
      <w:pPr>
        <w:pStyle w:val="PURBody-Indented"/>
        <w:rPr>
          <w:rFonts w:eastAsia="SimSun" w:cs="Arial"/>
          <w:lang w:eastAsia="zh-CN"/>
        </w:rPr>
      </w:pPr>
      <w:r w:rsidRPr="00873CB5">
        <w:rPr>
          <w:rFonts w:eastAsia="SimSun" w:hAnsi="SimSun" w:cs="Arial"/>
          <w:lang w:eastAsia="zh-CN"/>
        </w:rPr>
        <w:t>如果您的软件的版本包括</w:t>
      </w:r>
      <w:r w:rsidRPr="00873CB5">
        <w:rPr>
          <w:rFonts w:eastAsia="SimSun" w:cs="Arial"/>
          <w:lang w:eastAsia="zh-CN"/>
        </w:rPr>
        <w:t xml:space="preserve"> SQL Server </w:t>
      </w:r>
      <w:r w:rsidRPr="00873CB5">
        <w:rPr>
          <w:rFonts w:eastAsia="SimSun" w:hAnsi="SimSun" w:cs="Arial"/>
          <w:lang w:eastAsia="zh-CN"/>
        </w:rPr>
        <w:t>技术，则这些许可条款适用。您可于任一时刻在一个服务器上的一个物理或虚拟操作系统环境</w:t>
      </w:r>
      <w:r w:rsidRPr="00873CB5">
        <w:rPr>
          <w:rFonts w:eastAsia="SimSun" w:cs="Arial"/>
          <w:lang w:eastAsia="zh-CN"/>
        </w:rPr>
        <w:t xml:space="preserve"> (OSE) </w:t>
      </w:r>
      <w:r w:rsidRPr="00873CB5">
        <w:rPr>
          <w:rFonts w:eastAsia="SimSun" w:hAnsi="SimSun" w:cs="Arial"/>
          <w:lang w:eastAsia="zh-CN"/>
        </w:rPr>
        <w:t>中运行该技术的一个实例，用于支持该软件。您也可使用此实例支持包含</w:t>
      </w:r>
      <w:r w:rsidRPr="00873CB5">
        <w:rPr>
          <w:rFonts w:eastAsia="SimSun" w:cs="Arial"/>
          <w:lang w:eastAsia="zh-CN"/>
        </w:rPr>
        <w:t xml:space="preserve"> SQL Server </w:t>
      </w:r>
      <w:r w:rsidRPr="00873CB5">
        <w:rPr>
          <w:rFonts w:eastAsia="SimSun" w:hAnsi="SimSun" w:cs="Arial"/>
          <w:lang w:eastAsia="zh-CN"/>
        </w:rPr>
        <w:t>技术的任何版本的其他产品。对于所有此类用途，您都不需要</w:t>
      </w:r>
      <w:r w:rsidRPr="00873CB5">
        <w:rPr>
          <w:rFonts w:eastAsia="SimSun" w:cs="Arial"/>
          <w:lang w:eastAsia="zh-CN"/>
        </w:rPr>
        <w:t xml:space="preserve"> SQL Server SAL</w:t>
      </w:r>
      <w:r w:rsidRPr="00873CB5">
        <w:rPr>
          <w:rFonts w:eastAsia="SimSun" w:hAnsi="SimSun" w:cs="Arial"/>
          <w:lang w:eastAsia="zh-CN"/>
        </w:rPr>
        <w:t>。</w:t>
      </w:r>
    </w:p>
    <w:p w:rsidR="000A570B" w:rsidRPr="002777FE" w:rsidRDefault="000A570B" w:rsidP="000A570B">
      <w:pPr>
        <w:pStyle w:val="PURBody-Indented"/>
        <w:rPr>
          <w:rFonts w:ascii="Tahoma" w:eastAsia="SimSun" w:hAnsi="Tahoma" w:cs="Tahoma"/>
          <w:szCs w:val="18"/>
          <w:lang w:eastAsia="zh-CN"/>
        </w:rPr>
      </w:pPr>
      <w:r w:rsidRPr="002777FE">
        <w:rPr>
          <w:rFonts w:ascii="Tahoma" w:eastAsia="SimSun" w:hAnsi="Tahoma" w:cs="Tahoma"/>
          <w:szCs w:val="18"/>
          <w:lang w:eastAsia="zh-CN"/>
        </w:rPr>
        <w:t>不得共享此实例来支持任何其许可中未附带</w:t>
      </w:r>
      <w:r w:rsidRPr="002777FE">
        <w:rPr>
          <w:rFonts w:ascii="Tahoma" w:eastAsia="SimSun" w:hAnsi="Tahoma" w:cs="Tahoma"/>
          <w:szCs w:val="18"/>
          <w:lang w:eastAsia="zh-CN"/>
        </w:rPr>
        <w:t xml:space="preserve"> SQL Server </w:t>
      </w:r>
      <w:r w:rsidRPr="002777FE">
        <w:rPr>
          <w:rFonts w:ascii="Tahoma" w:eastAsia="SimSun" w:hAnsi="Tahoma" w:cs="Tahoma"/>
          <w:szCs w:val="18"/>
          <w:lang w:eastAsia="zh-CN"/>
        </w:rPr>
        <w:t>技术的产品。</w:t>
      </w:r>
    </w:p>
    <w:p w:rsidR="000A570B" w:rsidRPr="00873CB5" w:rsidRDefault="000A570B" w:rsidP="000A570B">
      <w:pPr>
        <w:pStyle w:val="PURHeading2"/>
        <w:rPr>
          <w:rStyle w:val="Strong"/>
          <w:rFonts w:ascii="Arial" w:eastAsia="SimSun" w:hAnsi="Arial" w:cs="Arial"/>
          <w:b w:val="0"/>
          <w:bCs w:val="0"/>
          <w:lang w:eastAsia="zh-CN"/>
        </w:rPr>
      </w:pPr>
      <w:r w:rsidRPr="00873CB5">
        <w:rPr>
          <w:rStyle w:val="Strong"/>
          <w:rFonts w:ascii="Arial" w:eastAsia="SimSun" w:hAnsi="SimSun" w:cs="Arial"/>
          <w:lang w:eastAsia="zh-CN"/>
        </w:rPr>
        <w:t>同意使用数据</w:t>
      </w:r>
    </w:p>
    <w:p w:rsidR="000A570B" w:rsidRPr="00873CB5" w:rsidRDefault="000A570B" w:rsidP="00051075">
      <w:pPr>
        <w:pStyle w:val="PURBody-Indented"/>
        <w:rPr>
          <w:rStyle w:val="Strong"/>
          <w:rFonts w:eastAsia="SimSun" w:cs="Arial"/>
          <w:b w:val="0"/>
          <w:bCs w:val="0"/>
          <w:lang w:eastAsia="zh-CN"/>
        </w:rPr>
      </w:pPr>
      <w:r w:rsidRPr="00873CB5">
        <w:rPr>
          <w:rStyle w:val="Strong"/>
          <w:rFonts w:eastAsia="SimSun" w:hAnsi="SimSun" w:cs="Arial"/>
          <w:b w:val="0"/>
          <w:bCs w:val="0"/>
          <w:lang w:eastAsia="zh-CN"/>
        </w:rPr>
        <w:t>我们可能会收集和使用作为支持服务（如果有）一部分而收集的与软件相关的技术信息。我们可能会使用这些信息来改进我们的产品或向您及您的客户提供定制的服务或技术。我们在披露这些信息时不会暴露您的个人身份。</w:t>
      </w:r>
    </w:p>
    <w:p w:rsidR="000A570B" w:rsidRPr="00873CB5" w:rsidRDefault="000A570B" w:rsidP="000A570B">
      <w:pPr>
        <w:pStyle w:val="PURHeading2"/>
        <w:rPr>
          <w:rStyle w:val="Strong"/>
          <w:rFonts w:ascii="Arial" w:eastAsia="SimSun" w:hAnsi="Arial" w:cs="Arial"/>
          <w:b w:val="0"/>
          <w:bCs w:val="0"/>
          <w:lang w:eastAsia="zh-CN"/>
        </w:rPr>
      </w:pPr>
      <w:r w:rsidRPr="00873CB5">
        <w:rPr>
          <w:rStyle w:val="Strong"/>
          <w:rFonts w:ascii="Arial" w:eastAsia="SimSun" w:hAnsi="SimSun" w:cs="Arial"/>
          <w:lang w:eastAsia="zh-CN"/>
        </w:rPr>
        <w:lastRenderedPageBreak/>
        <w:t>第三方</w:t>
      </w:r>
      <w:r w:rsidRPr="00873CB5">
        <w:rPr>
          <w:rStyle w:val="Strong"/>
          <w:rFonts w:ascii="Arial" w:eastAsia="SimSun" w:hAnsi="Arial" w:cs="Arial"/>
          <w:lang w:eastAsia="zh-CN"/>
        </w:rPr>
        <w:t xml:space="preserve"> </w:t>
      </w:r>
      <w:r w:rsidRPr="00372776">
        <w:rPr>
          <w:rStyle w:val="Strong"/>
          <w:lang w:eastAsia="zh-CN"/>
        </w:rPr>
        <w:t>Internet</w:t>
      </w:r>
      <w:r w:rsidRPr="00873CB5">
        <w:rPr>
          <w:rStyle w:val="Strong"/>
          <w:rFonts w:ascii="Arial" w:eastAsia="SimSun" w:hAnsi="Arial" w:cs="Arial"/>
          <w:lang w:eastAsia="zh-CN"/>
        </w:rPr>
        <w:t xml:space="preserve"> </w:t>
      </w:r>
      <w:r w:rsidRPr="00873CB5">
        <w:rPr>
          <w:rStyle w:val="Strong"/>
          <w:rFonts w:ascii="Arial" w:eastAsia="SimSun" w:hAnsi="SimSun" w:cs="Arial"/>
          <w:lang w:eastAsia="zh-CN"/>
        </w:rPr>
        <w:t>站点</w:t>
      </w:r>
    </w:p>
    <w:p w:rsidR="000A570B" w:rsidRPr="00873CB5" w:rsidRDefault="000A570B" w:rsidP="00051075">
      <w:pPr>
        <w:pStyle w:val="PURBody-Indented"/>
        <w:rPr>
          <w:rStyle w:val="Strong"/>
          <w:rFonts w:eastAsia="SimSun" w:cs="Arial"/>
          <w:b w:val="0"/>
          <w:bCs w:val="0"/>
          <w:lang w:eastAsia="zh-CN"/>
        </w:rPr>
      </w:pPr>
      <w:r w:rsidRPr="00873CB5">
        <w:rPr>
          <w:rStyle w:val="Strong"/>
          <w:rFonts w:eastAsia="SimSun" w:hAnsi="SimSun" w:cs="Arial"/>
          <w:b w:val="0"/>
          <w:bCs w:val="0"/>
          <w:lang w:eastAsia="zh-CN"/>
        </w:rPr>
        <w:t>您和您的客户可以通过使用产品链接到第三方</w:t>
      </w:r>
      <w:r w:rsidRPr="00873CB5">
        <w:rPr>
          <w:rStyle w:val="Strong"/>
          <w:rFonts w:eastAsia="SimSun" w:cs="Arial"/>
          <w:b w:val="0"/>
          <w:bCs w:val="0"/>
          <w:lang w:eastAsia="zh-CN"/>
        </w:rPr>
        <w:t xml:space="preserve"> Internet </w:t>
      </w:r>
      <w:r w:rsidRPr="00873CB5">
        <w:rPr>
          <w:rStyle w:val="Strong"/>
          <w:rFonts w:eastAsia="SimSun" w:hAnsi="SimSun" w:cs="Arial"/>
          <w:b w:val="0"/>
          <w:bCs w:val="0"/>
          <w:lang w:eastAsia="zh-CN"/>
        </w:rPr>
        <w:t>站点。我们不会对第三方站点施加控制，也不对任何第三方站点的内容、第三方站点中包含的任何链接以及第三方站点的任何更改负责。我们提供这些到第三方站点的链接只是为了您的方便。包含任何链接并不意味着对使用第三方站点的认可。</w:t>
      </w:r>
    </w:p>
    <w:p w:rsidR="000A570B" w:rsidRPr="00354D07" w:rsidRDefault="000A570B" w:rsidP="000A570B">
      <w:pPr>
        <w:pStyle w:val="PURHeading2"/>
        <w:rPr>
          <w:rFonts w:ascii="Arial" w:eastAsia="SimSun" w:hAnsi="Arial" w:cs="Arial"/>
          <w:b/>
          <w:bCs/>
          <w:lang w:eastAsia="zh-CN"/>
        </w:rPr>
      </w:pPr>
      <w:r w:rsidRPr="00354D07">
        <w:rPr>
          <w:rFonts w:ascii="Arial" w:eastAsia="SimSun" w:hAnsi="SimSun" w:cs="Arial"/>
          <w:b/>
          <w:bCs/>
          <w:lang w:eastAsia="zh-CN"/>
        </w:rPr>
        <w:t>不得传送个人识别信息</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在未征得您同意的情况下，产品不会将任何个人识别信息从您的服务器传送到</w:t>
      </w:r>
      <w:r w:rsidRPr="00873CB5">
        <w:rPr>
          <w:rFonts w:eastAsia="SimSun" w:cs="Arial"/>
          <w:lang w:eastAsia="zh-CN"/>
        </w:rPr>
        <w:t xml:space="preserve"> Microsoft </w:t>
      </w:r>
      <w:r w:rsidRPr="00873CB5">
        <w:rPr>
          <w:rFonts w:eastAsia="SimSun" w:hAnsi="SimSun" w:cs="Arial"/>
          <w:lang w:eastAsia="zh-CN"/>
        </w:rPr>
        <w:t>计算机系统。</w:t>
      </w:r>
    </w:p>
    <w:p w:rsidR="000A570B" w:rsidRPr="00873CB5" w:rsidRDefault="000A570B" w:rsidP="000A570B">
      <w:pPr>
        <w:pStyle w:val="PURHeading2"/>
        <w:rPr>
          <w:rStyle w:val="Strong"/>
          <w:rFonts w:ascii="Arial" w:eastAsia="SimSun" w:hAnsi="Arial" w:cs="Arial"/>
          <w:b w:val="0"/>
          <w:bCs w:val="0"/>
          <w:lang w:eastAsia="zh-CN"/>
        </w:rPr>
      </w:pPr>
      <w:r w:rsidRPr="00873CB5">
        <w:rPr>
          <w:rStyle w:val="Strong"/>
          <w:rFonts w:ascii="Arial" w:eastAsia="SimSun" w:hAnsi="SimSun" w:cs="Arial"/>
          <w:lang w:eastAsia="zh-CN"/>
        </w:rPr>
        <w:t>基准测试</w:t>
      </w:r>
    </w:p>
    <w:p w:rsidR="000A570B" w:rsidRPr="00873CB5" w:rsidRDefault="000A570B" w:rsidP="000A570B">
      <w:pPr>
        <w:pStyle w:val="PURBlueStrong"/>
        <w:rPr>
          <w:rFonts w:eastAsia="SimSun" w:cs="Arial"/>
          <w:lang w:eastAsia="zh-CN"/>
        </w:rPr>
      </w:pPr>
      <w:r w:rsidRPr="00873CB5">
        <w:rPr>
          <w:rFonts w:eastAsia="SimSun" w:hAnsi="SimSun" w:cs="Arial"/>
          <w:lang w:eastAsia="zh-CN"/>
        </w:rPr>
        <w:t>软件</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您必须事先征得</w:t>
      </w:r>
      <w:r w:rsidRPr="00873CB5">
        <w:rPr>
          <w:rFonts w:eastAsia="SimSun" w:cs="Arial"/>
          <w:lang w:eastAsia="zh-CN"/>
        </w:rPr>
        <w:t xml:space="preserve"> Microsoft </w:t>
      </w:r>
      <w:r w:rsidRPr="00873CB5">
        <w:rPr>
          <w:rFonts w:eastAsia="SimSun" w:hAnsi="SimSun" w:cs="Arial"/>
          <w:lang w:eastAsia="zh-CN"/>
        </w:rPr>
        <w:t>的书面许可，才能将服务器软件或其附带的客户端软件的任何基准测试结果披露给第三方。此规定不适用于</w:t>
      </w:r>
      <w:r w:rsidRPr="00873CB5">
        <w:rPr>
          <w:rFonts w:eastAsia="SimSun" w:cs="Arial"/>
          <w:lang w:eastAsia="zh-CN"/>
        </w:rPr>
        <w:t xml:space="preserve"> .NET Framework</w:t>
      </w:r>
      <w:r w:rsidRPr="00873CB5">
        <w:rPr>
          <w:rFonts w:eastAsia="SimSun" w:hAnsi="SimSun" w:cs="Arial"/>
          <w:lang w:eastAsia="zh-CN"/>
        </w:rPr>
        <w:t>（参见下文）或以下产品：</w:t>
      </w:r>
      <w:r w:rsidRPr="00873CB5">
        <w:rPr>
          <w:rFonts w:eastAsia="SimSun" w:cs="Arial"/>
          <w:lang w:eastAsia="zh-CN"/>
        </w:rPr>
        <w:t>Live Communications Server</w:t>
      </w:r>
      <w:r w:rsidRPr="00873CB5">
        <w:rPr>
          <w:rFonts w:eastAsia="SimSun" w:hAnsi="SimSun" w:cs="Arial"/>
          <w:lang w:eastAsia="zh-CN"/>
        </w:rPr>
        <w:t>、</w:t>
      </w:r>
      <w:r w:rsidRPr="00873CB5">
        <w:rPr>
          <w:rFonts w:eastAsia="SimSun" w:cs="Arial"/>
          <w:lang w:eastAsia="zh-CN"/>
        </w:rPr>
        <w:t xml:space="preserve">Windows Server </w:t>
      </w:r>
      <w:r w:rsidRPr="00873CB5">
        <w:rPr>
          <w:rFonts w:eastAsia="SimSun" w:hAnsi="SimSun" w:cs="Arial"/>
          <w:lang w:eastAsia="zh-CN"/>
        </w:rPr>
        <w:t>和</w:t>
      </w:r>
      <w:r w:rsidRPr="00873CB5">
        <w:rPr>
          <w:rFonts w:eastAsia="SimSun" w:cs="Arial"/>
          <w:lang w:eastAsia="zh-CN"/>
        </w:rPr>
        <w:t xml:space="preserve"> Windows Small Business Server</w:t>
      </w:r>
      <w:r w:rsidRPr="00873CB5">
        <w:rPr>
          <w:rFonts w:eastAsia="SimSun" w:hAnsi="SimSun" w:cs="Arial"/>
          <w:lang w:eastAsia="zh-CN"/>
        </w:rPr>
        <w:t>。但它适用于随这些产品一同许可的</w:t>
      </w:r>
      <w:r w:rsidRPr="00873CB5">
        <w:rPr>
          <w:rFonts w:eastAsia="SimSun" w:cs="Arial"/>
          <w:lang w:eastAsia="zh-CN"/>
        </w:rPr>
        <w:t xml:space="preserve"> SQL </w:t>
      </w:r>
      <w:r w:rsidRPr="00873CB5">
        <w:rPr>
          <w:rFonts w:eastAsia="SimSun" w:hAnsi="SimSun" w:cs="Arial"/>
          <w:lang w:eastAsia="zh-CN"/>
        </w:rPr>
        <w:t>技术（如果有）。</w:t>
      </w:r>
    </w:p>
    <w:p w:rsidR="000A570B" w:rsidRPr="00873CB5" w:rsidRDefault="000A570B" w:rsidP="000A570B">
      <w:pPr>
        <w:pStyle w:val="PURBlueStrong"/>
        <w:rPr>
          <w:rFonts w:eastAsia="SimSun" w:cs="Arial"/>
          <w:lang w:eastAsia="zh-CN"/>
        </w:rPr>
      </w:pPr>
      <w:r w:rsidRPr="00873CB5">
        <w:rPr>
          <w:rFonts w:eastAsia="SimSun" w:cs="Arial"/>
          <w:lang w:eastAsia="zh-CN"/>
        </w:rPr>
        <w:t>Microsoft .NET Framework</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软件可能包含一个或多个</w:t>
      </w:r>
      <w:r w:rsidRPr="00873CB5">
        <w:rPr>
          <w:rFonts w:eastAsia="SimSun" w:cs="Arial"/>
          <w:lang w:eastAsia="zh-CN"/>
        </w:rPr>
        <w:t xml:space="preserve">. NET Framework </w:t>
      </w:r>
      <w:r w:rsidRPr="00873CB5">
        <w:rPr>
          <w:rFonts w:eastAsia="SimSun" w:hAnsi="SimSun" w:cs="Arial"/>
          <w:lang w:eastAsia="zh-CN"/>
        </w:rPr>
        <w:t>组件（以下简称</w:t>
      </w:r>
      <w:r w:rsidRPr="00793D67">
        <w:rPr>
          <w:rFonts w:ascii="SimSun" w:eastAsia="SimSun" w:hAnsi="SimSun" w:cs="Arial"/>
          <w:lang w:eastAsia="zh-CN"/>
        </w:rPr>
        <w:t>“</w:t>
      </w:r>
      <w:r w:rsidRPr="00873CB5">
        <w:rPr>
          <w:rFonts w:eastAsia="SimSun" w:cs="Arial"/>
          <w:lang w:eastAsia="zh-CN"/>
        </w:rPr>
        <w:t xml:space="preserve">.NET </w:t>
      </w:r>
      <w:r w:rsidRPr="00873CB5">
        <w:rPr>
          <w:rFonts w:eastAsia="SimSun" w:hAnsi="SimSun" w:cs="Arial"/>
          <w:lang w:eastAsia="zh-CN"/>
        </w:rPr>
        <w:t>组件</w:t>
      </w:r>
      <w:r w:rsidRPr="00793D67">
        <w:rPr>
          <w:rFonts w:ascii="SimSun" w:eastAsia="SimSun" w:hAnsi="SimSun" w:cs="Arial"/>
          <w:lang w:eastAsia="zh-CN"/>
        </w:rPr>
        <w:t>”</w:t>
      </w:r>
      <w:r w:rsidRPr="00873CB5">
        <w:rPr>
          <w:rFonts w:eastAsia="SimSun" w:hAnsi="SimSun" w:cs="Arial"/>
          <w:lang w:eastAsia="zh-CN"/>
        </w:rPr>
        <w:t>）。若是如此，您可以对这些组件进行内部基准测试。</w:t>
      </w:r>
      <w:r w:rsidR="00354D07">
        <w:rPr>
          <w:rFonts w:eastAsia="SimSun" w:hAnsi="SimSun" w:cs="Arial"/>
          <w:lang w:eastAsia="zh-CN"/>
        </w:rPr>
        <w:br/>
      </w:r>
      <w:r w:rsidRPr="00873CB5">
        <w:rPr>
          <w:rFonts w:eastAsia="SimSun" w:hAnsi="SimSun" w:cs="Arial"/>
          <w:lang w:eastAsia="zh-CN"/>
        </w:rPr>
        <w:t>在遵守</w:t>
      </w:r>
      <w:r w:rsidRPr="00873CB5">
        <w:rPr>
          <w:rFonts w:eastAsia="SimSun" w:cs="Arial"/>
          <w:lang w:eastAsia="zh-CN"/>
        </w:rPr>
        <w:t xml:space="preserve"> </w:t>
      </w:r>
      <w:hyperlink r:id="rId40" w:history="1">
        <w:r w:rsidRPr="00873CB5">
          <w:rPr>
            <w:rStyle w:val="Hyperlink"/>
            <w:rFonts w:eastAsia="SimSun" w:cs="Arial"/>
            <w:lang w:eastAsia="zh-CN"/>
          </w:rPr>
          <w:t>http://go.microsoft.com/fwlink/?LinkID=66406</w:t>
        </w:r>
      </w:hyperlink>
      <w:r w:rsidRPr="00873CB5">
        <w:rPr>
          <w:rFonts w:eastAsia="SimSun" w:cs="Arial"/>
          <w:lang w:eastAsia="zh-CN"/>
        </w:rPr>
        <w:t xml:space="preserve"> </w:t>
      </w:r>
      <w:r w:rsidRPr="00873CB5">
        <w:rPr>
          <w:rFonts w:eastAsia="SimSun" w:hAnsi="SimSun" w:cs="Arial"/>
          <w:lang w:eastAsia="zh-CN"/>
        </w:rPr>
        <w:t>上所规定条件的前提下，您可以披露这些组件的任何基准测试结果。尽管您同</w:t>
      </w:r>
      <w:r w:rsidRPr="00873CB5">
        <w:rPr>
          <w:rFonts w:eastAsia="SimSun" w:cs="Arial"/>
          <w:lang w:eastAsia="zh-CN"/>
        </w:rPr>
        <w:t xml:space="preserve"> Microsoft </w:t>
      </w:r>
      <w:r w:rsidRPr="00873CB5">
        <w:rPr>
          <w:rFonts w:eastAsia="SimSun" w:hAnsi="SimSun" w:cs="Arial"/>
          <w:lang w:eastAsia="zh-CN"/>
        </w:rPr>
        <w:t>可能还有其他协议，但如果您披露此类基准测试结果，则在遵守</w:t>
      </w:r>
      <w:r w:rsidRPr="00873CB5">
        <w:rPr>
          <w:rFonts w:eastAsia="SimSun" w:cs="Arial"/>
          <w:lang w:eastAsia="zh-CN"/>
        </w:rPr>
        <w:t xml:space="preserve"> </w:t>
      </w:r>
      <w:hyperlink r:id="rId41" w:history="1">
        <w:r w:rsidRPr="00873CB5">
          <w:rPr>
            <w:rStyle w:val="Hyperlink"/>
            <w:rFonts w:eastAsia="SimSun" w:cs="Arial"/>
            <w:lang w:eastAsia="zh-CN"/>
          </w:rPr>
          <w:t>http://go.microsoft.com/fwlink/?LinkID=66406</w:t>
        </w:r>
      </w:hyperlink>
      <w:r w:rsidRPr="00873CB5">
        <w:rPr>
          <w:rFonts w:eastAsia="SimSun" w:cs="Arial"/>
          <w:lang w:eastAsia="zh-CN"/>
        </w:rPr>
        <w:t xml:space="preserve"> </w:t>
      </w:r>
      <w:r w:rsidRPr="00873CB5">
        <w:rPr>
          <w:rFonts w:eastAsia="SimSun" w:hAnsi="SimSun" w:cs="Arial"/>
          <w:lang w:eastAsia="zh-CN"/>
        </w:rPr>
        <w:t>上规定条件的前提下，</w:t>
      </w:r>
      <w:r w:rsidRPr="00873CB5">
        <w:rPr>
          <w:rFonts w:eastAsia="SimSun" w:cs="Arial"/>
          <w:lang w:eastAsia="zh-CN"/>
        </w:rPr>
        <w:t xml:space="preserve">Microsoft </w:t>
      </w:r>
      <w:r w:rsidRPr="00873CB5">
        <w:rPr>
          <w:rFonts w:eastAsia="SimSun" w:hAnsi="SimSun" w:cs="Arial"/>
          <w:lang w:eastAsia="zh-CN"/>
        </w:rPr>
        <w:t>也有权披露其针对您与相应</w:t>
      </w:r>
      <w:r w:rsidRPr="00873CB5">
        <w:rPr>
          <w:rFonts w:eastAsia="SimSun" w:cs="Arial"/>
          <w:lang w:eastAsia="zh-CN"/>
        </w:rPr>
        <w:t xml:space="preserve"> .NET </w:t>
      </w:r>
      <w:r w:rsidRPr="00873CB5">
        <w:rPr>
          <w:rFonts w:eastAsia="SimSun" w:hAnsi="SimSun" w:cs="Arial"/>
          <w:lang w:eastAsia="zh-CN"/>
        </w:rPr>
        <w:t>组件存在竞争关系的产品进行的基准测试的结果。</w:t>
      </w:r>
    </w:p>
    <w:p w:rsidR="000A570B" w:rsidRPr="00354D07" w:rsidRDefault="000A570B" w:rsidP="000A570B">
      <w:pPr>
        <w:pStyle w:val="PURHeading2"/>
        <w:rPr>
          <w:rFonts w:ascii="Arial" w:eastAsia="SimSun" w:hAnsi="Arial" w:cs="Arial"/>
          <w:b/>
          <w:bCs/>
        </w:rPr>
      </w:pPr>
      <w:r w:rsidRPr="00372776">
        <w:rPr>
          <w:rStyle w:val="Strong"/>
          <w:b w:val="0"/>
          <w:bCs w:val="0"/>
        </w:rPr>
        <w:t>SQL Server Reporting Services</w:t>
      </w:r>
      <w:r w:rsidRPr="00354D07">
        <w:rPr>
          <w:rFonts w:ascii="Arial" w:eastAsia="SimSun" w:hAnsi="Arial" w:cs="Arial"/>
          <w:b/>
          <w:bCs/>
        </w:rPr>
        <w:t xml:space="preserve"> </w:t>
      </w:r>
      <w:r w:rsidRPr="00354D07">
        <w:rPr>
          <w:rFonts w:ascii="Arial" w:eastAsia="SimSun" w:hAnsi="SimSun" w:cs="Arial"/>
          <w:b/>
          <w:bCs/>
        </w:rPr>
        <w:t>地图报告项目</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该软件可能包含通过</w:t>
      </w:r>
      <w:r w:rsidRPr="00873CB5">
        <w:rPr>
          <w:rFonts w:eastAsia="SimSun" w:cs="Arial"/>
          <w:lang w:eastAsia="zh-CN"/>
        </w:rPr>
        <w:t xml:space="preserve"> Bing Maps</w:t>
      </w:r>
      <w:r w:rsidRPr="00873CB5">
        <w:rPr>
          <w:rFonts w:eastAsia="SimSun" w:hAnsi="SimSun" w:cs="Arial"/>
          <w:lang w:eastAsia="zh-CN"/>
        </w:rPr>
        <w:t>（或后续品牌）应用程序编程接口（以下简称</w:t>
      </w:r>
      <w:r w:rsidRPr="00873CB5">
        <w:rPr>
          <w:rFonts w:eastAsia="SimSun" w:cs="Arial"/>
          <w:lang w:eastAsia="zh-CN"/>
        </w:rPr>
        <w:t>“Bing Maps API”</w:t>
      </w:r>
      <w:r w:rsidRPr="00873CB5">
        <w:rPr>
          <w:rFonts w:eastAsia="SimSun" w:hAnsi="SimSun" w:cs="Arial"/>
          <w:lang w:eastAsia="zh-CN"/>
        </w:rPr>
        <w:t>）检索地图、图像和其他数据等内容来创建报告，在地图、航拍图像和混合图像的顶部显示数据的功能。如果包含这些功能，您只需结合软件中集成的访问方法和方式，</w:t>
      </w:r>
      <w:r w:rsidR="00354D07">
        <w:rPr>
          <w:rFonts w:eastAsia="SimSun" w:hAnsi="SimSun" w:cs="Arial"/>
          <w:lang w:eastAsia="zh-CN"/>
        </w:rPr>
        <w:br/>
      </w:r>
      <w:r w:rsidRPr="00873CB5">
        <w:rPr>
          <w:rFonts w:eastAsia="SimSun" w:hAnsi="SimSun" w:cs="Arial"/>
          <w:lang w:eastAsia="zh-CN"/>
        </w:rPr>
        <w:t>即可使用这些功能创建和查看动态或静态文档。您不得以其他方式复制、存储、存档或创建通过</w:t>
      </w:r>
      <w:r w:rsidRPr="00873CB5">
        <w:rPr>
          <w:rFonts w:eastAsia="SimSun" w:cs="Arial"/>
          <w:lang w:eastAsia="zh-CN"/>
        </w:rPr>
        <w:t xml:space="preserve"> Bing Maps API </w:t>
      </w:r>
      <w:r w:rsidRPr="00873CB5">
        <w:rPr>
          <w:rFonts w:eastAsia="SimSun" w:hAnsi="SimSun" w:cs="Arial"/>
          <w:lang w:eastAsia="zh-CN"/>
        </w:rPr>
        <w:t>提供的内容的数据库。您不得使用</w:t>
      </w:r>
      <w:r w:rsidRPr="00873CB5">
        <w:rPr>
          <w:rFonts w:eastAsia="SimSun" w:cs="Arial"/>
          <w:lang w:eastAsia="zh-CN"/>
        </w:rPr>
        <w:t xml:space="preserve"> Bing Maps API </w:t>
      </w:r>
      <w:r w:rsidRPr="00873CB5">
        <w:rPr>
          <w:rFonts w:eastAsia="SimSun" w:hAnsi="SimSun" w:cs="Arial"/>
          <w:lang w:eastAsia="zh-CN"/>
        </w:rPr>
        <w:t>提供基于传感器的指南</w:t>
      </w:r>
      <w:r w:rsidRPr="00873CB5">
        <w:rPr>
          <w:rFonts w:eastAsia="SimSun" w:cs="Arial"/>
          <w:lang w:eastAsia="zh-CN"/>
        </w:rPr>
        <w:t>/</w:t>
      </w:r>
      <w:r w:rsidRPr="00873CB5">
        <w:rPr>
          <w:rFonts w:eastAsia="SimSun" w:hAnsi="SimSun" w:cs="Arial"/>
          <w:lang w:eastAsia="zh-CN"/>
        </w:rPr>
        <w:t>路线，亦不得出于任何目的使用任何道路交通数据或航拍图像（或相关元数据），即使通过</w:t>
      </w:r>
      <w:r w:rsidRPr="00873CB5">
        <w:rPr>
          <w:rFonts w:eastAsia="SimSun" w:cs="Arial"/>
          <w:lang w:eastAsia="zh-CN"/>
        </w:rPr>
        <w:t xml:space="preserve"> Bing Maps API </w:t>
      </w:r>
      <w:r w:rsidRPr="00873CB5">
        <w:rPr>
          <w:rFonts w:eastAsia="SimSun" w:hAnsi="SimSun" w:cs="Arial"/>
          <w:lang w:eastAsia="zh-CN"/>
        </w:rPr>
        <w:t>可提供这些数据也是如此。您对</w:t>
      </w:r>
      <w:r w:rsidRPr="00873CB5">
        <w:rPr>
          <w:rFonts w:eastAsia="SimSun" w:cs="Arial"/>
          <w:lang w:eastAsia="zh-CN"/>
        </w:rPr>
        <w:t xml:space="preserve"> Bing Maps API </w:t>
      </w:r>
      <w:r w:rsidRPr="00873CB5">
        <w:rPr>
          <w:rFonts w:eastAsia="SimSun" w:hAnsi="SimSun" w:cs="Arial"/>
          <w:lang w:eastAsia="zh-CN"/>
        </w:rPr>
        <w:t>和相关内容的使用也应遵守</w:t>
      </w:r>
      <w:r w:rsidRPr="00873CB5">
        <w:rPr>
          <w:rFonts w:eastAsia="SimSun" w:cs="Arial"/>
          <w:lang w:eastAsia="zh-CN"/>
        </w:rPr>
        <w:t xml:space="preserve"> </w:t>
      </w:r>
      <w:hyperlink r:id="rId42" w:history="1">
        <w:r w:rsidRPr="00AA056B">
          <w:rPr>
            <w:rStyle w:val="Hyperlink"/>
            <w:rFonts w:eastAsia="SimSun" w:cs="Arial"/>
            <w:lang w:eastAsia="zh-CN"/>
          </w:rPr>
          <w:t>http://go.microsoft.com/fwlink/?LinkId=21969</w:t>
        </w:r>
      </w:hyperlink>
      <w:r w:rsidRPr="00873CB5">
        <w:rPr>
          <w:rFonts w:eastAsia="SimSun" w:cs="Arial"/>
          <w:lang w:eastAsia="zh-CN"/>
        </w:rPr>
        <w:t xml:space="preserve"> </w:t>
      </w:r>
      <w:r w:rsidRPr="00873CB5">
        <w:rPr>
          <w:rFonts w:eastAsia="SimSun" w:hAnsi="SimSun" w:cs="Arial"/>
          <w:lang w:eastAsia="zh-CN"/>
        </w:rPr>
        <w:t>上的附加条款和条件。</w:t>
      </w:r>
    </w:p>
    <w:p w:rsidR="000A570B" w:rsidRPr="00873CB5" w:rsidRDefault="000A570B" w:rsidP="000A570B">
      <w:pPr>
        <w:pStyle w:val="PURBody-Indented"/>
        <w:rPr>
          <w:rFonts w:eastAsia="SimSun" w:cs="Arial"/>
        </w:rPr>
      </w:pPr>
      <w:r w:rsidRPr="00873CB5">
        <w:rPr>
          <w:rFonts w:eastAsia="SimSun" w:hAnsi="SimSun" w:cs="Arial"/>
        </w:rPr>
        <w:t>您不得：</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删除、最小化、阻止或修改软件中所含的</w:t>
      </w:r>
      <w:r w:rsidRPr="00873CB5">
        <w:rPr>
          <w:rFonts w:eastAsia="SimSun" w:cs="Arial"/>
          <w:lang w:eastAsia="zh-CN"/>
        </w:rPr>
        <w:t xml:space="preserve"> Microsoft </w:t>
      </w:r>
      <w:r w:rsidRPr="00873CB5">
        <w:rPr>
          <w:rFonts w:eastAsia="SimSun" w:hAnsi="SimSun" w:cs="Arial"/>
          <w:lang w:eastAsia="zh-CN"/>
        </w:rPr>
        <w:t>或其供应商的任何徽标、商标、版权、数字水印或其他声明，包括通过软件提供给您的任何内容；或</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发布软件（包括软件中所含的任何应用程序编程接口）以供他人复制；或</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共享或以其他方式分发使用软件的数据映射服务功能创建的文档、文本或图像。</w:t>
      </w:r>
    </w:p>
    <w:p w:rsidR="000A570B" w:rsidRPr="00873845" w:rsidRDefault="000A570B" w:rsidP="000A570B">
      <w:pPr>
        <w:pStyle w:val="PURHeading2"/>
        <w:rPr>
          <w:rFonts w:ascii="Arial" w:eastAsia="SimSun" w:hAnsi="Arial" w:cs="Arial"/>
          <w:b/>
          <w:bCs/>
          <w:lang w:eastAsia="zh-CN"/>
        </w:rPr>
      </w:pPr>
      <w:r w:rsidRPr="00873845">
        <w:rPr>
          <w:rFonts w:ascii="Arial" w:eastAsia="SimSun" w:hAnsi="SimSun" w:cs="Arial"/>
          <w:b/>
          <w:bCs/>
          <w:lang w:eastAsia="zh-CN"/>
        </w:rPr>
        <w:t>多路技术</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用于以下用途的硬件和软件：</w:t>
      </w:r>
    </w:p>
    <w:p w:rsidR="000A570B" w:rsidRPr="00873CB5" w:rsidRDefault="000A570B" w:rsidP="00EB0D21">
      <w:pPr>
        <w:pStyle w:val="PURBullet-Indented"/>
        <w:rPr>
          <w:rFonts w:eastAsia="SimSun" w:cs="Arial"/>
        </w:rPr>
      </w:pPr>
      <w:r w:rsidRPr="00873CB5">
        <w:rPr>
          <w:rFonts w:eastAsia="SimSun" w:hAnsi="SimSun" w:cs="Arial"/>
        </w:rPr>
        <w:t>组合连接；</w:t>
      </w:r>
    </w:p>
    <w:p w:rsidR="000A570B" w:rsidRPr="00873CB5" w:rsidRDefault="000A570B" w:rsidP="00EB0D21">
      <w:pPr>
        <w:pStyle w:val="PURBullet-Indented"/>
        <w:rPr>
          <w:rFonts w:eastAsia="SimSun" w:cs="Arial"/>
        </w:rPr>
      </w:pPr>
      <w:r w:rsidRPr="00873CB5">
        <w:rPr>
          <w:rFonts w:eastAsia="SimSun" w:hAnsi="SimSun" w:cs="Arial"/>
        </w:rPr>
        <w:t>重新路由信息；</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减少直接访问或使用产品的设备或用户的数量；或者</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减少产品直接管理的操作系统环境</w:t>
      </w:r>
      <w:r w:rsidRPr="00873CB5">
        <w:rPr>
          <w:rFonts w:eastAsia="SimSun" w:cs="Arial"/>
          <w:lang w:eastAsia="zh-CN"/>
        </w:rPr>
        <w:t xml:space="preserve"> (OSE)</w:t>
      </w:r>
      <w:r w:rsidRPr="00873CB5">
        <w:rPr>
          <w:rFonts w:eastAsia="SimSun" w:hAnsi="SimSun" w:cs="Arial"/>
          <w:lang w:eastAsia="zh-CN"/>
        </w:rPr>
        <w:t>、设备或用户的数量，</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（有时称为</w:t>
      </w:r>
      <w:r w:rsidRPr="00793D67">
        <w:rPr>
          <w:rFonts w:ascii="SimSun" w:eastAsia="SimSun" w:hAnsi="SimSun" w:cs="Arial"/>
          <w:lang w:eastAsia="zh-CN"/>
        </w:rPr>
        <w:t>“</w:t>
      </w:r>
      <w:r w:rsidRPr="00873CB5">
        <w:rPr>
          <w:rFonts w:eastAsia="SimSun" w:hAnsi="SimSun" w:cs="Arial"/>
          <w:lang w:eastAsia="zh-CN"/>
        </w:rPr>
        <w:t>多路技术</w:t>
      </w:r>
      <w:r w:rsidRPr="00793D67">
        <w:rPr>
          <w:rFonts w:ascii="SimSun" w:eastAsia="SimSun" w:hAnsi="SimSun" w:cs="Arial"/>
          <w:lang w:eastAsia="zh-CN"/>
        </w:rPr>
        <w:t>”</w:t>
      </w:r>
      <w:r w:rsidRPr="00873CB5">
        <w:rPr>
          <w:rFonts w:eastAsia="SimSun" w:hAnsi="SimSun" w:cs="Arial"/>
          <w:lang w:eastAsia="zh-CN"/>
        </w:rPr>
        <w:t>或</w:t>
      </w:r>
      <w:r w:rsidRPr="00793D67">
        <w:rPr>
          <w:rFonts w:ascii="SimSun" w:eastAsia="SimSun" w:hAnsi="SimSun" w:cs="Arial"/>
          <w:lang w:eastAsia="zh-CN"/>
        </w:rPr>
        <w:t>“</w:t>
      </w:r>
      <w:r w:rsidRPr="00873CB5">
        <w:rPr>
          <w:rFonts w:eastAsia="SimSun" w:hAnsi="SimSun" w:cs="Arial"/>
          <w:lang w:eastAsia="zh-CN"/>
        </w:rPr>
        <w:t>组合连接</w:t>
      </w:r>
      <w:r w:rsidRPr="00793D67">
        <w:rPr>
          <w:rFonts w:ascii="SimSun" w:eastAsia="SimSun" w:hAnsi="SimSun" w:cs="Arial"/>
          <w:lang w:eastAsia="zh-CN"/>
        </w:rPr>
        <w:t>”</w:t>
      </w:r>
      <w:r w:rsidRPr="00873CB5">
        <w:rPr>
          <w:rFonts w:eastAsia="SimSun" w:hAnsi="SimSun" w:cs="Arial"/>
          <w:lang w:eastAsia="zh-CN"/>
        </w:rPr>
        <w:t>）。这些硬件或软件不会减少所需的任何类型的许可数量。</w:t>
      </w:r>
    </w:p>
    <w:p w:rsidR="000A570B" w:rsidRPr="00873845" w:rsidRDefault="005267B6" w:rsidP="000A570B">
      <w:pPr>
        <w:pStyle w:val="PURHeading2"/>
        <w:rPr>
          <w:rFonts w:ascii="Arial" w:eastAsia="SimSun" w:hAnsi="Arial" w:cs="Arial"/>
          <w:b/>
          <w:bCs/>
          <w:lang w:eastAsia="zh-CN"/>
        </w:rPr>
      </w:pPr>
      <w:r w:rsidRPr="00873845">
        <w:rPr>
          <w:rFonts w:ascii="Arial" w:eastAsia="SimSun" w:hAnsi="SimSun" w:cs="Arial"/>
          <w:b/>
          <w:bCs/>
          <w:lang w:eastAsia="zh-CN"/>
        </w:rPr>
        <w:t>可分发代码</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如果您遵守下述条款，软件或在线服务便可以包括允许在您开发的程序中分发的代码（也称为再分发软件）。在本小节中，</w:t>
      </w:r>
      <w:r w:rsidR="001D58A2">
        <w:rPr>
          <w:rFonts w:eastAsia="SimSun" w:hAnsi="SimSun" w:cs="Arial"/>
          <w:lang w:eastAsia="zh-CN"/>
        </w:rPr>
        <w:br/>
      </w:r>
      <w:r w:rsidRPr="00CF2D6E">
        <w:rPr>
          <w:rFonts w:ascii="SimSun" w:eastAsia="SimSun" w:hAnsi="SimSun" w:cs="Arial"/>
          <w:lang w:eastAsia="zh-CN"/>
        </w:rPr>
        <w:t>“</w:t>
      </w:r>
      <w:r w:rsidRPr="00873CB5">
        <w:rPr>
          <w:rFonts w:eastAsia="SimSun" w:hAnsi="SimSun" w:cs="Arial"/>
          <w:lang w:eastAsia="zh-CN"/>
        </w:rPr>
        <w:t>您</w:t>
      </w:r>
      <w:r w:rsidRPr="00CF2D6E">
        <w:rPr>
          <w:rFonts w:ascii="SimSun" w:eastAsia="SimSun" w:hAnsi="SimSun" w:cs="Arial"/>
          <w:lang w:eastAsia="zh-CN"/>
        </w:rPr>
        <w:t>”</w:t>
      </w:r>
      <w:r w:rsidRPr="00873CB5">
        <w:rPr>
          <w:rFonts w:eastAsia="SimSun" w:hAnsi="SimSun" w:cs="Arial"/>
          <w:lang w:eastAsia="zh-CN"/>
        </w:rPr>
        <w:t>和</w:t>
      </w:r>
      <w:r w:rsidRPr="00CF2D6E">
        <w:rPr>
          <w:rFonts w:ascii="SimSun" w:eastAsia="SimSun" w:hAnsi="SimSun" w:cs="Arial"/>
          <w:lang w:eastAsia="zh-CN"/>
        </w:rPr>
        <w:t>“</w:t>
      </w:r>
      <w:r w:rsidRPr="00873CB5">
        <w:rPr>
          <w:rFonts w:eastAsia="SimSun" w:hAnsi="SimSun" w:cs="Arial"/>
          <w:lang w:eastAsia="zh-CN"/>
        </w:rPr>
        <w:t>您的</w:t>
      </w:r>
      <w:r w:rsidRPr="00CF2D6E">
        <w:rPr>
          <w:rFonts w:ascii="SimSun" w:eastAsia="SimSun" w:hAnsi="SimSun" w:cs="Arial"/>
          <w:lang w:eastAsia="zh-CN"/>
        </w:rPr>
        <w:t>”</w:t>
      </w:r>
      <w:r w:rsidRPr="00873CB5">
        <w:rPr>
          <w:rFonts w:eastAsia="SimSun" w:hAnsi="SimSun" w:cs="Arial"/>
          <w:lang w:eastAsia="zh-CN"/>
        </w:rPr>
        <w:t>还包括您的最终客户。</w:t>
      </w:r>
    </w:p>
    <w:p w:rsidR="009B27A8" w:rsidRPr="00873CB5" w:rsidRDefault="009B27A8" w:rsidP="009B27A8">
      <w:pPr>
        <w:pStyle w:val="PURBlueStrong"/>
        <w:rPr>
          <w:rFonts w:eastAsia="SimSun" w:cs="Arial"/>
          <w:lang w:eastAsia="zh-CN"/>
        </w:rPr>
      </w:pPr>
      <w:r w:rsidRPr="00873CB5">
        <w:rPr>
          <w:rFonts w:eastAsia="SimSun" w:hAnsi="SimSun" w:cs="Arial"/>
          <w:lang w:eastAsia="zh-CN"/>
        </w:rPr>
        <w:t>使用权利和分发权利</w:t>
      </w:r>
    </w:p>
    <w:p w:rsidR="009B27A8" w:rsidRPr="00873CB5" w:rsidRDefault="009B27A8" w:rsidP="009B27A8">
      <w:pPr>
        <w:pStyle w:val="PURBody-Indented"/>
        <w:rPr>
          <w:rFonts w:eastAsia="SimSun" w:cs="Arial"/>
          <w:lang w:eastAsia="zh-CN"/>
        </w:rPr>
      </w:pPr>
      <w:r w:rsidRPr="00873CB5">
        <w:rPr>
          <w:rFonts w:eastAsia="SimSun" w:hAnsi="SimSun" w:cs="Arial"/>
          <w:lang w:eastAsia="zh-CN"/>
        </w:rPr>
        <w:t>下列代码和文本文件为</w:t>
      </w:r>
      <w:r w:rsidRPr="00CF2D6E">
        <w:rPr>
          <w:rFonts w:ascii="SimSun" w:eastAsia="SimSun" w:hAnsi="SimSun" w:cs="Arial"/>
          <w:lang w:eastAsia="zh-CN"/>
        </w:rPr>
        <w:t>“</w:t>
      </w:r>
      <w:r w:rsidRPr="00873CB5">
        <w:rPr>
          <w:rFonts w:eastAsia="SimSun" w:hAnsi="SimSun" w:cs="Arial"/>
          <w:lang w:eastAsia="zh-CN"/>
        </w:rPr>
        <w:t>可分发代码</w:t>
      </w:r>
      <w:r w:rsidRPr="00CF2D6E">
        <w:rPr>
          <w:rFonts w:ascii="SimSun" w:eastAsia="SimSun" w:hAnsi="SimSun" w:cs="Arial"/>
          <w:lang w:eastAsia="zh-CN"/>
        </w:rPr>
        <w:t>”</w:t>
      </w:r>
      <w:r w:rsidRPr="00873CB5">
        <w:rPr>
          <w:rFonts w:eastAsia="SimSun" w:hAnsi="SimSun" w:cs="Arial"/>
          <w:lang w:eastAsia="zh-CN"/>
        </w:rPr>
        <w:t>。这些服务提供商使用权利可能会提供对于其他可分发代码的权利。</w:t>
      </w:r>
    </w:p>
    <w:p w:rsidR="000A570B" w:rsidRPr="00873CB5" w:rsidRDefault="000A570B" w:rsidP="00EB0D21">
      <w:pPr>
        <w:pStyle w:val="PURBullet-Indented"/>
        <w:rPr>
          <w:rFonts w:eastAsia="SimSun" w:cs="Arial"/>
        </w:rPr>
      </w:pPr>
      <w:r w:rsidRPr="00873CB5">
        <w:rPr>
          <w:rFonts w:eastAsia="SimSun" w:cs="Arial"/>
          <w:b/>
        </w:rPr>
        <w:t xml:space="preserve">REDIST.TXT </w:t>
      </w:r>
      <w:r w:rsidRPr="00873CB5">
        <w:rPr>
          <w:rFonts w:eastAsia="SimSun" w:hAnsi="SimSun" w:cs="Arial"/>
          <w:b/>
        </w:rPr>
        <w:t>文件：</w:t>
      </w:r>
      <w:r w:rsidRPr="00873CB5">
        <w:rPr>
          <w:rFonts w:eastAsia="SimSun" w:hAnsi="SimSun" w:cs="Arial"/>
        </w:rPr>
        <w:t>您可以用对象代码的形式复制和分发</w:t>
      </w:r>
      <w:r w:rsidRPr="00873CB5">
        <w:rPr>
          <w:rFonts w:eastAsia="SimSun" w:cs="Arial"/>
        </w:rPr>
        <w:t xml:space="preserve"> REDIST.TXT </w:t>
      </w:r>
      <w:r w:rsidRPr="00873CB5">
        <w:rPr>
          <w:rFonts w:eastAsia="SimSun" w:hAnsi="SimSun" w:cs="Arial"/>
        </w:rPr>
        <w:t>文件中列出的代码。</w:t>
      </w:r>
    </w:p>
    <w:p w:rsidR="000A570B" w:rsidRPr="00873CB5" w:rsidRDefault="000A570B" w:rsidP="00EB0D21">
      <w:pPr>
        <w:pStyle w:val="PURBullet-Indented"/>
        <w:rPr>
          <w:rFonts w:eastAsia="SimSun" w:cs="Arial"/>
          <w:lang w:eastAsia="zh-CN"/>
        </w:rPr>
      </w:pPr>
      <w:r w:rsidRPr="00873CB5">
        <w:rPr>
          <w:rFonts w:eastAsia="SimSun" w:hAnsi="SimSun" w:cs="Arial"/>
          <w:b/>
          <w:lang w:eastAsia="zh-CN"/>
        </w:rPr>
        <w:t>示例代码：</w:t>
      </w:r>
      <w:r w:rsidRPr="00873CB5">
        <w:rPr>
          <w:rFonts w:eastAsia="SimSun" w:hAnsi="SimSun" w:cs="Arial"/>
          <w:lang w:eastAsia="zh-CN"/>
        </w:rPr>
        <w:t>您可以用源代码和对象代码的形式修改、复制和分发标为</w:t>
      </w:r>
      <w:r w:rsidRPr="00CF2D6E">
        <w:rPr>
          <w:rFonts w:ascii="SimSun" w:eastAsia="SimSun" w:hAnsi="SimSun" w:cs="Arial"/>
          <w:lang w:eastAsia="zh-CN"/>
        </w:rPr>
        <w:t>“</w:t>
      </w:r>
      <w:r w:rsidRPr="00873CB5">
        <w:rPr>
          <w:rFonts w:eastAsia="SimSun" w:hAnsi="SimSun" w:cs="Arial"/>
          <w:lang w:eastAsia="zh-CN"/>
        </w:rPr>
        <w:t>示例</w:t>
      </w:r>
      <w:r w:rsidRPr="00CF2D6E">
        <w:rPr>
          <w:rFonts w:ascii="SimSun" w:eastAsia="SimSun" w:hAnsi="SimSun" w:cs="Arial"/>
          <w:lang w:eastAsia="zh-CN"/>
        </w:rPr>
        <w:t>”</w:t>
      </w:r>
      <w:r w:rsidRPr="00873CB5">
        <w:rPr>
          <w:rFonts w:eastAsia="SimSun" w:hAnsi="SimSun" w:cs="Arial"/>
          <w:lang w:eastAsia="zh-CN"/>
        </w:rPr>
        <w:t>的代码。</w:t>
      </w:r>
    </w:p>
    <w:p w:rsidR="000A570B" w:rsidRPr="00873CB5" w:rsidRDefault="000A570B" w:rsidP="00EB0D21">
      <w:pPr>
        <w:pStyle w:val="PURBullet-Indented"/>
        <w:rPr>
          <w:rFonts w:eastAsia="SimSun" w:cs="Arial"/>
        </w:rPr>
      </w:pPr>
      <w:r w:rsidRPr="00873CB5">
        <w:rPr>
          <w:rFonts w:eastAsia="SimSun" w:cs="Arial"/>
          <w:b/>
        </w:rPr>
        <w:t xml:space="preserve">OTHER-DIST.TXT </w:t>
      </w:r>
      <w:r w:rsidRPr="00873CB5">
        <w:rPr>
          <w:rFonts w:eastAsia="SimSun" w:hAnsi="SimSun" w:cs="Arial"/>
          <w:b/>
        </w:rPr>
        <w:t>文件：</w:t>
      </w:r>
      <w:r w:rsidRPr="00873CB5">
        <w:rPr>
          <w:rFonts w:eastAsia="SimSun" w:hAnsi="SimSun" w:cs="Arial"/>
        </w:rPr>
        <w:t>您可以复制和分发</w:t>
      </w:r>
      <w:r w:rsidRPr="00873CB5">
        <w:rPr>
          <w:rFonts w:eastAsia="SimSun" w:cs="Arial"/>
        </w:rPr>
        <w:t>“OTHER-DIST.TXT”</w:t>
      </w:r>
      <w:r w:rsidRPr="00873CB5">
        <w:rPr>
          <w:rFonts w:eastAsia="SimSun" w:hAnsi="SimSun" w:cs="Arial"/>
        </w:rPr>
        <w:t>文件中列出的对象代码形式的代码。</w:t>
      </w:r>
    </w:p>
    <w:p w:rsidR="000A570B" w:rsidRPr="00873CB5" w:rsidRDefault="000A570B" w:rsidP="00EB0D21">
      <w:pPr>
        <w:pStyle w:val="PURBullet-Indented"/>
        <w:rPr>
          <w:rFonts w:eastAsia="SimSun" w:cs="Arial"/>
          <w:lang w:eastAsia="zh-CN"/>
        </w:rPr>
      </w:pPr>
      <w:r w:rsidRPr="00873CB5">
        <w:rPr>
          <w:rFonts w:eastAsia="SimSun" w:hAnsi="SimSun" w:cs="Arial"/>
          <w:b/>
          <w:lang w:eastAsia="zh-CN"/>
        </w:rPr>
        <w:t>第三方分发：</w:t>
      </w:r>
      <w:r w:rsidRPr="00873CB5">
        <w:rPr>
          <w:rFonts w:eastAsia="SimSun" w:hAnsi="SimSun" w:cs="Arial"/>
          <w:lang w:eastAsia="zh-CN"/>
        </w:rPr>
        <w:t>您可以允许您的程序分销商将</w:t>
      </w:r>
      <w:r w:rsidRPr="00CF2D6E">
        <w:rPr>
          <w:rFonts w:ascii="SimSun" w:eastAsia="SimSun" w:hAnsi="SimSun" w:cs="Arial"/>
          <w:lang w:eastAsia="zh-CN"/>
        </w:rPr>
        <w:t>“</w:t>
      </w:r>
      <w:r w:rsidRPr="00873CB5">
        <w:rPr>
          <w:rFonts w:eastAsia="SimSun" w:hAnsi="SimSun" w:cs="Arial"/>
          <w:lang w:eastAsia="zh-CN"/>
        </w:rPr>
        <w:t>可分发代码</w:t>
      </w:r>
      <w:r w:rsidRPr="00CF2D6E">
        <w:rPr>
          <w:rFonts w:ascii="SimSun" w:eastAsia="SimSun" w:hAnsi="SimSun" w:cs="Arial"/>
          <w:lang w:eastAsia="zh-CN"/>
        </w:rPr>
        <w:t>”</w:t>
      </w:r>
      <w:r w:rsidRPr="00873CB5">
        <w:rPr>
          <w:rFonts w:eastAsia="SimSun" w:hAnsi="SimSun" w:cs="Arial"/>
          <w:lang w:eastAsia="zh-CN"/>
        </w:rPr>
        <w:t>作为这些程序的一部分进行复制和分发。</w:t>
      </w:r>
    </w:p>
    <w:p w:rsidR="000A570B" w:rsidRPr="00873CB5" w:rsidRDefault="000A570B" w:rsidP="00EB0D21">
      <w:pPr>
        <w:pStyle w:val="PURBullet-Indented"/>
        <w:rPr>
          <w:rFonts w:eastAsia="SimSun" w:cs="Arial"/>
        </w:rPr>
      </w:pPr>
      <w:r w:rsidRPr="00873CB5">
        <w:rPr>
          <w:rFonts w:eastAsia="SimSun" w:cs="Arial"/>
          <w:b/>
        </w:rPr>
        <w:t xml:space="preserve">Silverlight </w:t>
      </w:r>
      <w:r w:rsidRPr="00873CB5">
        <w:rPr>
          <w:rFonts w:eastAsia="SimSun" w:hAnsi="SimSun" w:cs="Arial"/>
          <w:b/>
        </w:rPr>
        <w:t>库：</w:t>
      </w:r>
      <w:r w:rsidRPr="00873CB5">
        <w:rPr>
          <w:rFonts w:eastAsia="SimSun" w:hAnsi="SimSun" w:cs="Arial"/>
        </w:rPr>
        <w:t>复制和分发标记为</w:t>
      </w:r>
      <w:r w:rsidRPr="00CF2D6E">
        <w:rPr>
          <w:rFonts w:ascii="SimSun" w:eastAsia="SimSun" w:hAnsi="SimSun" w:cs="Arial"/>
        </w:rPr>
        <w:t>“</w:t>
      </w:r>
      <w:r w:rsidRPr="00873CB5">
        <w:rPr>
          <w:rFonts w:eastAsia="SimSun" w:cs="Arial"/>
        </w:rPr>
        <w:t xml:space="preserve">Silverlight </w:t>
      </w:r>
      <w:r w:rsidRPr="00873CB5">
        <w:rPr>
          <w:rFonts w:eastAsia="SimSun" w:hAnsi="SimSun" w:cs="Arial"/>
        </w:rPr>
        <w:t>库</w:t>
      </w:r>
      <w:r w:rsidRPr="00CF2D6E">
        <w:rPr>
          <w:rFonts w:ascii="SimSun" w:eastAsia="SimSun" w:hAnsi="SimSun" w:cs="Arial"/>
        </w:rPr>
        <w:t>”</w:t>
      </w:r>
      <w:r w:rsidRPr="00873CB5">
        <w:rPr>
          <w:rFonts w:eastAsia="SimSun" w:hAnsi="SimSun" w:cs="Arial"/>
        </w:rPr>
        <w:t>、</w:t>
      </w:r>
      <w:r w:rsidRPr="00873CB5">
        <w:rPr>
          <w:rFonts w:eastAsia="SimSun" w:cs="Arial"/>
        </w:rPr>
        <w:t>Silverlight</w:t>
      </w:r>
      <w:r w:rsidRPr="00CF2D6E">
        <w:rPr>
          <w:rFonts w:ascii="SimSun" w:eastAsia="SimSun" w:hAnsi="SimSun" w:cs="Arial"/>
        </w:rPr>
        <w:t>“</w:t>
      </w:r>
      <w:r w:rsidRPr="00873CB5">
        <w:rPr>
          <w:rFonts w:eastAsia="SimSun" w:hAnsi="SimSun" w:cs="Arial"/>
        </w:rPr>
        <w:t>客户端库</w:t>
      </w:r>
      <w:r w:rsidRPr="00CF2D6E">
        <w:rPr>
          <w:rFonts w:ascii="SimSun" w:eastAsia="SimSun" w:hAnsi="SimSun" w:cs="Arial"/>
        </w:rPr>
        <w:t>”</w:t>
      </w:r>
      <w:r w:rsidRPr="00873CB5">
        <w:rPr>
          <w:rFonts w:eastAsia="SimSun" w:hAnsi="SimSun" w:cs="Arial"/>
        </w:rPr>
        <w:t>和</w:t>
      </w:r>
      <w:r w:rsidRPr="00873CB5">
        <w:rPr>
          <w:rFonts w:eastAsia="SimSun" w:cs="Arial"/>
        </w:rPr>
        <w:t xml:space="preserve"> Silverlight</w:t>
      </w:r>
      <w:r w:rsidRPr="00CF2D6E">
        <w:rPr>
          <w:rFonts w:ascii="SimSun" w:eastAsia="SimSun" w:hAnsi="SimSun" w:cs="Arial"/>
        </w:rPr>
        <w:t>“</w:t>
      </w:r>
      <w:r w:rsidRPr="00873CB5">
        <w:rPr>
          <w:rFonts w:eastAsia="SimSun" w:hAnsi="SimSun" w:cs="Arial"/>
        </w:rPr>
        <w:t>服务器库</w:t>
      </w:r>
      <w:r w:rsidRPr="00CF2D6E">
        <w:rPr>
          <w:rFonts w:ascii="SimSun" w:eastAsia="SimSun" w:hAnsi="SimSun" w:cs="Arial"/>
        </w:rPr>
        <w:t>”</w:t>
      </w:r>
      <w:r w:rsidR="007F1C9D">
        <w:rPr>
          <w:rFonts w:ascii="SimSun" w:eastAsia="SimSun" w:hAnsi="SimSun" w:cs="Arial"/>
        </w:rPr>
        <w:br/>
      </w:r>
      <w:r w:rsidRPr="00873CB5">
        <w:rPr>
          <w:rFonts w:eastAsia="SimSun" w:hAnsi="SimSun" w:cs="Arial"/>
        </w:rPr>
        <w:t>的对象代码形式的代码；</w:t>
      </w:r>
    </w:p>
    <w:p w:rsidR="00873845" w:rsidRDefault="00873845" w:rsidP="000A570B">
      <w:pPr>
        <w:pStyle w:val="PURBody-Indented"/>
        <w:rPr>
          <w:rFonts w:eastAsia="SimSun" w:hAnsi="SimSun" w:cs="Arial"/>
          <w:b/>
        </w:rPr>
      </w:pPr>
    </w:p>
    <w:p w:rsidR="000A570B" w:rsidRPr="00873CB5" w:rsidRDefault="000A570B" w:rsidP="000A570B">
      <w:pPr>
        <w:pStyle w:val="PURBody-Indented"/>
        <w:rPr>
          <w:rFonts w:eastAsia="SimSun" w:cs="Arial"/>
          <w:b/>
        </w:rPr>
      </w:pPr>
      <w:r w:rsidRPr="00873CB5">
        <w:rPr>
          <w:rFonts w:eastAsia="SimSun" w:hAnsi="SimSun" w:cs="Arial"/>
          <w:b/>
        </w:rPr>
        <w:lastRenderedPageBreak/>
        <w:t>适用于所有</w:t>
      </w:r>
      <w:r w:rsidRPr="00873CB5">
        <w:rPr>
          <w:rFonts w:eastAsia="SimSun" w:cs="Arial"/>
          <w:b/>
        </w:rPr>
        <w:t xml:space="preserve"> </w:t>
      </w:r>
      <w:r w:rsidRPr="00342DE2">
        <w:rPr>
          <w:rStyle w:val="Strong"/>
          <w:rFonts w:ascii="Arial Black" w:hAnsi="Arial Black"/>
          <w:sz w:val="20"/>
        </w:rPr>
        <w:t>Visual Studio</w:t>
      </w:r>
      <w:r w:rsidRPr="00873CB5">
        <w:rPr>
          <w:rFonts w:eastAsia="SimSun" w:cs="Arial"/>
          <w:b/>
        </w:rPr>
        <w:t xml:space="preserve"> </w:t>
      </w:r>
      <w:r w:rsidRPr="00873CB5">
        <w:rPr>
          <w:rFonts w:eastAsia="SimSun" w:hAnsi="SimSun" w:cs="Arial"/>
          <w:b/>
        </w:rPr>
        <w:t>产品的其他许可条款</w:t>
      </w:r>
    </w:p>
    <w:p w:rsidR="000A570B" w:rsidRPr="00873CB5" w:rsidRDefault="000A570B" w:rsidP="000A570B">
      <w:pPr>
        <w:pStyle w:val="PURBody-Indented"/>
        <w:rPr>
          <w:rFonts w:eastAsia="SimSun" w:cs="Arial"/>
        </w:rPr>
      </w:pPr>
      <w:r w:rsidRPr="00873CB5">
        <w:rPr>
          <w:rFonts w:eastAsia="SimSun" w:hAnsi="SimSun" w:cs="Arial"/>
          <w:lang w:eastAsia="zh-CN"/>
        </w:rPr>
        <w:t>软件还可包括以下</w:t>
      </w:r>
      <w:r w:rsidRPr="00CF2D6E">
        <w:rPr>
          <w:rFonts w:ascii="SimSun" w:eastAsia="SimSun" w:hAnsi="SimSun" w:cs="Arial"/>
          <w:lang w:eastAsia="zh-CN"/>
        </w:rPr>
        <w:t>“</w:t>
      </w:r>
      <w:r w:rsidRPr="00873CB5">
        <w:rPr>
          <w:rFonts w:eastAsia="SimSun" w:hAnsi="SimSun" w:cs="Arial"/>
          <w:lang w:eastAsia="zh-CN"/>
        </w:rPr>
        <w:t>可分发代码</w:t>
      </w:r>
      <w:r w:rsidRPr="00CF2D6E">
        <w:rPr>
          <w:rFonts w:ascii="SimSun" w:eastAsia="SimSun" w:hAnsi="SimSun" w:cs="Arial"/>
          <w:lang w:eastAsia="zh-CN"/>
        </w:rPr>
        <w:t>”</w:t>
      </w:r>
      <w:r w:rsidRPr="00873CB5">
        <w:rPr>
          <w:rFonts w:eastAsia="SimSun" w:hAnsi="SimSun" w:cs="Arial"/>
          <w:lang w:eastAsia="zh-CN"/>
        </w:rPr>
        <w:t>。</w:t>
      </w:r>
      <w:r w:rsidRPr="00873CB5">
        <w:rPr>
          <w:rFonts w:eastAsia="SimSun" w:hAnsi="SimSun" w:cs="Arial"/>
        </w:rPr>
        <w:t>您可以：</w:t>
      </w:r>
    </w:p>
    <w:p w:rsidR="000A570B" w:rsidRPr="00873CB5" w:rsidRDefault="000A570B" w:rsidP="00EB0D21">
      <w:pPr>
        <w:pStyle w:val="PURBullet-Indented"/>
        <w:rPr>
          <w:rFonts w:eastAsia="SimSun" w:cs="Arial"/>
        </w:rPr>
      </w:pPr>
      <w:r w:rsidRPr="00873CB5">
        <w:rPr>
          <w:rFonts w:eastAsia="SimSun" w:cs="Arial"/>
          <w:b/>
        </w:rPr>
        <w:t xml:space="preserve">Microsoft </w:t>
      </w:r>
      <w:r w:rsidRPr="00873CB5">
        <w:rPr>
          <w:rFonts w:eastAsia="SimSun" w:hAnsi="SimSun" w:cs="Arial"/>
          <w:b/>
        </w:rPr>
        <w:t>合并模块：</w:t>
      </w:r>
      <w:r w:rsidRPr="00873CB5">
        <w:rPr>
          <w:rFonts w:eastAsia="SimSun" w:hAnsi="SimSun" w:cs="Arial"/>
        </w:rPr>
        <w:t>复制和分发未经修改的</w:t>
      </w:r>
      <w:r w:rsidRPr="00873CB5">
        <w:rPr>
          <w:rFonts w:eastAsia="SimSun" w:cs="Arial"/>
        </w:rPr>
        <w:t xml:space="preserve"> Microsoft </w:t>
      </w:r>
      <w:r w:rsidRPr="00873CB5">
        <w:rPr>
          <w:rFonts w:eastAsia="SimSun" w:hAnsi="SimSun" w:cs="Arial"/>
        </w:rPr>
        <w:t>合并模块输出；</w:t>
      </w:r>
    </w:p>
    <w:p w:rsidR="000A570B" w:rsidRPr="00873CB5" w:rsidRDefault="000A570B" w:rsidP="00EB0D21">
      <w:pPr>
        <w:pStyle w:val="PURBullet-Indented"/>
        <w:rPr>
          <w:rFonts w:eastAsia="SimSun" w:cs="Arial"/>
        </w:rPr>
      </w:pPr>
      <w:r w:rsidRPr="00873CB5">
        <w:rPr>
          <w:rFonts w:eastAsia="SimSun" w:cs="Arial"/>
          <w:b/>
        </w:rPr>
        <w:t xml:space="preserve">REDIST.TXT </w:t>
      </w:r>
      <w:r w:rsidRPr="00873CB5">
        <w:rPr>
          <w:rFonts w:eastAsia="SimSun" w:hAnsi="SimSun" w:cs="Arial"/>
          <w:b/>
        </w:rPr>
        <w:t>文件：</w:t>
      </w:r>
      <w:r w:rsidRPr="00873CB5">
        <w:rPr>
          <w:rFonts w:eastAsia="SimSun" w:hAnsi="SimSun" w:cs="Arial"/>
        </w:rPr>
        <w:t>复制和分发位于</w:t>
      </w:r>
      <w:r w:rsidRPr="00873CB5">
        <w:rPr>
          <w:rFonts w:eastAsia="SimSun" w:cs="Arial"/>
        </w:rPr>
        <w:t xml:space="preserve"> http://go.microsoft.com/fwlink/?LinkId=165518 </w:t>
      </w:r>
      <w:r w:rsidRPr="00873CB5">
        <w:rPr>
          <w:rFonts w:eastAsia="SimSun" w:hAnsi="SimSun" w:cs="Arial"/>
        </w:rPr>
        <w:t>处的</w:t>
      </w:r>
      <w:r w:rsidRPr="00873CB5">
        <w:rPr>
          <w:rFonts w:eastAsia="SimSun" w:cs="Arial"/>
        </w:rPr>
        <w:t xml:space="preserve"> REDIST </w:t>
      </w:r>
      <w:r w:rsidRPr="00873CB5">
        <w:rPr>
          <w:rFonts w:eastAsia="SimSun" w:hAnsi="SimSun" w:cs="Arial"/>
        </w:rPr>
        <w:t>列表中列出的文件；</w:t>
      </w:r>
    </w:p>
    <w:p w:rsidR="000A570B" w:rsidRPr="00873CB5" w:rsidRDefault="000A570B" w:rsidP="00EB0D21">
      <w:pPr>
        <w:pStyle w:val="PURBullet-Indented"/>
        <w:rPr>
          <w:rFonts w:eastAsia="SimSun" w:cs="Arial"/>
          <w:lang w:eastAsia="zh-CN"/>
        </w:rPr>
      </w:pPr>
      <w:r w:rsidRPr="00873CB5">
        <w:rPr>
          <w:rFonts w:eastAsia="SimSun" w:hAnsi="SimSun" w:cs="Arial"/>
          <w:b/>
          <w:lang w:eastAsia="zh-CN"/>
        </w:rPr>
        <w:t>示例代码：</w:t>
      </w:r>
      <w:r w:rsidRPr="00873CB5">
        <w:rPr>
          <w:rFonts w:eastAsia="SimSun" w:hAnsi="SimSun" w:cs="Arial"/>
          <w:lang w:eastAsia="zh-CN"/>
        </w:rPr>
        <w:t>修改、复制和分发标记为</w:t>
      </w:r>
      <w:r w:rsidRPr="00CF2D6E">
        <w:rPr>
          <w:rFonts w:ascii="SimSun" w:eastAsia="SimSun" w:hAnsi="SimSun" w:cs="Arial"/>
          <w:lang w:eastAsia="zh-CN"/>
        </w:rPr>
        <w:t>“</w:t>
      </w:r>
      <w:r w:rsidRPr="00873CB5">
        <w:rPr>
          <w:rFonts w:eastAsia="SimSun" w:hAnsi="SimSun" w:cs="Arial"/>
          <w:lang w:eastAsia="zh-CN"/>
        </w:rPr>
        <w:t>代码片段</w:t>
      </w:r>
      <w:r w:rsidRPr="00CF2D6E">
        <w:rPr>
          <w:rFonts w:ascii="SimSun" w:eastAsia="SimSun" w:hAnsi="SimSun" w:cs="Arial"/>
          <w:lang w:eastAsia="zh-CN"/>
        </w:rPr>
        <w:t>”</w:t>
      </w:r>
      <w:r w:rsidRPr="00873CB5">
        <w:rPr>
          <w:rFonts w:eastAsia="SimSun" w:hAnsi="SimSun" w:cs="Arial"/>
          <w:lang w:eastAsia="zh-CN"/>
        </w:rPr>
        <w:t>的源代码和对象代码形式的代码；</w:t>
      </w:r>
    </w:p>
    <w:p w:rsidR="000A570B" w:rsidRPr="00873CB5" w:rsidRDefault="000A570B" w:rsidP="00EB0D21">
      <w:pPr>
        <w:pStyle w:val="PURBullet-Indented"/>
        <w:rPr>
          <w:rFonts w:eastAsia="SimSun" w:cs="Arial"/>
          <w:lang w:eastAsia="zh-CN"/>
        </w:rPr>
      </w:pPr>
      <w:r w:rsidRPr="00873CB5">
        <w:rPr>
          <w:rFonts w:eastAsia="SimSun" w:hAnsi="SimSun" w:cs="Arial"/>
          <w:b/>
          <w:lang w:eastAsia="zh-CN"/>
        </w:rPr>
        <w:t>图像库：</w:t>
      </w:r>
      <w:r w:rsidRPr="00873CB5">
        <w:rPr>
          <w:rFonts w:eastAsia="SimSun" w:hAnsi="SimSun" w:cs="Arial"/>
          <w:lang w:eastAsia="zh-CN"/>
        </w:rPr>
        <w:t>按照软件文档中的规定复制和分发图像库中的图像和动画。您也可以修改该内容。如果修改内容，则该内容在修改后必须用于与修改前相同的用途。</w:t>
      </w:r>
    </w:p>
    <w:p w:rsidR="000A570B" w:rsidRPr="00873CB5" w:rsidRDefault="000A570B" w:rsidP="00EB0D21">
      <w:pPr>
        <w:pStyle w:val="PURBullet-Indented"/>
        <w:rPr>
          <w:rFonts w:eastAsia="SimSun" w:cs="Arial"/>
          <w:lang w:eastAsia="zh-CN"/>
        </w:rPr>
      </w:pPr>
      <w:r w:rsidRPr="00873CB5">
        <w:rPr>
          <w:rFonts w:eastAsia="SimSun" w:hAnsi="SimSun" w:cs="Arial"/>
          <w:b/>
          <w:lang w:eastAsia="zh-CN"/>
        </w:rPr>
        <w:t>模板和网站模板：</w:t>
      </w:r>
      <w:r w:rsidRPr="00873CB5">
        <w:rPr>
          <w:rFonts w:eastAsia="SimSun" w:hAnsi="SimSun" w:cs="Arial"/>
          <w:lang w:eastAsia="zh-CN"/>
        </w:rPr>
        <w:t>修改、复制、部署和分发这些模板的源代码形式和对象代码形式以及标记为</w:t>
      </w:r>
      <w:r w:rsidRPr="00CF2D6E">
        <w:rPr>
          <w:rFonts w:ascii="SimSun" w:eastAsia="SimSun" w:hAnsi="SimSun" w:cs="Arial"/>
          <w:lang w:eastAsia="zh-CN"/>
        </w:rPr>
        <w:t>“</w:t>
      </w:r>
      <w:r w:rsidRPr="00873CB5">
        <w:rPr>
          <w:rFonts w:eastAsia="SimSun" w:hAnsi="SimSun" w:cs="Arial"/>
          <w:lang w:eastAsia="zh-CN"/>
        </w:rPr>
        <w:t>网站模板</w:t>
      </w:r>
      <w:r w:rsidRPr="00CF2D6E">
        <w:rPr>
          <w:rFonts w:ascii="SimSun" w:eastAsia="SimSun" w:hAnsi="SimSun" w:cs="Arial"/>
          <w:lang w:eastAsia="zh-CN"/>
        </w:rPr>
        <w:t>”</w:t>
      </w:r>
      <w:r w:rsidRPr="00873CB5">
        <w:rPr>
          <w:rFonts w:eastAsia="SimSun" w:hAnsi="SimSun" w:cs="Arial"/>
          <w:lang w:eastAsia="zh-CN"/>
        </w:rPr>
        <w:t>的代码；</w:t>
      </w:r>
    </w:p>
    <w:p w:rsidR="000A570B" w:rsidRPr="00873CB5" w:rsidRDefault="000A570B" w:rsidP="00EB0D21">
      <w:pPr>
        <w:pStyle w:val="PURBullet-Indented"/>
        <w:rPr>
          <w:rFonts w:eastAsia="SimSun" w:cs="Arial"/>
        </w:rPr>
      </w:pPr>
      <w:r w:rsidRPr="00873CB5">
        <w:rPr>
          <w:rFonts w:eastAsia="SimSun" w:hAnsi="SimSun" w:cs="Arial"/>
          <w:b/>
        </w:rPr>
        <w:t>字体：</w:t>
      </w:r>
      <w:r w:rsidRPr="00873CB5">
        <w:rPr>
          <w:rFonts w:eastAsia="SimSun" w:hAnsi="SimSun" w:cs="Arial"/>
        </w:rPr>
        <w:t>分发</w:t>
      </w:r>
      <w:r w:rsidRPr="00873CB5">
        <w:rPr>
          <w:rFonts w:eastAsia="SimSun" w:cs="Arial"/>
        </w:rPr>
        <w:t xml:space="preserve"> Buxton Sketch </w:t>
      </w:r>
      <w:r w:rsidRPr="00873CB5">
        <w:rPr>
          <w:rFonts w:eastAsia="SimSun" w:hAnsi="SimSun" w:cs="Arial"/>
        </w:rPr>
        <w:t>字体、</w:t>
      </w:r>
      <w:r w:rsidRPr="00873CB5">
        <w:rPr>
          <w:rFonts w:eastAsia="SimSun" w:cs="Arial"/>
        </w:rPr>
        <w:t xml:space="preserve">SketchFlow Print </w:t>
      </w:r>
      <w:r w:rsidRPr="00873CB5">
        <w:rPr>
          <w:rFonts w:eastAsia="SimSun" w:hAnsi="SimSun" w:cs="Arial"/>
        </w:rPr>
        <w:t>字体和</w:t>
      </w:r>
      <w:r w:rsidRPr="00873CB5">
        <w:rPr>
          <w:rFonts w:eastAsia="SimSun" w:cs="Arial"/>
        </w:rPr>
        <w:t xml:space="preserve"> SegoeMarker </w:t>
      </w:r>
      <w:r w:rsidRPr="00873CB5">
        <w:rPr>
          <w:rFonts w:eastAsia="SimSun" w:hAnsi="SimSun" w:cs="Arial"/>
        </w:rPr>
        <w:t>字体的未修改副本；</w:t>
      </w:r>
    </w:p>
    <w:p w:rsidR="000A570B" w:rsidRPr="00873CB5" w:rsidRDefault="000A570B" w:rsidP="00EB0D21">
      <w:pPr>
        <w:pStyle w:val="PURBullet-Indented"/>
        <w:rPr>
          <w:rFonts w:eastAsia="SimSun" w:cs="Arial"/>
          <w:lang w:eastAsia="zh-CN"/>
        </w:rPr>
      </w:pPr>
      <w:r w:rsidRPr="00873CB5">
        <w:rPr>
          <w:rFonts w:eastAsia="SimSun" w:hAnsi="SimSun" w:cs="Arial"/>
          <w:b/>
          <w:lang w:eastAsia="zh-CN"/>
        </w:rPr>
        <w:t>样式：</w:t>
      </w:r>
      <w:r w:rsidRPr="00873CB5">
        <w:rPr>
          <w:rFonts w:eastAsia="SimSun" w:hAnsi="SimSun" w:cs="Arial"/>
          <w:lang w:eastAsia="zh-CN"/>
        </w:rPr>
        <w:t>复制、修改和分发标为</w:t>
      </w:r>
      <w:r w:rsidRPr="00CF2D6E">
        <w:rPr>
          <w:rFonts w:ascii="SimSun" w:eastAsia="SimSun" w:hAnsi="SimSun" w:cs="Arial"/>
          <w:lang w:eastAsia="zh-CN"/>
        </w:rPr>
        <w:t>“</w:t>
      </w:r>
      <w:r w:rsidRPr="00873CB5">
        <w:rPr>
          <w:rFonts w:eastAsia="SimSun" w:cs="Arial"/>
          <w:lang w:eastAsia="zh-CN"/>
        </w:rPr>
        <w:t xml:space="preserve">X </w:t>
      </w:r>
      <w:r w:rsidRPr="00873CB5">
        <w:rPr>
          <w:rFonts w:eastAsia="SimSun" w:hAnsi="SimSun" w:cs="Arial"/>
          <w:lang w:eastAsia="zh-CN"/>
        </w:rPr>
        <w:t>样式</w:t>
      </w:r>
      <w:r w:rsidRPr="00CF2D6E">
        <w:rPr>
          <w:rFonts w:ascii="SimSun" w:eastAsia="SimSun" w:hAnsi="SimSun" w:cs="Arial"/>
          <w:lang w:eastAsia="zh-CN"/>
        </w:rPr>
        <w:t>”</w:t>
      </w:r>
      <w:r w:rsidRPr="00873CB5">
        <w:rPr>
          <w:rFonts w:eastAsia="SimSun" w:hAnsi="SimSun" w:cs="Arial"/>
          <w:lang w:eastAsia="zh-CN"/>
        </w:rPr>
        <w:t>的对象代码形式的代码；</w:t>
      </w:r>
    </w:p>
    <w:p w:rsidR="000A570B" w:rsidRPr="00873CB5" w:rsidRDefault="000A570B" w:rsidP="00EB0D21">
      <w:pPr>
        <w:pStyle w:val="PURBullet-Indented"/>
        <w:rPr>
          <w:rFonts w:eastAsia="SimSun" w:cs="Arial"/>
          <w:lang w:eastAsia="zh-CN"/>
        </w:rPr>
      </w:pPr>
      <w:r w:rsidRPr="00873CB5">
        <w:rPr>
          <w:rFonts w:eastAsia="SimSun" w:hAnsi="SimSun" w:cs="Arial"/>
          <w:b/>
          <w:lang w:eastAsia="zh-CN"/>
        </w:rPr>
        <w:t>图标：</w:t>
      </w:r>
      <w:r w:rsidRPr="00873CB5">
        <w:rPr>
          <w:rFonts w:eastAsia="SimSun" w:hAnsi="SimSun" w:cs="Arial"/>
          <w:lang w:eastAsia="zh-CN"/>
        </w:rPr>
        <w:t>分发标为</w:t>
      </w:r>
      <w:r w:rsidRPr="00CF2D6E">
        <w:rPr>
          <w:rFonts w:ascii="SimSun" w:eastAsia="SimSun" w:hAnsi="SimSun" w:cs="Arial"/>
          <w:lang w:eastAsia="zh-CN"/>
        </w:rPr>
        <w:t>“</w:t>
      </w:r>
      <w:r w:rsidRPr="00873CB5">
        <w:rPr>
          <w:rFonts w:eastAsia="SimSun" w:hAnsi="SimSun" w:cs="Arial"/>
          <w:lang w:eastAsia="zh-CN"/>
        </w:rPr>
        <w:t>图标</w:t>
      </w:r>
      <w:r w:rsidRPr="00CF2D6E">
        <w:rPr>
          <w:rFonts w:ascii="SimSun" w:eastAsia="SimSun" w:hAnsi="SimSun" w:cs="Arial"/>
          <w:lang w:eastAsia="zh-CN"/>
        </w:rPr>
        <w:t>”</w:t>
      </w:r>
      <w:r w:rsidRPr="00873CB5">
        <w:rPr>
          <w:rFonts w:eastAsia="SimSun" w:hAnsi="SimSun" w:cs="Arial"/>
          <w:lang w:eastAsia="zh-CN"/>
        </w:rPr>
        <w:t>的未修改副本；</w:t>
      </w:r>
    </w:p>
    <w:p w:rsidR="000A570B" w:rsidRPr="00873CB5" w:rsidRDefault="000A570B" w:rsidP="00EB0D21">
      <w:pPr>
        <w:pStyle w:val="PURBullet-Indented"/>
        <w:rPr>
          <w:rFonts w:eastAsia="SimSun" w:cs="Arial"/>
        </w:rPr>
      </w:pPr>
      <w:r w:rsidRPr="00873CB5">
        <w:rPr>
          <w:rFonts w:eastAsia="SimSun" w:hAnsi="SimSun" w:cs="Arial"/>
          <w:b/>
          <w:lang w:eastAsia="zh-CN"/>
        </w:rPr>
        <w:t>安装程序：</w:t>
      </w:r>
      <w:r w:rsidRPr="00873CB5">
        <w:rPr>
          <w:rFonts w:eastAsia="SimSun" w:hAnsi="SimSun" w:cs="Arial"/>
          <w:lang w:eastAsia="zh-CN"/>
        </w:rPr>
        <w:t>安装程序中包含的可分发代码只能作为该安装程序的一部分分发。</w:t>
      </w:r>
      <w:r w:rsidRPr="00873CB5">
        <w:rPr>
          <w:rFonts w:eastAsia="SimSun" w:hAnsi="SimSun" w:cs="Arial"/>
        </w:rPr>
        <w:t>您不能对其进行修改。</w:t>
      </w:r>
    </w:p>
    <w:p w:rsidR="000A570B" w:rsidRPr="00B90CEE" w:rsidRDefault="000A570B" w:rsidP="00EB0D21">
      <w:pPr>
        <w:pStyle w:val="PURBullet-Indented"/>
        <w:rPr>
          <w:rFonts w:eastAsia="SimSun" w:cs="Arial"/>
          <w:spacing w:val="-2"/>
        </w:rPr>
      </w:pPr>
      <w:r w:rsidRPr="00B90CEE">
        <w:rPr>
          <w:rFonts w:eastAsia="SimSun" w:hAnsi="SimSun" w:cs="Arial"/>
          <w:b/>
          <w:spacing w:val="-2"/>
        </w:rPr>
        <w:t>针对</w:t>
      </w:r>
      <w:r w:rsidRPr="00B90CEE">
        <w:rPr>
          <w:rFonts w:eastAsia="SimSun" w:cs="Arial"/>
          <w:b/>
          <w:spacing w:val="-2"/>
        </w:rPr>
        <w:t xml:space="preserve"> Microsoft Commerce Server 2009 Standard Edition </w:t>
      </w:r>
      <w:r w:rsidRPr="00B90CEE">
        <w:rPr>
          <w:rFonts w:eastAsia="SimSun" w:hAnsi="SimSun" w:cs="Arial"/>
          <w:b/>
          <w:spacing w:val="-2"/>
        </w:rPr>
        <w:t>和</w:t>
      </w:r>
      <w:r w:rsidRPr="00B90CEE">
        <w:rPr>
          <w:rFonts w:eastAsia="SimSun" w:cs="Arial"/>
          <w:b/>
          <w:spacing w:val="-2"/>
        </w:rPr>
        <w:t xml:space="preserve"> Enterprise Edition </w:t>
      </w:r>
      <w:r w:rsidRPr="00B90CEE">
        <w:rPr>
          <w:rFonts w:eastAsia="SimSun" w:hAnsi="SimSun" w:cs="Arial"/>
          <w:b/>
          <w:spacing w:val="-2"/>
        </w:rPr>
        <w:t>的</w:t>
      </w:r>
      <w:r w:rsidRPr="00B90CEE">
        <w:rPr>
          <w:rFonts w:eastAsia="SimSun" w:cs="Arial"/>
          <w:b/>
          <w:spacing w:val="-2"/>
        </w:rPr>
        <w:t xml:space="preserve"> EXTENSIBILITY KIT </w:t>
      </w:r>
      <w:r w:rsidRPr="00B90CEE">
        <w:rPr>
          <w:rFonts w:eastAsia="SimSun" w:hAnsi="SimSun" w:cs="Arial"/>
          <w:b/>
          <w:spacing w:val="-2"/>
        </w:rPr>
        <w:t>文件：</w:t>
      </w:r>
      <w:r w:rsidRPr="00B90CEE">
        <w:rPr>
          <w:rFonts w:eastAsia="SimSun" w:hAnsi="SimSun" w:cs="Arial"/>
          <w:spacing w:val="-2"/>
        </w:rPr>
        <w:t>复制和分发标为</w:t>
      </w:r>
      <w:r w:rsidRPr="00B90CEE">
        <w:rPr>
          <w:rFonts w:ascii="SimSun" w:eastAsia="SimSun" w:hAnsi="SimSun" w:cs="Arial"/>
          <w:spacing w:val="-2"/>
        </w:rPr>
        <w:t>“</w:t>
      </w:r>
      <w:r w:rsidRPr="00B90CEE">
        <w:rPr>
          <w:rFonts w:eastAsia="SimSun" w:hAnsi="SimSun" w:cs="Arial"/>
          <w:spacing w:val="-2"/>
        </w:rPr>
        <w:t>扩展工具包</w:t>
      </w:r>
      <w:r w:rsidRPr="00B90CEE">
        <w:rPr>
          <w:rFonts w:ascii="SimSun" w:eastAsia="SimSun" w:hAnsi="SimSun" w:cs="Arial"/>
          <w:spacing w:val="-2"/>
        </w:rPr>
        <w:t>”</w:t>
      </w:r>
      <w:r w:rsidRPr="00B90CEE">
        <w:rPr>
          <w:rFonts w:eastAsia="SimSun" w:hAnsi="SimSun" w:cs="Arial"/>
          <w:spacing w:val="-2"/>
        </w:rPr>
        <w:t>的源代码和对象代码形式的代码；以及</w:t>
      </w:r>
    </w:p>
    <w:p w:rsidR="000A570B" w:rsidRPr="00873CB5" w:rsidRDefault="000A570B" w:rsidP="00EB0D21">
      <w:pPr>
        <w:pStyle w:val="PURBullet-Indented"/>
        <w:rPr>
          <w:rFonts w:eastAsia="SimSun" w:cs="Arial"/>
          <w:lang w:eastAsia="zh-CN"/>
        </w:rPr>
      </w:pPr>
      <w:r w:rsidRPr="00873CB5">
        <w:rPr>
          <w:rFonts w:eastAsia="SimSun" w:cs="Arial"/>
          <w:b/>
        </w:rPr>
        <w:t xml:space="preserve">Access Runtime </w:t>
      </w:r>
      <w:r w:rsidRPr="00873CB5">
        <w:rPr>
          <w:rFonts w:eastAsia="SimSun" w:hAnsi="SimSun" w:cs="Arial"/>
          <w:b/>
        </w:rPr>
        <w:t>文件：</w:t>
      </w:r>
      <w:r w:rsidRPr="00873CB5">
        <w:rPr>
          <w:rFonts w:eastAsia="SimSun" w:hAnsi="SimSun" w:cs="Arial"/>
        </w:rPr>
        <w:t>用对象代码的形式复制和分发</w:t>
      </w:r>
      <w:r w:rsidRPr="00873CB5">
        <w:rPr>
          <w:rFonts w:eastAsia="SimSun" w:cs="Arial"/>
        </w:rPr>
        <w:t xml:space="preserve"> Microsoft Office Professional Plus 2010 </w:t>
      </w:r>
      <w:r w:rsidRPr="00873CB5">
        <w:rPr>
          <w:rFonts w:eastAsia="SimSun" w:hAnsi="SimSun" w:cs="Arial"/>
        </w:rPr>
        <w:t>或</w:t>
      </w:r>
      <w:r w:rsidRPr="00873CB5">
        <w:rPr>
          <w:rFonts w:eastAsia="SimSun" w:cs="Arial"/>
        </w:rPr>
        <w:t xml:space="preserve"> Microsoft Office Access 2010 </w:t>
      </w:r>
      <w:r w:rsidRPr="00873CB5">
        <w:rPr>
          <w:rFonts w:eastAsia="SimSun" w:hAnsi="SimSun" w:cs="Arial"/>
        </w:rPr>
        <w:t>软件许可副本中的</w:t>
      </w:r>
      <w:r w:rsidRPr="00873CB5">
        <w:rPr>
          <w:rFonts w:eastAsia="SimSun" w:cs="Arial"/>
        </w:rPr>
        <w:t xml:space="preserve"> SETUP.EXE</w:t>
      </w:r>
      <w:r w:rsidRPr="00873CB5">
        <w:rPr>
          <w:rFonts w:eastAsia="SimSun" w:hAnsi="SimSun" w:cs="Arial"/>
        </w:rPr>
        <w:t>、</w:t>
      </w:r>
      <w:r w:rsidRPr="00873CB5">
        <w:rPr>
          <w:rFonts w:eastAsia="SimSun" w:cs="Arial"/>
        </w:rPr>
        <w:t xml:space="preserve">ACCESSRT.MSI </w:t>
      </w:r>
      <w:r w:rsidRPr="00873CB5">
        <w:rPr>
          <w:rFonts w:eastAsia="SimSun" w:hAnsi="SimSun" w:cs="Arial"/>
        </w:rPr>
        <w:t>和</w:t>
      </w:r>
      <w:r w:rsidRPr="00873CB5">
        <w:rPr>
          <w:rFonts w:eastAsia="SimSun" w:cs="Arial"/>
        </w:rPr>
        <w:t xml:space="preserve"> ACCESSRT.CAB </w:t>
      </w:r>
      <w:r w:rsidRPr="00873CB5">
        <w:rPr>
          <w:rFonts w:eastAsia="SimSun" w:hAnsi="SimSun" w:cs="Arial"/>
        </w:rPr>
        <w:t>文件。</w:t>
      </w:r>
      <w:r w:rsidRPr="00873CB5">
        <w:rPr>
          <w:rFonts w:eastAsia="SimSun" w:hAnsi="SimSun" w:cs="Arial"/>
          <w:lang w:eastAsia="zh-CN"/>
        </w:rPr>
        <w:t>您和您的最终用户只能将这些文件用于向您的非数据库管理程序提供数据库功能。</w:t>
      </w:r>
    </w:p>
    <w:p w:rsidR="00B0332A" w:rsidRPr="00873CB5" w:rsidRDefault="00B0332A" w:rsidP="00B0332A">
      <w:pPr>
        <w:pStyle w:val="PURBlueStrong-Indented"/>
        <w:rPr>
          <w:rFonts w:eastAsia="SimSun" w:cs="Arial"/>
          <w:lang w:eastAsia="zh-CN"/>
        </w:rPr>
      </w:pPr>
      <w:r w:rsidRPr="00873CB5">
        <w:rPr>
          <w:rFonts w:eastAsia="SimSun" w:hAnsi="SimSun" w:cs="Arial"/>
          <w:lang w:eastAsia="zh-CN"/>
        </w:rPr>
        <w:t>分发要求</w:t>
      </w:r>
    </w:p>
    <w:p w:rsidR="00B0332A" w:rsidRPr="00873CB5" w:rsidRDefault="00B0332A" w:rsidP="00B0332A">
      <w:pPr>
        <w:pStyle w:val="PURBody-Indented"/>
        <w:rPr>
          <w:rFonts w:eastAsia="SimSun" w:cs="Arial"/>
          <w:lang w:eastAsia="zh-CN"/>
        </w:rPr>
      </w:pPr>
      <w:r w:rsidRPr="00873CB5">
        <w:rPr>
          <w:rFonts w:eastAsia="SimSun" w:hAnsi="SimSun" w:cs="Arial"/>
          <w:lang w:eastAsia="zh-CN"/>
        </w:rPr>
        <w:t>对于您分发的任何</w:t>
      </w:r>
      <w:r w:rsidRPr="00CF2D6E">
        <w:rPr>
          <w:rFonts w:ascii="SimSun" w:eastAsia="SimSun" w:hAnsi="SimSun" w:cs="Arial"/>
          <w:lang w:eastAsia="zh-CN"/>
        </w:rPr>
        <w:t>“</w:t>
      </w:r>
      <w:r w:rsidRPr="00873CB5">
        <w:rPr>
          <w:rFonts w:eastAsia="SimSun" w:hAnsi="SimSun" w:cs="Arial"/>
          <w:lang w:eastAsia="zh-CN"/>
        </w:rPr>
        <w:t>可分发代码</w:t>
      </w:r>
      <w:r w:rsidRPr="00CF2D6E">
        <w:rPr>
          <w:rFonts w:ascii="SimSun" w:eastAsia="SimSun" w:hAnsi="SimSun" w:cs="Arial"/>
          <w:lang w:eastAsia="zh-CN"/>
        </w:rPr>
        <w:t>”</w:t>
      </w:r>
      <w:r w:rsidRPr="00873CB5">
        <w:rPr>
          <w:rFonts w:eastAsia="SimSun" w:hAnsi="SimSun" w:cs="Arial"/>
          <w:lang w:eastAsia="zh-CN"/>
        </w:rPr>
        <w:t>，您必须：</w:t>
      </w:r>
    </w:p>
    <w:p w:rsidR="00B0332A" w:rsidRPr="00873CB5" w:rsidRDefault="00B0332A" w:rsidP="008A355D">
      <w:pPr>
        <w:pStyle w:val="PURBullet-Indented"/>
        <w:numPr>
          <w:ilvl w:val="0"/>
          <w:numId w:val="6"/>
        </w:numPr>
        <w:rPr>
          <w:rFonts w:eastAsia="SimSun" w:cs="Arial"/>
          <w:lang w:eastAsia="zh-CN"/>
        </w:rPr>
      </w:pPr>
      <w:r w:rsidRPr="00873CB5">
        <w:rPr>
          <w:rFonts w:eastAsia="SimSun" w:hAnsi="SimSun" w:cs="Arial"/>
          <w:lang w:eastAsia="zh-CN"/>
        </w:rPr>
        <w:t>在您的程序中为其添加重要的主要功能；</w:t>
      </w:r>
    </w:p>
    <w:p w:rsidR="00B0332A" w:rsidRPr="00873CB5" w:rsidRDefault="00B0332A" w:rsidP="008A355D">
      <w:pPr>
        <w:pStyle w:val="PURBullet-Indented"/>
        <w:numPr>
          <w:ilvl w:val="0"/>
          <w:numId w:val="6"/>
        </w:numPr>
        <w:rPr>
          <w:rFonts w:eastAsia="SimSun" w:cs="Arial"/>
          <w:lang w:eastAsia="zh-CN"/>
        </w:rPr>
      </w:pPr>
      <w:r w:rsidRPr="00873CB5">
        <w:rPr>
          <w:rFonts w:eastAsia="SimSun" w:hAnsi="SimSun" w:cs="Arial"/>
          <w:lang w:eastAsia="zh-CN"/>
        </w:rPr>
        <w:t>对于具有文件扩展名</w:t>
      </w:r>
      <w:r w:rsidRPr="00873CB5">
        <w:rPr>
          <w:rFonts w:eastAsia="SimSun" w:cs="Arial"/>
          <w:lang w:eastAsia="zh-CN"/>
        </w:rPr>
        <w:t xml:space="preserve"> .lib </w:t>
      </w:r>
      <w:r w:rsidRPr="00873CB5">
        <w:rPr>
          <w:rFonts w:eastAsia="SimSun" w:hAnsi="SimSun" w:cs="Arial"/>
          <w:lang w:eastAsia="zh-CN"/>
        </w:rPr>
        <w:t>的所有可分发代码，只能分发通过程序的链接器运行此类可分发代码的结果；</w:t>
      </w:r>
    </w:p>
    <w:p w:rsidR="00B0332A" w:rsidRPr="00873CB5" w:rsidRDefault="00B0332A" w:rsidP="008A355D">
      <w:pPr>
        <w:pStyle w:val="PURBullet-Indented"/>
        <w:numPr>
          <w:ilvl w:val="0"/>
          <w:numId w:val="6"/>
        </w:numPr>
        <w:rPr>
          <w:rFonts w:eastAsia="SimSun" w:cs="Arial"/>
          <w:lang w:eastAsia="zh-CN"/>
        </w:rPr>
      </w:pPr>
      <w:r w:rsidRPr="00873CB5">
        <w:rPr>
          <w:rFonts w:eastAsia="SimSun" w:hAnsi="SimSun" w:cs="Arial"/>
          <w:lang w:eastAsia="zh-CN"/>
        </w:rPr>
        <w:t>安装程序中包含的可分发代码只能作为该安装程序的一部分（未经修改）进行分发；</w:t>
      </w:r>
    </w:p>
    <w:p w:rsidR="008D4FD8" w:rsidRPr="00873CB5" w:rsidRDefault="008D4FD8" w:rsidP="008A355D">
      <w:pPr>
        <w:pStyle w:val="PURBullet-Indented"/>
        <w:numPr>
          <w:ilvl w:val="0"/>
          <w:numId w:val="6"/>
        </w:numPr>
        <w:rPr>
          <w:rFonts w:eastAsia="SimSun" w:cs="Arial"/>
          <w:lang w:eastAsia="zh-CN"/>
        </w:rPr>
      </w:pPr>
      <w:r w:rsidRPr="00873CB5">
        <w:rPr>
          <w:rFonts w:eastAsia="SimSun" w:hAnsi="SimSun" w:cs="Arial"/>
          <w:lang w:eastAsia="zh-CN"/>
        </w:rPr>
        <w:t>要求分销商和最终用户接受适当的条款，这些条款对可分发代码的保护程度至少应相当于服务提供商许可协议；</w:t>
      </w:r>
    </w:p>
    <w:p w:rsidR="00B0332A" w:rsidRPr="00873CB5" w:rsidRDefault="00B0332A" w:rsidP="008A355D">
      <w:pPr>
        <w:pStyle w:val="PURBullet-Indented"/>
        <w:numPr>
          <w:ilvl w:val="0"/>
          <w:numId w:val="6"/>
        </w:numPr>
        <w:rPr>
          <w:rFonts w:eastAsia="SimSun" w:cs="Arial"/>
          <w:lang w:eastAsia="zh-CN"/>
        </w:rPr>
      </w:pPr>
      <w:r w:rsidRPr="00873CB5">
        <w:rPr>
          <w:rFonts w:eastAsia="SimSun" w:hAnsi="SimSun" w:cs="Arial"/>
          <w:lang w:eastAsia="zh-CN"/>
        </w:rPr>
        <w:t>在您的程序上展示有效的版权声明；以及</w:t>
      </w:r>
    </w:p>
    <w:p w:rsidR="00B0332A" w:rsidRPr="00873CB5" w:rsidRDefault="00B0332A" w:rsidP="008A355D">
      <w:pPr>
        <w:pStyle w:val="PURBullet-Indented"/>
        <w:numPr>
          <w:ilvl w:val="0"/>
          <w:numId w:val="6"/>
        </w:numPr>
        <w:rPr>
          <w:rFonts w:eastAsia="SimSun" w:cs="Arial"/>
          <w:lang w:eastAsia="zh-CN"/>
        </w:rPr>
      </w:pPr>
      <w:r w:rsidRPr="00873CB5">
        <w:rPr>
          <w:rFonts w:eastAsia="SimSun" w:hAnsi="SimSun" w:cs="Arial"/>
          <w:lang w:eastAsia="zh-CN"/>
        </w:rPr>
        <w:t>对于与分发或使用您的程序有关的任何索赔，为</w:t>
      </w:r>
      <w:r w:rsidRPr="00873CB5">
        <w:rPr>
          <w:rFonts w:eastAsia="SimSun" w:cs="Arial"/>
          <w:lang w:eastAsia="zh-CN"/>
        </w:rPr>
        <w:t xml:space="preserve"> Microsoft </w:t>
      </w:r>
      <w:r w:rsidRPr="00873CB5">
        <w:rPr>
          <w:rFonts w:eastAsia="SimSun" w:hAnsi="SimSun" w:cs="Arial"/>
          <w:lang w:eastAsia="zh-CN"/>
        </w:rPr>
        <w:t>提供辩护、补偿，包括支付律师费，并使</w:t>
      </w:r>
      <w:r w:rsidRPr="00873CB5">
        <w:rPr>
          <w:rFonts w:eastAsia="SimSun" w:cs="Arial"/>
          <w:lang w:eastAsia="zh-CN"/>
        </w:rPr>
        <w:t xml:space="preserve"> Microsoft </w:t>
      </w:r>
      <w:r w:rsidRPr="00873CB5">
        <w:rPr>
          <w:rFonts w:eastAsia="SimSun" w:hAnsi="SimSun" w:cs="Arial"/>
          <w:lang w:eastAsia="zh-CN"/>
        </w:rPr>
        <w:t>免受损害。</w:t>
      </w:r>
    </w:p>
    <w:p w:rsidR="00B0332A" w:rsidRPr="00873CB5" w:rsidRDefault="00B0332A" w:rsidP="00B0332A">
      <w:pPr>
        <w:pStyle w:val="PURBlueStrong-Indented"/>
        <w:rPr>
          <w:rFonts w:eastAsia="SimSun" w:cs="Arial"/>
        </w:rPr>
      </w:pPr>
      <w:r w:rsidRPr="00873CB5">
        <w:rPr>
          <w:rFonts w:eastAsia="SimSun" w:hAnsi="SimSun" w:cs="Arial"/>
        </w:rPr>
        <w:t>分发限制</w:t>
      </w:r>
    </w:p>
    <w:p w:rsidR="00B0332A" w:rsidRPr="00873CB5" w:rsidRDefault="00B0332A" w:rsidP="00B0332A">
      <w:pPr>
        <w:pStyle w:val="PURBody-Indented"/>
        <w:rPr>
          <w:rFonts w:eastAsia="SimSun" w:cs="Arial"/>
        </w:rPr>
      </w:pPr>
      <w:r w:rsidRPr="00873CB5">
        <w:rPr>
          <w:rFonts w:eastAsia="SimSun" w:hAnsi="SimSun" w:cs="Arial"/>
        </w:rPr>
        <w:t>您不得：</w:t>
      </w:r>
    </w:p>
    <w:p w:rsidR="00B0332A" w:rsidRPr="00873CB5" w:rsidRDefault="00B0332A" w:rsidP="008A355D">
      <w:pPr>
        <w:pStyle w:val="PURBullet-Indented"/>
        <w:numPr>
          <w:ilvl w:val="0"/>
          <w:numId w:val="7"/>
        </w:numPr>
        <w:rPr>
          <w:rFonts w:eastAsia="SimSun" w:cs="Arial"/>
          <w:lang w:eastAsia="zh-CN"/>
        </w:rPr>
      </w:pPr>
      <w:r w:rsidRPr="00873CB5">
        <w:rPr>
          <w:rFonts w:eastAsia="SimSun" w:hAnsi="SimSun" w:cs="Arial"/>
          <w:lang w:eastAsia="zh-CN"/>
        </w:rPr>
        <w:t>改变可分发代码中的任何版权、商标或专利声明；</w:t>
      </w:r>
    </w:p>
    <w:p w:rsidR="00B0332A" w:rsidRPr="00873CB5" w:rsidRDefault="00B0332A" w:rsidP="008A355D">
      <w:pPr>
        <w:pStyle w:val="PURBullet-Indented"/>
        <w:numPr>
          <w:ilvl w:val="0"/>
          <w:numId w:val="7"/>
        </w:numPr>
        <w:rPr>
          <w:rFonts w:eastAsia="SimSun" w:cs="Arial"/>
        </w:rPr>
      </w:pPr>
      <w:r w:rsidRPr="00873CB5">
        <w:rPr>
          <w:rFonts w:eastAsia="SimSun" w:hAnsi="SimSun" w:cs="Arial"/>
        </w:rPr>
        <w:t>在您的程序名称中使用</w:t>
      </w:r>
      <w:r w:rsidRPr="00873CB5">
        <w:rPr>
          <w:rFonts w:eastAsia="SimSun" w:cs="Arial"/>
        </w:rPr>
        <w:t xml:space="preserve"> Microsoft </w:t>
      </w:r>
      <w:r w:rsidRPr="00873CB5">
        <w:rPr>
          <w:rFonts w:eastAsia="SimSun" w:hAnsi="SimSun" w:cs="Arial"/>
        </w:rPr>
        <w:t>的商标，或者以其他方式暗示您的程序来自</w:t>
      </w:r>
      <w:r w:rsidRPr="00873CB5">
        <w:rPr>
          <w:rFonts w:eastAsia="SimSun" w:cs="Arial"/>
        </w:rPr>
        <w:t xml:space="preserve"> Microsoft </w:t>
      </w:r>
      <w:r w:rsidRPr="00873CB5">
        <w:rPr>
          <w:rFonts w:eastAsia="SimSun" w:hAnsi="SimSun" w:cs="Arial"/>
        </w:rPr>
        <w:t>或经</w:t>
      </w:r>
      <w:r w:rsidRPr="00873CB5">
        <w:rPr>
          <w:rFonts w:eastAsia="SimSun" w:cs="Arial"/>
        </w:rPr>
        <w:t xml:space="preserve"> Microsoft </w:t>
      </w:r>
      <w:r w:rsidRPr="00873CB5">
        <w:rPr>
          <w:rFonts w:eastAsia="SimSun" w:hAnsi="SimSun" w:cs="Arial"/>
        </w:rPr>
        <w:t>认可；</w:t>
      </w:r>
    </w:p>
    <w:p w:rsidR="00B0332A" w:rsidRPr="00873CB5" w:rsidRDefault="00B0332A" w:rsidP="008A355D">
      <w:pPr>
        <w:pStyle w:val="PURBullet-Indented"/>
        <w:numPr>
          <w:ilvl w:val="0"/>
          <w:numId w:val="7"/>
        </w:numPr>
        <w:rPr>
          <w:rFonts w:eastAsia="SimSun" w:cs="Arial"/>
          <w:lang w:eastAsia="zh-CN"/>
        </w:rPr>
      </w:pPr>
      <w:r w:rsidRPr="00873CB5">
        <w:rPr>
          <w:rFonts w:eastAsia="SimSun" w:hAnsi="SimSun" w:cs="Arial"/>
          <w:lang w:eastAsia="zh-CN"/>
        </w:rPr>
        <w:t>分发除</w:t>
      </w:r>
      <w:r w:rsidRPr="00873CB5">
        <w:rPr>
          <w:rFonts w:eastAsia="SimSun" w:cs="Arial"/>
          <w:lang w:eastAsia="zh-CN"/>
        </w:rPr>
        <w:t xml:space="preserve"> OTHER-DIST.TXT </w:t>
      </w:r>
      <w:r w:rsidRPr="00873CB5">
        <w:rPr>
          <w:rFonts w:eastAsia="SimSun" w:hAnsi="SimSun" w:cs="Arial"/>
          <w:lang w:eastAsia="zh-CN"/>
        </w:rPr>
        <w:t>文件所列代码之外的其他可分发代码，以在除</w:t>
      </w:r>
      <w:r w:rsidRPr="00873CB5">
        <w:rPr>
          <w:rFonts w:eastAsia="SimSun" w:cs="Arial"/>
          <w:lang w:eastAsia="zh-CN"/>
        </w:rPr>
        <w:t xml:space="preserve"> Microsoft </w:t>
      </w:r>
      <w:r w:rsidRPr="00873CB5">
        <w:rPr>
          <w:rFonts w:eastAsia="SimSun" w:hAnsi="SimSun" w:cs="Arial"/>
          <w:lang w:eastAsia="zh-CN"/>
        </w:rPr>
        <w:t>操作系统、运行时技术或应用程序平台之外的其他平台上运行；</w:t>
      </w:r>
    </w:p>
    <w:p w:rsidR="00B0332A" w:rsidRPr="00873CB5" w:rsidRDefault="00B0332A" w:rsidP="008A355D">
      <w:pPr>
        <w:pStyle w:val="PURBullet-Indented"/>
        <w:numPr>
          <w:ilvl w:val="0"/>
          <w:numId w:val="7"/>
        </w:numPr>
        <w:rPr>
          <w:rFonts w:eastAsia="SimSun" w:cs="Arial"/>
          <w:lang w:eastAsia="zh-CN"/>
        </w:rPr>
      </w:pPr>
      <w:r w:rsidRPr="00873CB5">
        <w:rPr>
          <w:rFonts w:eastAsia="SimSun" w:hAnsi="SimSun" w:cs="Arial"/>
          <w:lang w:eastAsia="zh-CN"/>
        </w:rPr>
        <w:t>在恶意的、欺骗性的或非法的程序中包括可分发代码；或者</w:t>
      </w:r>
    </w:p>
    <w:p w:rsidR="00B0332A" w:rsidRPr="00873CB5" w:rsidRDefault="00B0332A" w:rsidP="008A355D">
      <w:pPr>
        <w:pStyle w:val="PURBullet-Indented"/>
        <w:numPr>
          <w:ilvl w:val="0"/>
          <w:numId w:val="7"/>
        </w:numPr>
        <w:rPr>
          <w:rFonts w:eastAsia="SimSun" w:cs="Arial"/>
          <w:lang w:eastAsia="zh-CN"/>
        </w:rPr>
      </w:pPr>
      <w:r w:rsidRPr="00873CB5">
        <w:rPr>
          <w:rFonts w:eastAsia="SimSun" w:hAnsi="SimSun" w:cs="Arial"/>
          <w:lang w:eastAsia="zh-CN"/>
        </w:rPr>
        <w:t>修改或分发任何可分发代码的源代码，致使其任何部分受到</w:t>
      </w:r>
      <w:r w:rsidRPr="00CF2D6E">
        <w:rPr>
          <w:rFonts w:ascii="SimSun" w:eastAsia="SimSun" w:hAnsi="SimSun" w:cs="Arial"/>
          <w:lang w:eastAsia="zh-CN"/>
        </w:rPr>
        <w:t>“</w:t>
      </w:r>
      <w:r w:rsidRPr="00873CB5">
        <w:rPr>
          <w:rFonts w:eastAsia="SimSun" w:hAnsi="SimSun" w:cs="Arial"/>
          <w:lang w:eastAsia="zh-CN"/>
        </w:rPr>
        <w:t>排除许可</w:t>
      </w:r>
      <w:r w:rsidRPr="00CF2D6E">
        <w:rPr>
          <w:rFonts w:ascii="SimSun" w:eastAsia="SimSun" w:hAnsi="SimSun" w:cs="Arial"/>
          <w:lang w:eastAsia="zh-CN"/>
        </w:rPr>
        <w:t>”</w:t>
      </w:r>
      <w:r w:rsidRPr="00873CB5">
        <w:rPr>
          <w:rFonts w:eastAsia="SimSun" w:hAnsi="SimSun" w:cs="Arial"/>
          <w:lang w:eastAsia="zh-CN"/>
        </w:rPr>
        <w:t>的制约。</w:t>
      </w:r>
      <w:r w:rsidRPr="00CF2D6E">
        <w:rPr>
          <w:rFonts w:ascii="SimSun" w:eastAsia="SimSun" w:hAnsi="SimSun" w:cs="Arial"/>
          <w:lang w:eastAsia="zh-CN"/>
        </w:rPr>
        <w:t>“</w:t>
      </w:r>
      <w:r w:rsidRPr="00873CB5">
        <w:rPr>
          <w:rFonts w:eastAsia="SimSun" w:hAnsi="SimSun" w:cs="Arial"/>
          <w:lang w:eastAsia="zh-CN"/>
        </w:rPr>
        <w:t>排除许可</w:t>
      </w:r>
      <w:r w:rsidRPr="00CF2D6E">
        <w:rPr>
          <w:rFonts w:ascii="SimSun" w:eastAsia="SimSun" w:hAnsi="SimSun" w:cs="Arial"/>
          <w:lang w:eastAsia="zh-CN"/>
        </w:rPr>
        <w:t>”</w:t>
      </w:r>
      <w:r w:rsidRPr="00873CB5">
        <w:rPr>
          <w:rFonts w:eastAsia="SimSun" w:hAnsi="SimSun" w:cs="Arial"/>
          <w:lang w:eastAsia="zh-CN"/>
        </w:rPr>
        <w:t>指符合以下使用、修改或分发条件的许可：以源代码形式披露或分发代码，或者其他人有权对其进行修改。</w:t>
      </w:r>
    </w:p>
    <w:p w:rsidR="000A570B" w:rsidRPr="00873CB5" w:rsidRDefault="000A570B" w:rsidP="000A570B">
      <w:pPr>
        <w:pStyle w:val="PURBullet-Indented"/>
        <w:numPr>
          <w:ilvl w:val="0"/>
          <w:numId w:val="0"/>
        </w:numPr>
        <w:ind w:left="540"/>
        <w:rPr>
          <w:rStyle w:val="Strong"/>
          <w:rFonts w:eastAsia="SimSun" w:cs="Arial"/>
          <w:b w:val="0"/>
          <w:bCs w:val="0"/>
          <w:lang w:eastAsia="zh-CN"/>
        </w:rPr>
      </w:pPr>
    </w:p>
    <w:p w:rsidR="000A570B" w:rsidRPr="00873CB5" w:rsidRDefault="000A570B" w:rsidP="00416B5E">
      <w:pPr>
        <w:pStyle w:val="PURHeading1"/>
        <w:rPr>
          <w:rStyle w:val="Strong"/>
          <w:rFonts w:eastAsia="SimSun" w:cs="Arial"/>
          <w:sz w:val="20"/>
          <w:lang w:eastAsia="zh-CN"/>
        </w:rPr>
      </w:pPr>
      <w:r w:rsidRPr="00873CB5">
        <w:rPr>
          <w:rStyle w:val="Strong"/>
          <w:rFonts w:eastAsia="SimSun" w:hAnsi="SimSun" w:cs="Arial"/>
          <w:sz w:val="20"/>
          <w:lang w:eastAsia="zh-CN"/>
        </w:rPr>
        <w:t>下列许可条款适用于您对产品的使用</w:t>
      </w:r>
    </w:p>
    <w:p w:rsidR="000A570B" w:rsidRPr="00873845" w:rsidRDefault="000A570B" w:rsidP="000A570B">
      <w:pPr>
        <w:pStyle w:val="PURHeading2"/>
        <w:rPr>
          <w:rFonts w:ascii="Arial" w:eastAsia="SimSun" w:hAnsi="Arial" w:cs="Arial"/>
          <w:b/>
          <w:bCs/>
          <w:lang w:eastAsia="zh-CN"/>
        </w:rPr>
      </w:pPr>
      <w:r w:rsidRPr="00873845">
        <w:rPr>
          <w:rFonts w:ascii="Arial" w:eastAsia="SimSun" w:hAnsi="SimSun" w:cs="Arial"/>
          <w:b/>
          <w:bCs/>
          <w:lang w:eastAsia="zh-CN"/>
        </w:rPr>
        <w:t>实例</w:t>
      </w:r>
    </w:p>
    <w:p w:rsidR="000A570B" w:rsidRPr="00873CB5" w:rsidRDefault="000A570B" w:rsidP="000A570B">
      <w:pPr>
        <w:pStyle w:val="PURBody-Indented"/>
        <w:rPr>
          <w:rFonts w:eastAsia="SimSun" w:cs="Arial"/>
          <w:b/>
          <w:lang w:eastAsia="zh-CN"/>
        </w:rPr>
      </w:pPr>
      <w:r w:rsidRPr="00873CB5">
        <w:rPr>
          <w:rFonts w:eastAsia="SimSun" w:hAnsi="SimSun" w:cs="Arial"/>
          <w:lang w:eastAsia="zh-CN"/>
        </w:rPr>
        <w:t>执行软件的安装程序即可创建软件的</w:t>
      </w:r>
      <w:r w:rsidRPr="00CF2D6E">
        <w:rPr>
          <w:rFonts w:ascii="SimSun" w:eastAsia="SimSun" w:hAnsi="SimSun" w:cs="Arial"/>
          <w:lang w:eastAsia="zh-CN"/>
        </w:rPr>
        <w:t>“</w:t>
      </w:r>
      <w:r w:rsidRPr="00873CB5">
        <w:rPr>
          <w:rFonts w:eastAsia="SimSun" w:hAnsi="SimSun" w:cs="Arial"/>
          <w:lang w:eastAsia="zh-CN"/>
        </w:rPr>
        <w:t>实例</w:t>
      </w:r>
      <w:r w:rsidRPr="00CF2D6E">
        <w:rPr>
          <w:rFonts w:ascii="SimSun" w:eastAsia="SimSun" w:hAnsi="SimSun" w:cs="Arial"/>
          <w:lang w:eastAsia="zh-CN"/>
        </w:rPr>
        <w:t>”</w:t>
      </w:r>
      <w:r w:rsidRPr="00873CB5">
        <w:rPr>
          <w:rFonts w:eastAsia="SimSun" w:hAnsi="SimSun" w:cs="Arial"/>
          <w:lang w:eastAsia="zh-CN"/>
        </w:rPr>
        <w:t>。复制现有实例也可创建软件的实例。对软件的引用包括软件的</w:t>
      </w:r>
      <w:r w:rsidRPr="00CF2D6E">
        <w:rPr>
          <w:rFonts w:ascii="SimSun" w:eastAsia="SimSun" w:hAnsi="SimSun" w:cs="Arial"/>
          <w:lang w:eastAsia="zh-CN"/>
        </w:rPr>
        <w:t>“</w:t>
      </w:r>
      <w:r w:rsidRPr="00873CB5">
        <w:rPr>
          <w:rFonts w:eastAsia="SimSun" w:hAnsi="SimSun" w:cs="Arial"/>
          <w:lang w:eastAsia="zh-CN"/>
        </w:rPr>
        <w:t>实例</w:t>
      </w:r>
      <w:r w:rsidRPr="00CF2D6E">
        <w:rPr>
          <w:rFonts w:ascii="SimSun" w:eastAsia="SimSun" w:hAnsi="SimSun" w:cs="Arial"/>
          <w:lang w:eastAsia="zh-CN"/>
        </w:rPr>
        <w:t>”</w:t>
      </w:r>
      <w:r w:rsidRPr="00873CB5">
        <w:rPr>
          <w:rFonts w:eastAsia="SimSun" w:hAnsi="SimSun" w:cs="Arial"/>
          <w:lang w:eastAsia="zh-CN"/>
        </w:rPr>
        <w:t>。</w:t>
      </w:r>
    </w:p>
    <w:p w:rsidR="000A570B" w:rsidRPr="00873845" w:rsidRDefault="000A570B" w:rsidP="000A570B">
      <w:pPr>
        <w:pStyle w:val="PURHeading2"/>
        <w:rPr>
          <w:rFonts w:ascii="Arial" w:eastAsia="SimSun" w:hAnsi="Arial" w:cs="Arial"/>
          <w:b/>
          <w:bCs/>
          <w:lang w:eastAsia="zh-CN"/>
        </w:rPr>
      </w:pPr>
      <w:r w:rsidRPr="00873845">
        <w:rPr>
          <w:rFonts w:ascii="Arial" w:eastAsia="SimSun" w:hAnsi="SimSun" w:cs="Arial"/>
          <w:b/>
          <w:bCs/>
          <w:lang w:eastAsia="zh-CN"/>
        </w:rPr>
        <w:t>运行实例</w:t>
      </w:r>
    </w:p>
    <w:p w:rsidR="000A570B" w:rsidRPr="00873CB5" w:rsidRDefault="000A570B" w:rsidP="000A570B">
      <w:pPr>
        <w:pStyle w:val="PURBody-Indented"/>
        <w:rPr>
          <w:rFonts w:eastAsia="SimSun" w:cs="Arial"/>
          <w:b/>
          <w:lang w:eastAsia="zh-CN"/>
        </w:rPr>
      </w:pPr>
      <w:r w:rsidRPr="00873CB5">
        <w:rPr>
          <w:rFonts w:eastAsia="SimSun" w:hAnsi="SimSun" w:cs="Arial"/>
          <w:lang w:eastAsia="zh-CN"/>
        </w:rPr>
        <w:t>将软件的实例加载到内存中并执行其一条或多条指令即为</w:t>
      </w:r>
      <w:r w:rsidRPr="00CF2D6E">
        <w:rPr>
          <w:rFonts w:ascii="SimSun" w:eastAsia="SimSun" w:hAnsi="SimSun" w:cs="Arial"/>
          <w:lang w:eastAsia="zh-CN"/>
        </w:rPr>
        <w:t>“</w:t>
      </w:r>
      <w:r w:rsidRPr="00873CB5">
        <w:rPr>
          <w:rFonts w:eastAsia="SimSun" w:hAnsi="SimSun" w:cs="Arial"/>
          <w:lang w:eastAsia="zh-CN"/>
        </w:rPr>
        <w:t>运行实例</w:t>
      </w:r>
      <w:r w:rsidRPr="00CF2D6E">
        <w:rPr>
          <w:rFonts w:ascii="SimSun" w:eastAsia="SimSun" w:hAnsi="SimSun" w:cs="Arial"/>
          <w:lang w:eastAsia="zh-CN"/>
        </w:rPr>
        <w:t>”</w:t>
      </w:r>
      <w:r w:rsidRPr="00873CB5">
        <w:rPr>
          <w:rFonts w:eastAsia="SimSun" w:hAnsi="SimSun" w:cs="Arial"/>
          <w:lang w:eastAsia="zh-CN"/>
        </w:rPr>
        <w:t>。实例一经运行，那么在从内存中将其删除之前，该实例将被视为一直在运行（不管其指令是否继续执行）。</w:t>
      </w:r>
    </w:p>
    <w:p w:rsidR="00B90CEE" w:rsidRDefault="00B90CEE" w:rsidP="00B90CEE">
      <w:pPr>
        <w:pStyle w:val="PURHeading2"/>
        <w:keepNext w:val="0"/>
        <w:keepLines w:val="0"/>
        <w:rPr>
          <w:rFonts w:ascii="Arial" w:eastAsia="SimSun" w:hAnsi="SimSun" w:cs="Arial"/>
          <w:b/>
          <w:bCs/>
          <w:lang w:eastAsia="zh-CN"/>
        </w:rPr>
      </w:pPr>
    </w:p>
    <w:p w:rsidR="00B90CEE" w:rsidRDefault="00B90CEE" w:rsidP="00B90CEE">
      <w:pPr>
        <w:pStyle w:val="PURHeading2"/>
        <w:keepNext w:val="0"/>
        <w:keepLines w:val="0"/>
        <w:rPr>
          <w:rFonts w:ascii="Arial" w:eastAsia="SimSun" w:hAnsi="SimSun" w:cs="Arial"/>
          <w:b/>
          <w:bCs/>
          <w:lang w:eastAsia="zh-CN"/>
        </w:rPr>
      </w:pPr>
    </w:p>
    <w:p w:rsidR="00B90CEE" w:rsidRDefault="00B90CEE" w:rsidP="00B90CEE">
      <w:pPr>
        <w:pStyle w:val="PURHeading2"/>
        <w:keepNext w:val="0"/>
        <w:keepLines w:val="0"/>
        <w:rPr>
          <w:rFonts w:ascii="Arial" w:eastAsia="SimSun" w:hAnsi="SimSun" w:cs="Arial"/>
          <w:b/>
          <w:bCs/>
          <w:lang w:eastAsia="zh-CN"/>
        </w:rPr>
      </w:pPr>
    </w:p>
    <w:p w:rsidR="000A570B" w:rsidRPr="00873845" w:rsidRDefault="000A570B" w:rsidP="000A570B">
      <w:pPr>
        <w:pStyle w:val="PURHeading2"/>
        <w:rPr>
          <w:rFonts w:ascii="Arial" w:eastAsia="SimSun" w:hAnsi="Arial" w:cs="Arial"/>
          <w:b/>
          <w:bCs/>
          <w:lang w:eastAsia="zh-CN"/>
        </w:rPr>
      </w:pPr>
      <w:r w:rsidRPr="00873845">
        <w:rPr>
          <w:rFonts w:ascii="Arial" w:eastAsia="SimSun" w:hAnsi="SimSun" w:cs="Arial"/>
          <w:b/>
          <w:bCs/>
          <w:lang w:eastAsia="zh-CN"/>
        </w:rPr>
        <w:lastRenderedPageBreak/>
        <w:t>操作系统环境</w:t>
      </w:r>
      <w:r w:rsidRPr="00873845">
        <w:rPr>
          <w:rFonts w:ascii="Arial" w:eastAsia="SimSun" w:hAnsi="Arial" w:cs="Arial"/>
          <w:b/>
          <w:bCs/>
          <w:lang w:eastAsia="zh-CN"/>
        </w:rPr>
        <w:t xml:space="preserve"> </w:t>
      </w:r>
      <w:r w:rsidRPr="00372776">
        <w:rPr>
          <w:rStyle w:val="Strong"/>
          <w:b w:val="0"/>
          <w:bCs w:val="0"/>
          <w:lang w:eastAsia="zh-CN"/>
        </w:rPr>
        <w:t>(OSE)</w:t>
      </w:r>
    </w:p>
    <w:p w:rsidR="000A570B" w:rsidRPr="00B90CEE" w:rsidRDefault="000A570B" w:rsidP="000A570B">
      <w:pPr>
        <w:ind w:left="270"/>
        <w:rPr>
          <w:rFonts w:eastAsia="SimSun" w:cs="Arial"/>
          <w:color w:val="404040" w:themeColor="text1" w:themeTint="BF"/>
          <w:spacing w:val="-2"/>
          <w:sz w:val="18"/>
          <w:lang w:eastAsia="zh-CN"/>
        </w:rPr>
      </w:pPr>
      <w:r w:rsidRPr="00B90CEE">
        <w:rPr>
          <w:rFonts w:eastAsia="SimSun" w:hAnsi="SimSun" w:cs="Arial"/>
          <w:b/>
          <w:color w:val="404040" w:themeColor="text1" w:themeTint="BF"/>
          <w:spacing w:val="-2"/>
          <w:sz w:val="18"/>
          <w:lang w:eastAsia="zh-CN"/>
        </w:rPr>
        <w:t>操作系统环境</w:t>
      </w:r>
      <w:r w:rsidRPr="00B90CEE">
        <w:rPr>
          <w:rFonts w:eastAsia="SimSun" w:cs="Arial"/>
          <w:b/>
          <w:color w:val="404040" w:themeColor="text1" w:themeTint="BF"/>
          <w:spacing w:val="-2"/>
          <w:sz w:val="18"/>
          <w:lang w:eastAsia="zh-CN"/>
        </w:rPr>
        <w:t xml:space="preserve"> (OSE)</w:t>
      </w:r>
      <w:r w:rsidRPr="00B90CEE">
        <w:rPr>
          <w:rFonts w:eastAsia="SimSun" w:cs="Arial"/>
          <w:color w:val="404040" w:themeColor="text1" w:themeTint="BF"/>
          <w:spacing w:val="-2"/>
          <w:sz w:val="18"/>
          <w:lang w:eastAsia="zh-CN"/>
        </w:rPr>
        <w:t xml:space="preserve"> </w:t>
      </w:r>
      <w:r w:rsidRPr="00B90CEE">
        <w:rPr>
          <w:rFonts w:eastAsia="SimSun" w:hAnsi="SimSun" w:cs="Arial"/>
          <w:color w:val="404040" w:themeColor="text1" w:themeTint="BF"/>
          <w:spacing w:val="-2"/>
          <w:sz w:val="18"/>
          <w:lang w:eastAsia="zh-CN"/>
        </w:rPr>
        <w:t>是指一个操作系统实例（请参阅</w:t>
      </w:r>
      <w:r w:rsidRPr="00B90CEE">
        <w:rPr>
          <w:rFonts w:ascii="SimSun" w:eastAsia="SimSun" w:hAnsi="SimSun" w:cs="Arial"/>
          <w:color w:val="404040" w:themeColor="text1" w:themeTint="BF"/>
          <w:spacing w:val="-2"/>
          <w:sz w:val="18"/>
          <w:lang w:eastAsia="zh-CN"/>
        </w:rPr>
        <w:t>“</w:t>
      </w:r>
      <w:r w:rsidRPr="00B90CEE">
        <w:rPr>
          <w:rFonts w:eastAsia="SimSun" w:hAnsi="SimSun" w:cs="Arial"/>
          <w:color w:val="404040" w:themeColor="text1" w:themeTint="BF"/>
          <w:spacing w:val="-2"/>
          <w:sz w:val="18"/>
          <w:lang w:eastAsia="zh-CN"/>
        </w:rPr>
        <w:t>实例</w:t>
      </w:r>
      <w:r w:rsidRPr="00B90CEE">
        <w:rPr>
          <w:rFonts w:ascii="SimSun" w:eastAsia="SimSun" w:hAnsi="SimSun" w:cs="Arial"/>
          <w:color w:val="404040" w:themeColor="text1" w:themeTint="BF"/>
          <w:spacing w:val="-2"/>
          <w:sz w:val="18"/>
          <w:lang w:eastAsia="zh-CN"/>
        </w:rPr>
        <w:t>”</w:t>
      </w:r>
      <w:r w:rsidRPr="00B90CEE">
        <w:rPr>
          <w:rFonts w:eastAsia="SimSun" w:hAnsi="SimSun" w:cs="Arial"/>
          <w:color w:val="404040" w:themeColor="text1" w:themeTint="BF"/>
          <w:spacing w:val="-2"/>
          <w:sz w:val="18"/>
          <w:lang w:eastAsia="zh-CN"/>
        </w:rPr>
        <w:t>）的全部或部分，或一个启用单独计算机标识（主计算机名称或类似的唯一标识符）或单独管理权限的虚拟（或称为仿真）操作系统实例的全部或部分，以及配置为在该操作系统实例或上述部件上运行的应用程序（如果有）的实例。</w:t>
      </w:r>
      <w:r w:rsidRPr="00B90CEE">
        <w:rPr>
          <w:rFonts w:eastAsia="SimSun" w:cs="Arial"/>
          <w:color w:val="404040" w:themeColor="text1" w:themeTint="BF"/>
          <w:spacing w:val="-2"/>
          <w:sz w:val="18"/>
          <w:lang w:eastAsia="zh-CN"/>
        </w:rPr>
        <w:t xml:space="preserve">OSE </w:t>
      </w:r>
      <w:r w:rsidRPr="00B90CEE">
        <w:rPr>
          <w:rFonts w:eastAsia="SimSun" w:hAnsi="SimSun" w:cs="Arial"/>
          <w:color w:val="404040" w:themeColor="text1" w:themeTint="BF"/>
          <w:spacing w:val="-2"/>
          <w:sz w:val="18"/>
          <w:lang w:eastAsia="zh-CN"/>
        </w:rPr>
        <w:t>分为两类：物理</w:t>
      </w:r>
      <w:r w:rsidRPr="00B90CEE">
        <w:rPr>
          <w:rFonts w:eastAsia="SimSun" w:cs="Arial"/>
          <w:color w:val="404040" w:themeColor="text1" w:themeTint="BF"/>
          <w:spacing w:val="-2"/>
          <w:sz w:val="18"/>
          <w:lang w:eastAsia="zh-CN"/>
        </w:rPr>
        <w:t xml:space="preserve"> OSE </w:t>
      </w:r>
      <w:r w:rsidRPr="00B90CEE">
        <w:rPr>
          <w:rFonts w:eastAsia="SimSun" w:hAnsi="SimSun" w:cs="Arial"/>
          <w:color w:val="404040" w:themeColor="text1" w:themeTint="BF"/>
          <w:spacing w:val="-2"/>
          <w:sz w:val="18"/>
          <w:lang w:eastAsia="zh-CN"/>
        </w:rPr>
        <w:t>和虚拟</w:t>
      </w:r>
      <w:r w:rsidRPr="00B90CEE">
        <w:rPr>
          <w:rFonts w:eastAsia="SimSun" w:cs="Arial"/>
          <w:color w:val="404040" w:themeColor="text1" w:themeTint="BF"/>
          <w:spacing w:val="-2"/>
          <w:sz w:val="18"/>
          <w:lang w:eastAsia="zh-CN"/>
        </w:rPr>
        <w:t xml:space="preserve"> OSE</w:t>
      </w:r>
      <w:r w:rsidRPr="00B90CEE">
        <w:rPr>
          <w:rFonts w:eastAsia="SimSun" w:hAnsi="SimSun" w:cs="Arial"/>
          <w:color w:val="404040" w:themeColor="text1" w:themeTint="BF"/>
          <w:spacing w:val="-2"/>
          <w:sz w:val="18"/>
          <w:lang w:eastAsia="zh-CN"/>
        </w:rPr>
        <w:t>。物理硬件系统可以包含一个物理</w:t>
      </w:r>
      <w:r w:rsidRPr="00B90CEE">
        <w:rPr>
          <w:rFonts w:eastAsia="SimSun" w:cs="Arial"/>
          <w:color w:val="404040" w:themeColor="text1" w:themeTint="BF"/>
          <w:spacing w:val="-2"/>
          <w:sz w:val="18"/>
          <w:lang w:eastAsia="zh-CN"/>
        </w:rPr>
        <w:t xml:space="preserve"> OSE </w:t>
      </w:r>
      <w:r w:rsidRPr="00B90CEE">
        <w:rPr>
          <w:rFonts w:eastAsia="SimSun" w:hAnsi="SimSun" w:cs="Arial"/>
          <w:color w:val="404040" w:themeColor="text1" w:themeTint="BF"/>
          <w:spacing w:val="-2"/>
          <w:sz w:val="18"/>
          <w:lang w:eastAsia="zh-CN"/>
        </w:rPr>
        <w:t>和</w:t>
      </w:r>
      <w:r w:rsidRPr="00B90CEE">
        <w:rPr>
          <w:rFonts w:eastAsia="SimSun" w:cs="Arial"/>
          <w:color w:val="404040" w:themeColor="text1" w:themeTint="BF"/>
          <w:spacing w:val="-2"/>
          <w:sz w:val="18"/>
          <w:lang w:eastAsia="zh-CN"/>
        </w:rPr>
        <w:t>/</w:t>
      </w:r>
      <w:r w:rsidRPr="00B90CEE">
        <w:rPr>
          <w:rFonts w:eastAsia="SimSun" w:hAnsi="SimSun" w:cs="Arial"/>
          <w:color w:val="404040" w:themeColor="text1" w:themeTint="BF"/>
          <w:spacing w:val="-2"/>
          <w:sz w:val="18"/>
          <w:lang w:eastAsia="zh-CN"/>
        </w:rPr>
        <w:t>或一个或多个虚拟</w:t>
      </w:r>
      <w:r w:rsidRPr="00B90CEE">
        <w:rPr>
          <w:rFonts w:eastAsia="SimSun" w:cs="Arial"/>
          <w:color w:val="404040" w:themeColor="text1" w:themeTint="BF"/>
          <w:spacing w:val="-2"/>
          <w:sz w:val="18"/>
          <w:lang w:eastAsia="zh-CN"/>
        </w:rPr>
        <w:t xml:space="preserve"> OSE</w:t>
      </w:r>
      <w:r w:rsidRPr="00B90CEE">
        <w:rPr>
          <w:rFonts w:eastAsia="SimSun" w:hAnsi="SimSun" w:cs="Arial"/>
          <w:color w:val="404040" w:themeColor="text1" w:themeTint="BF"/>
          <w:spacing w:val="-2"/>
          <w:sz w:val="18"/>
          <w:lang w:eastAsia="zh-CN"/>
        </w:rPr>
        <w:t>。</w:t>
      </w:r>
    </w:p>
    <w:p w:rsidR="000A570B" w:rsidRPr="00873CB5" w:rsidRDefault="000A570B" w:rsidP="00B90CEE">
      <w:pPr>
        <w:pStyle w:val="PURBody-Indented"/>
        <w:rPr>
          <w:rFonts w:eastAsia="SimSun" w:cs="Arial"/>
          <w:lang w:eastAsia="zh-CN"/>
        </w:rPr>
      </w:pPr>
      <w:r w:rsidRPr="00873CB5">
        <w:rPr>
          <w:rStyle w:val="PURBlueStrongChar"/>
          <w:rFonts w:eastAsia="SimSun" w:hAnsi="SimSun" w:cs="Arial"/>
          <w:b/>
          <w:lang w:eastAsia="zh-CN"/>
        </w:rPr>
        <w:t>物理</w:t>
      </w:r>
      <w:r w:rsidRPr="00873CB5">
        <w:rPr>
          <w:rStyle w:val="PURBlueStrongChar"/>
          <w:rFonts w:eastAsia="SimSun" w:cs="Arial"/>
          <w:b/>
          <w:lang w:eastAsia="zh-CN"/>
        </w:rPr>
        <w:t xml:space="preserve"> OSE</w:t>
      </w:r>
      <w:r w:rsidRPr="00873CB5">
        <w:rPr>
          <w:rFonts w:eastAsia="SimSun" w:cs="Arial"/>
          <w:b/>
          <w:lang w:eastAsia="zh-CN"/>
        </w:rPr>
        <w:t xml:space="preserve"> </w:t>
      </w:r>
      <w:r w:rsidRPr="00873CB5">
        <w:rPr>
          <w:rFonts w:eastAsia="SimSun" w:hAnsi="SimSun" w:cs="Arial"/>
          <w:lang w:eastAsia="zh-CN"/>
        </w:rPr>
        <w:t>是指一个被配置为直接在物理硬件系统上运行的</w:t>
      </w:r>
      <w:r w:rsidRPr="00873CB5">
        <w:rPr>
          <w:rFonts w:eastAsia="SimSun" w:cs="Arial"/>
          <w:lang w:eastAsia="zh-CN"/>
        </w:rPr>
        <w:t xml:space="preserve"> OSE</w:t>
      </w:r>
      <w:r w:rsidRPr="00873CB5">
        <w:rPr>
          <w:rFonts w:eastAsia="SimSun" w:hAnsi="SimSun" w:cs="Arial"/>
          <w:lang w:eastAsia="zh-CN"/>
        </w:rPr>
        <w:t>（请参阅</w:t>
      </w:r>
      <w:r w:rsidRPr="00CF2D6E">
        <w:rPr>
          <w:rFonts w:ascii="SimSun" w:eastAsia="SimSun" w:hAnsi="SimSun" w:cs="Arial"/>
          <w:lang w:eastAsia="zh-CN"/>
        </w:rPr>
        <w:t>“</w:t>
      </w:r>
      <w:r w:rsidRPr="00873CB5">
        <w:rPr>
          <w:rFonts w:eastAsia="SimSun" w:hAnsi="SimSun" w:cs="Arial"/>
          <w:lang w:eastAsia="zh-CN"/>
        </w:rPr>
        <w:t>操作系统环境</w:t>
      </w:r>
      <w:r w:rsidRPr="00873CB5">
        <w:rPr>
          <w:rFonts w:eastAsia="SimSun" w:cs="Arial"/>
          <w:lang w:eastAsia="zh-CN"/>
        </w:rPr>
        <w:t xml:space="preserve"> (OSE)</w:t>
      </w:r>
      <w:r w:rsidRPr="00CF2D6E">
        <w:rPr>
          <w:rFonts w:ascii="SimSun" w:eastAsia="SimSun" w:hAnsi="SimSun" w:cs="Arial"/>
          <w:lang w:eastAsia="zh-CN"/>
        </w:rPr>
        <w:t>”</w:t>
      </w:r>
      <w:r w:rsidRPr="00873CB5">
        <w:rPr>
          <w:rFonts w:eastAsia="SimSun" w:hAnsi="SimSun" w:cs="Arial"/>
          <w:lang w:eastAsia="zh-CN"/>
        </w:rPr>
        <w:t>）。用于运行硬件虚拟化软件（如</w:t>
      </w:r>
      <w:r w:rsidR="00B90CEE">
        <w:rPr>
          <w:rFonts w:eastAsia="SimSun" w:cs="Arial"/>
          <w:lang w:eastAsia="zh-CN"/>
        </w:rPr>
        <w:t> </w:t>
      </w:r>
      <w:r w:rsidRPr="00873CB5">
        <w:rPr>
          <w:rFonts w:eastAsia="SimSun" w:cs="Arial"/>
          <w:lang w:eastAsia="zh-CN"/>
        </w:rPr>
        <w:t xml:space="preserve">Microsoft Hyper-V Server </w:t>
      </w:r>
      <w:r w:rsidRPr="00873CB5">
        <w:rPr>
          <w:rFonts w:eastAsia="SimSun" w:hAnsi="SimSun" w:cs="Arial"/>
          <w:lang w:eastAsia="zh-CN"/>
        </w:rPr>
        <w:t>或类似技术）或提供硬件虚拟化服务（如</w:t>
      </w:r>
      <w:r w:rsidRPr="00873CB5">
        <w:rPr>
          <w:rFonts w:eastAsia="SimSun" w:cs="Arial"/>
          <w:lang w:eastAsia="zh-CN"/>
        </w:rPr>
        <w:t xml:space="preserve"> Microsoft </w:t>
      </w:r>
      <w:r w:rsidRPr="00873CB5">
        <w:rPr>
          <w:rFonts w:eastAsia="SimSun" w:hAnsi="SimSun" w:cs="Arial"/>
          <w:lang w:eastAsia="zh-CN"/>
        </w:rPr>
        <w:t>虚拟化技术或类似技术）的操作系统实例</w:t>
      </w:r>
      <w:r w:rsidR="00B90CEE">
        <w:rPr>
          <w:rFonts w:eastAsia="SimSun" w:hAnsi="SimSun" w:cs="Arial"/>
          <w:lang w:eastAsia="zh-CN"/>
        </w:rPr>
        <w:br/>
      </w:r>
      <w:r w:rsidRPr="00873CB5">
        <w:rPr>
          <w:rFonts w:eastAsia="SimSun" w:hAnsi="SimSun" w:cs="Arial"/>
          <w:lang w:eastAsia="zh-CN"/>
        </w:rPr>
        <w:t>（请参阅</w:t>
      </w:r>
      <w:r w:rsidRPr="00CF2D6E">
        <w:rPr>
          <w:rFonts w:ascii="SimSun" w:eastAsia="SimSun" w:hAnsi="SimSun" w:cs="Arial"/>
          <w:lang w:eastAsia="zh-CN"/>
        </w:rPr>
        <w:t>“</w:t>
      </w:r>
      <w:r w:rsidRPr="00873CB5">
        <w:rPr>
          <w:rFonts w:eastAsia="SimSun" w:hAnsi="SimSun" w:cs="Arial"/>
          <w:lang w:eastAsia="zh-CN"/>
        </w:rPr>
        <w:t>实例</w:t>
      </w:r>
      <w:r w:rsidRPr="00CF2D6E">
        <w:rPr>
          <w:rFonts w:ascii="SimSun" w:eastAsia="SimSun" w:hAnsi="SimSun" w:cs="Arial"/>
          <w:lang w:eastAsia="zh-CN"/>
        </w:rPr>
        <w:t>”</w:t>
      </w:r>
      <w:r w:rsidRPr="00873CB5">
        <w:rPr>
          <w:rFonts w:eastAsia="SimSun" w:hAnsi="SimSun" w:cs="Arial"/>
          <w:lang w:eastAsia="zh-CN"/>
        </w:rPr>
        <w:t>）被视为物理</w:t>
      </w:r>
      <w:r w:rsidRPr="00873CB5">
        <w:rPr>
          <w:rFonts w:eastAsia="SimSun" w:cs="Arial"/>
          <w:lang w:eastAsia="zh-CN"/>
        </w:rPr>
        <w:t xml:space="preserve"> OSE </w:t>
      </w:r>
      <w:r w:rsidRPr="00873CB5">
        <w:rPr>
          <w:rFonts w:eastAsia="SimSun" w:hAnsi="SimSun" w:cs="Arial"/>
          <w:lang w:eastAsia="zh-CN"/>
        </w:rPr>
        <w:t>的一部分。</w:t>
      </w:r>
    </w:p>
    <w:p w:rsidR="000A570B" w:rsidRPr="00873CB5" w:rsidRDefault="000A570B" w:rsidP="000A570B">
      <w:pPr>
        <w:pStyle w:val="PURBody-Indented"/>
        <w:rPr>
          <w:rFonts w:eastAsia="SimSun" w:cs="Arial"/>
          <w:lang w:eastAsia="zh-CN"/>
        </w:rPr>
      </w:pPr>
      <w:r w:rsidRPr="00873CB5">
        <w:rPr>
          <w:rStyle w:val="PURBlueStrongChar"/>
          <w:rFonts w:eastAsia="SimSun" w:hAnsi="SimSun" w:cs="Arial"/>
          <w:b/>
          <w:lang w:eastAsia="zh-CN"/>
        </w:rPr>
        <w:t>虚拟</w:t>
      </w:r>
      <w:r w:rsidRPr="00873CB5">
        <w:rPr>
          <w:rStyle w:val="PURBlueStrongChar"/>
          <w:rFonts w:eastAsia="SimSun" w:cs="Arial"/>
          <w:b/>
          <w:lang w:eastAsia="zh-CN"/>
        </w:rPr>
        <w:t xml:space="preserve"> OSE</w:t>
      </w:r>
      <w:r w:rsidRPr="00873CB5">
        <w:rPr>
          <w:rFonts w:eastAsia="SimSun" w:cs="Arial"/>
          <w:b/>
          <w:color w:val="auto"/>
          <w:lang w:eastAsia="zh-CN"/>
        </w:rPr>
        <w:t xml:space="preserve"> </w:t>
      </w:r>
      <w:r w:rsidRPr="00873CB5">
        <w:rPr>
          <w:rFonts w:eastAsia="SimSun" w:hAnsi="SimSun" w:cs="Arial"/>
          <w:lang w:eastAsia="zh-CN"/>
        </w:rPr>
        <w:t>是指配置为在虚拟（又称仿真）硬件系统上运行的</w:t>
      </w:r>
      <w:r w:rsidRPr="00873CB5">
        <w:rPr>
          <w:rFonts w:eastAsia="SimSun" w:cs="Arial"/>
          <w:lang w:eastAsia="zh-CN"/>
        </w:rPr>
        <w:t xml:space="preserve"> OSE</w:t>
      </w:r>
      <w:r w:rsidRPr="00873CB5">
        <w:rPr>
          <w:rFonts w:eastAsia="SimSun" w:hAnsi="SimSun" w:cs="Arial"/>
          <w:lang w:eastAsia="zh-CN"/>
        </w:rPr>
        <w:t>（请参阅</w:t>
      </w:r>
      <w:r w:rsidRPr="00CF2D6E">
        <w:rPr>
          <w:rFonts w:ascii="SimSun" w:eastAsia="SimSun" w:hAnsi="SimSun" w:cs="Arial"/>
          <w:lang w:eastAsia="zh-CN"/>
        </w:rPr>
        <w:t>“</w:t>
      </w:r>
      <w:r w:rsidRPr="00873CB5">
        <w:rPr>
          <w:rFonts w:eastAsia="SimSun" w:hAnsi="SimSun" w:cs="Arial"/>
          <w:lang w:eastAsia="zh-CN"/>
        </w:rPr>
        <w:t>操作系统环境</w:t>
      </w:r>
      <w:r w:rsidRPr="00873CB5">
        <w:rPr>
          <w:rFonts w:eastAsia="SimSun" w:cs="Arial"/>
          <w:lang w:eastAsia="zh-CN"/>
        </w:rPr>
        <w:t xml:space="preserve"> (OSE)</w:t>
      </w:r>
      <w:r w:rsidRPr="00CF2D6E">
        <w:rPr>
          <w:rFonts w:ascii="SimSun" w:eastAsia="SimSun" w:hAnsi="SimSun" w:cs="Arial"/>
          <w:lang w:eastAsia="zh-CN"/>
        </w:rPr>
        <w:t>”</w:t>
      </w:r>
      <w:r w:rsidRPr="00873CB5">
        <w:rPr>
          <w:rFonts w:eastAsia="SimSun" w:hAnsi="SimSun" w:cs="Arial"/>
          <w:lang w:eastAsia="zh-CN"/>
        </w:rPr>
        <w:t>）。</w:t>
      </w:r>
    </w:p>
    <w:p w:rsidR="000A570B" w:rsidRPr="00873845" w:rsidRDefault="000A570B" w:rsidP="000A570B">
      <w:pPr>
        <w:pStyle w:val="PURHeading2"/>
        <w:rPr>
          <w:rFonts w:ascii="Arial" w:eastAsia="SimSun" w:hAnsi="Arial" w:cs="Arial"/>
          <w:b/>
          <w:bCs/>
          <w:lang w:eastAsia="zh-CN"/>
        </w:rPr>
      </w:pPr>
      <w:r w:rsidRPr="00873845">
        <w:rPr>
          <w:rFonts w:ascii="Arial" w:eastAsia="SimSun" w:hAnsi="SimSun" w:cs="Arial"/>
          <w:b/>
          <w:bCs/>
          <w:lang w:eastAsia="zh-CN"/>
        </w:rPr>
        <w:t>服务器</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服务器是一种能够运行服务器软件的物理硬件系统。硬件分区或刀片被视为单独的物理硬件系统。</w:t>
      </w:r>
    </w:p>
    <w:p w:rsidR="000A570B" w:rsidRPr="00873845" w:rsidRDefault="000A570B" w:rsidP="000A570B">
      <w:pPr>
        <w:pStyle w:val="PURHeading2"/>
        <w:rPr>
          <w:rFonts w:ascii="Arial" w:eastAsia="SimSun" w:hAnsi="Arial" w:cs="Arial"/>
          <w:b/>
          <w:bCs/>
          <w:lang w:eastAsia="zh-CN"/>
        </w:rPr>
      </w:pPr>
      <w:r w:rsidRPr="00873845">
        <w:rPr>
          <w:rFonts w:ascii="Arial" w:eastAsia="SimSun" w:hAnsi="SimSun" w:cs="Arial"/>
          <w:b/>
          <w:bCs/>
          <w:lang w:eastAsia="zh-CN"/>
        </w:rPr>
        <w:t>分配许可</w:t>
      </w:r>
    </w:p>
    <w:p w:rsidR="000A570B" w:rsidRPr="00873CB5" w:rsidRDefault="000A570B" w:rsidP="00DA43B1">
      <w:pPr>
        <w:pStyle w:val="PURBody-Indented"/>
        <w:rPr>
          <w:rFonts w:eastAsia="SimSun" w:cs="Arial"/>
          <w:lang w:eastAsia="zh-CN"/>
        </w:rPr>
      </w:pPr>
      <w:r w:rsidRPr="00873CB5">
        <w:rPr>
          <w:rFonts w:eastAsia="SimSun" w:hAnsi="SimSun" w:cs="Arial"/>
          <w:lang w:eastAsia="zh-CN"/>
        </w:rPr>
        <w:t>分配许可即指将相应的许可指定给一个设备或用户。</w:t>
      </w:r>
    </w:p>
    <w:p w:rsidR="000A570B" w:rsidRPr="009F1DEC" w:rsidRDefault="000A570B" w:rsidP="000A570B">
      <w:pPr>
        <w:pStyle w:val="PURHeading2"/>
        <w:rPr>
          <w:rFonts w:ascii="Arial" w:eastAsia="SimSun" w:hAnsi="Arial" w:cs="Arial"/>
          <w:b/>
          <w:bCs/>
          <w:lang w:eastAsia="zh-CN"/>
        </w:rPr>
      </w:pPr>
      <w:r w:rsidRPr="009F1DEC">
        <w:rPr>
          <w:rFonts w:ascii="Arial" w:eastAsia="SimSun" w:hAnsi="SimSun" w:cs="Arial"/>
          <w:b/>
          <w:bCs/>
          <w:lang w:eastAsia="zh-CN"/>
        </w:rPr>
        <w:t>不得分离软件</w:t>
      </w:r>
    </w:p>
    <w:p w:rsidR="000A570B" w:rsidRPr="00873CB5" w:rsidRDefault="000A570B" w:rsidP="000A570B">
      <w:pPr>
        <w:pStyle w:val="PURBody-Indented"/>
        <w:rPr>
          <w:rFonts w:eastAsia="SimSun" w:cs="Arial"/>
          <w:b/>
          <w:lang w:eastAsia="zh-CN"/>
        </w:rPr>
      </w:pPr>
      <w:r w:rsidRPr="00873CB5">
        <w:rPr>
          <w:rFonts w:eastAsia="SimSun" w:hAnsi="SimSun" w:cs="Arial"/>
          <w:lang w:eastAsia="zh-CN"/>
        </w:rPr>
        <w:t>在单个许可的情况下，除非明确允许，否则不得为了在一个以上的</w:t>
      </w:r>
      <w:r w:rsidRPr="00873CB5">
        <w:rPr>
          <w:rFonts w:eastAsia="SimSun" w:cs="Arial"/>
          <w:lang w:eastAsia="zh-CN"/>
        </w:rPr>
        <w:t xml:space="preserve"> OSE </w:t>
      </w:r>
      <w:r w:rsidRPr="00873CB5">
        <w:rPr>
          <w:rFonts w:eastAsia="SimSun" w:hAnsi="SimSun" w:cs="Arial"/>
          <w:lang w:eastAsia="zh-CN"/>
        </w:rPr>
        <w:t>中使用软件而分离软件。即使</w:t>
      </w:r>
      <w:r w:rsidRPr="00873CB5">
        <w:rPr>
          <w:rFonts w:eastAsia="SimSun" w:cs="Arial"/>
          <w:lang w:eastAsia="zh-CN"/>
        </w:rPr>
        <w:t xml:space="preserve"> OSE </w:t>
      </w:r>
      <w:r w:rsidRPr="00873CB5">
        <w:rPr>
          <w:rFonts w:eastAsia="SimSun" w:hAnsi="SimSun" w:cs="Arial"/>
          <w:lang w:eastAsia="zh-CN"/>
        </w:rPr>
        <w:t>位于同一物理硬件系统上，此条款也适用。</w:t>
      </w:r>
    </w:p>
    <w:p w:rsidR="000A570B" w:rsidRPr="009F1DEC" w:rsidRDefault="000A570B" w:rsidP="000A570B">
      <w:pPr>
        <w:pStyle w:val="PURHeading2"/>
        <w:rPr>
          <w:rFonts w:ascii="Arial" w:eastAsia="SimSun" w:hAnsi="Arial" w:cs="Arial"/>
          <w:b/>
          <w:bCs/>
          <w:lang w:eastAsia="zh-CN"/>
        </w:rPr>
      </w:pPr>
      <w:r w:rsidRPr="009F1DEC">
        <w:rPr>
          <w:rFonts w:ascii="Arial" w:eastAsia="SimSun" w:hAnsi="SimSun" w:cs="Arial"/>
          <w:b/>
          <w:bCs/>
          <w:lang w:eastAsia="zh-CN"/>
        </w:rPr>
        <w:t>物理和虚拟处理器</w:t>
      </w:r>
    </w:p>
    <w:p w:rsidR="000A570B" w:rsidRPr="009F1DEC" w:rsidRDefault="000A570B" w:rsidP="000A570B">
      <w:pPr>
        <w:pStyle w:val="PURBody-Indented"/>
        <w:rPr>
          <w:rFonts w:eastAsia="SimSun" w:cs="Arial"/>
          <w:spacing w:val="-2"/>
          <w:lang w:eastAsia="zh-CN"/>
        </w:rPr>
      </w:pPr>
      <w:r w:rsidRPr="009F1DEC">
        <w:rPr>
          <w:rFonts w:eastAsia="SimSun" w:hAnsi="SimSun" w:cs="Arial"/>
          <w:spacing w:val="-2"/>
          <w:lang w:eastAsia="zh-CN"/>
        </w:rPr>
        <w:t>物理处理器是物理硬件系统中的处理器。物理操作系统环境使用物理处理器。虚拟处理器是虚拟（或称</w:t>
      </w:r>
      <w:r w:rsidRPr="009F1DEC">
        <w:rPr>
          <w:rFonts w:ascii="SimSun" w:eastAsia="SimSun" w:hAnsi="SimSun" w:cs="Arial"/>
          <w:spacing w:val="-2"/>
          <w:lang w:eastAsia="zh-CN"/>
        </w:rPr>
        <w:t>“</w:t>
      </w:r>
      <w:r w:rsidRPr="009F1DEC">
        <w:rPr>
          <w:rFonts w:eastAsia="SimSun" w:hAnsi="SimSun" w:cs="Arial"/>
          <w:spacing w:val="-2"/>
          <w:lang w:eastAsia="zh-CN"/>
        </w:rPr>
        <w:t>仿真</w:t>
      </w:r>
      <w:r w:rsidRPr="009F1DEC">
        <w:rPr>
          <w:rFonts w:ascii="SimSun" w:eastAsia="SimSun" w:hAnsi="SimSun" w:cs="Arial"/>
          <w:spacing w:val="-2"/>
          <w:lang w:eastAsia="zh-CN"/>
        </w:rPr>
        <w:t>”</w:t>
      </w:r>
      <w:r w:rsidRPr="009F1DEC">
        <w:rPr>
          <w:rFonts w:eastAsia="SimSun" w:hAnsi="SimSun" w:cs="Arial"/>
          <w:spacing w:val="-2"/>
          <w:lang w:eastAsia="zh-CN"/>
        </w:rPr>
        <w:t>）硬件系统中的处理器。虚拟</w:t>
      </w:r>
      <w:r w:rsidRPr="009F1DEC">
        <w:rPr>
          <w:rFonts w:eastAsia="SimSun" w:cs="Arial"/>
          <w:spacing w:val="-2"/>
          <w:lang w:eastAsia="zh-CN"/>
        </w:rPr>
        <w:t xml:space="preserve"> OSE </w:t>
      </w:r>
      <w:r w:rsidRPr="009F1DEC">
        <w:rPr>
          <w:rFonts w:eastAsia="SimSun" w:hAnsi="SimSun" w:cs="Arial"/>
          <w:spacing w:val="-2"/>
          <w:lang w:eastAsia="zh-CN"/>
        </w:rPr>
        <w:t>使用虚拟处理器。仅在进行许可时，虚拟处理器被视为与基础物理硬件系统上的每个物理处理器具有相同数量的线程和内核。</w:t>
      </w:r>
      <w:bookmarkEnd w:id="16"/>
    </w:p>
    <w:p w:rsidR="002448BE" w:rsidRPr="00873CB5" w:rsidRDefault="00284E2C" w:rsidP="002448BE">
      <w:pPr>
        <w:pStyle w:val="PURBody-Indented"/>
        <w:ind w:left="0"/>
        <w:rPr>
          <w:rFonts w:eastAsia="SimSun" w:cs="Arial"/>
          <w:lang w:eastAsia="zh-CN"/>
        </w:rPr>
      </w:pPr>
      <w:r w:rsidRPr="00873CB5">
        <w:rPr>
          <w:rFonts w:eastAsia="SimSun" w:hAnsi="SimSun" w:cs="Arial"/>
          <w:b/>
          <w:sz w:val="20"/>
          <w:lang w:eastAsia="zh-CN"/>
        </w:rPr>
        <w:t>物理内核</w:t>
      </w:r>
    </w:p>
    <w:p w:rsidR="00284E2C" w:rsidRPr="00873CB5" w:rsidRDefault="00284E2C" w:rsidP="00284E2C">
      <w:pPr>
        <w:pStyle w:val="PURBody-Indented"/>
        <w:rPr>
          <w:rFonts w:eastAsia="SimSun" w:cs="Arial"/>
          <w:lang w:eastAsia="zh-CN"/>
        </w:rPr>
      </w:pPr>
      <w:r w:rsidRPr="00873CB5">
        <w:rPr>
          <w:rFonts w:eastAsia="SimSun" w:hAnsi="SimSun" w:cs="Arial"/>
          <w:lang w:eastAsia="zh-CN"/>
        </w:rPr>
        <w:t>物理内核是物理处理器中的内核。一个物理处理器由一个或多个物理内核组成。</w:t>
      </w:r>
    </w:p>
    <w:p w:rsidR="002448BE" w:rsidRPr="009F1DEC" w:rsidRDefault="00284E2C" w:rsidP="002448BE">
      <w:pPr>
        <w:pStyle w:val="PURHeading2"/>
        <w:rPr>
          <w:rFonts w:ascii="Arial" w:eastAsia="SimSun" w:hAnsi="Arial" w:cs="Arial"/>
          <w:b/>
          <w:bCs/>
          <w:lang w:eastAsia="zh-CN"/>
        </w:rPr>
      </w:pPr>
      <w:r w:rsidRPr="009F1DEC">
        <w:rPr>
          <w:rFonts w:ascii="Arial" w:eastAsia="SimSun" w:hAnsi="SimSun" w:cs="Arial"/>
          <w:b/>
          <w:bCs/>
          <w:lang w:eastAsia="zh-CN"/>
        </w:rPr>
        <w:t>硬件线程</w:t>
      </w:r>
    </w:p>
    <w:p w:rsidR="00284E2C" w:rsidRPr="00873CB5" w:rsidRDefault="00284E2C" w:rsidP="002448BE">
      <w:pPr>
        <w:pStyle w:val="PURBody-Indented"/>
        <w:rPr>
          <w:rFonts w:eastAsia="SimSun" w:cs="Arial"/>
          <w:lang w:eastAsia="zh-CN"/>
        </w:rPr>
      </w:pPr>
      <w:r w:rsidRPr="00873CB5">
        <w:rPr>
          <w:rFonts w:eastAsia="SimSun" w:hAnsi="SimSun" w:cs="Arial"/>
          <w:lang w:eastAsia="zh-CN"/>
        </w:rPr>
        <w:t>硬件线程是物理处理器中的物理内核或超线程。</w:t>
      </w:r>
    </w:p>
    <w:p w:rsidR="002448BE" w:rsidRPr="009F1DEC" w:rsidRDefault="00284E2C" w:rsidP="002448BE">
      <w:pPr>
        <w:pStyle w:val="PURHeading2"/>
        <w:rPr>
          <w:rFonts w:ascii="Arial" w:eastAsia="SimSun" w:hAnsi="Arial" w:cs="Arial"/>
          <w:b/>
          <w:bCs/>
          <w:lang w:eastAsia="zh-CN"/>
        </w:rPr>
      </w:pPr>
      <w:r w:rsidRPr="009F1DEC">
        <w:rPr>
          <w:rFonts w:ascii="Arial" w:eastAsia="SimSun" w:hAnsi="SimSun" w:cs="Arial"/>
          <w:b/>
          <w:bCs/>
          <w:smallCaps/>
          <w:lang w:eastAsia="zh-CN"/>
        </w:rPr>
        <w:t>虚拟内核</w:t>
      </w:r>
    </w:p>
    <w:p w:rsidR="00284E2C" w:rsidRPr="00873CB5" w:rsidRDefault="00284E2C" w:rsidP="002448BE">
      <w:pPr>
        <w:pStyle w:val="PURBody-Indented"/>
        <w:rPr>
          <w:rFonts w:eastAsia="SimSun" w:cs="Arial"/>
          <w:lang w:eastAsia="zh-CN"/>
        </w:rPr>
      </w:pPr>
      <w:r w:rsidRPr="00873CB5">
        <w:rPr>
          <w:rFonts w:eastAsia="SimSun" w:cs="Arial"/>
          <w:lang w:eastAsia="zh-CN"/>
        </w:rPr>
        <w:t xml:space="preserve"> </w:t>
      </w:r>
      <w:r w:rsidRPr="00873CB5">
        <w:rPr>
          <w:rFonts w:eastAsia="SimSun" w:hAnsi="SimSun" w:cs="Arial"/>
          <w:lang w:eastAsia="zh-CN"/>
        </w:rPr>
        <w:t>虚拟内核是指虚拟（又称仿真）硬件系统中的处理能力单元。虚拟内核是一个或多个硬件线程的虚拟表示形式。虚拟</w:t>
      </w:r>
      <w:r w:rsidRPr="00873CB5">
        <w:rPr>
          <w:rFonts w:eastAsia="SimSun" w:cs="Arial"/>
          <w:lang w:eastAsia="zh-CN"/>
        </w:rPr>
        <w:t xml:space="preserve"> OSE </w:t>
      </w:r>
      <w:r w:rsidRPr="00873CB5">
        <w:rPr>
          <w:rFonts w:eastAsia="SimSun" w:hAnsi="SimSun" w:cs="Arial"/>
          <w:lang w:eastAsia="zh-CN"/>
        </w:rPr>
        <w:t>使用一个或多个虚拟内核。</w:t>
      </w:r>
    </w:p>
    <w:p w:rsidR="002448BE" w:rsidRPr="009F1DEC" w:rsidRDefault="00284E2C" w:rsidP="002448BE">
      <w:pPr>
        <w:pStyle w:val="PURHeading2"/>
        <w:rPr>
          <w:rFonts w:ascii="Arial" w:eastAsia="SimSun" w:hAnsi="Arial" w:cs="Arial"/>
          <w:b/>
          <w:bCs/>
          <w:smallCaps/>
          <w:lang w:eastAsia="zh-CN"/>
        </w:rPr>
      </w:pPr>
      <w:r w:rsidRPr="009F1DEC">
        <w:rPr>
          <w:rFonts w:ascii="Arial" w:eastAsia="SimSun" w:hAnsi="SimSun" w:cs="Arial"/>
          <w:b/>
          <w:bCs/>
          <w:lang w:eastAsia="zh-CN"/>
        </w:rPr>
        <w:t>内核系数</w:t>
      </w:r>
    </w:p>
    <w:p w:rsidR="00284E2C" w:rsidRPr="00873CB5" w:rsidRDefault="00284E2C" w:rsidP="000A570B">
      <w:pPr>
        <w:pStyle w:val="PURBody-Indented"/>
        <w:rPr>
          <w:rFonts w:eastAsia="SimSun" w:cs="Arial"/>
          <w:lang w:eastAsia="zh-CN"/>
        </w:rPr>
      </w:pPr>
      <w:r w:rsidRPr="00873CB5">
        <w:rPr>
          <w:rFonts w:eastAsia="SimSun" w:hAnsi="SimSun" w:cs="Arial"/>
          <w:lang w:eastAsia="zh-CN"/>
        </w:rPr>
        <w:t>内核系数是一个与特定物理处理器有关的数字值，用于确定获得服务器上的所有物理内核的许可所需的许可数量。</w:t>
      </w:r>
    </w:p>
    <w:p w:rsidR="000A570B" w:rsidRPr="00873CB5" w:rsidRDefault="0099372B" w:rsidP="000A570B">
      <w:pPr>
        <w:pStyle w:val="PURBreadcrumb"/>
        <w:rPr>
          <w:rFonts w:eastAsia="SimSun" w:cs="Arial"/>
          <w:sz w:val="16"/>
          <w:lang w:eastAsia="zh-CN"/>
        </w:rPr>
        <w:sectPr w:rsidR="000A570B" w:rsidRPr="00873CB5" w:rsidSect="00490772">
          <w:footerReference w:type="default" r:id="rId43"/>
          <w:pgSz w:w="12240" w:h="15840" w:code="1"/>
          <w:pgMar w:top="1166" w:right="720" w:bottom="720" w:left="720" w:header="432" w:footer="288" w:gutter="0"/>
          <w:cols w:space="360"/>
          <w:docGrid w:linePitch="360"/>
        </w:sect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SectionHeading"/>
        <w:rPr>
          <w:rFonts w:eastAsia="SimSun" w:cs="Arial"/>
          <w:lang w:eastAsia="zh-CN"/>
        </w:rPr>
        <w:sectPr w:rsidR="000A570B" w:rsidRPr="00873CB5" w:rsidSect="00490772">
          <w:footerReference w:type="default" r:id="rId44"/>
          <w:pgSz w:w="12240" w:h="15840" w:code="1"/>
          <w:pgMar w:top="1166" w:right="720" w:bottom="720" w:left="720" w:header="432" w:footer="288" w:gutter="0"/>
          <w:cols w:space="360"/>
          <w:docGrid w:linePitch="360"/>
        </w:sectPr>
      </w:pPr>
      <w:bookmarkStart w:id="26" w:name="_Toc299519080"/>
      <w:bookmarkStart w:id="27" w:name="_Toc299524944"/>
      <w:bookmarkStart w:id="28" w:name="_Toc299531295"/>
      <w:bookmarkStart w:id="29" w:name="_Toc299531403"/>
      <w:bookmarkStart w:id="30" w:name="_Toc299531511"/>
      <w:bookmarkStart w:id="31" w:name="_Toc299957120"/>
      <w:bookmarkStart w:id="32" w:name="_Toc317160688"/>
      <w:r w:rsidRPr="00CF2D6E">
        <w:rPr>
          <w:rFonts w:ascii="SimSun" w:eastAsia="SimSun" w:hAnsi="SimSun" w:cs="Arial"/>
          <w:lang w:eastAsia="zh-CN"/>
        </w:rPr>
        <w:lastRenderedPageBreak/>
        <w:t>“</w:t>
      </w:r>
      <w:r w:rsidRPr="00873CB5">
        <w:rPr>
          <w:rFonts w:eastAsia="SimSun" w:hAnsi="SimSun" w:cs="Arial"/>
          <w:lang w:eastAsia="zh-CN"/>
        </w:rPr>
        <w:t>每处理器</w:t>
      </w:r>
      <w:r w:rsidRPr="00CF2D6E">
        <w:rPr>
          <w:rFonts w:ascii="SimSun" w:eastAsia="SimSun" w:hAnsi="SimSun" w:cs="Arial"/>
          <w:lang w:eastAsia="zh-CN"/>
        </w:rPr>
        <w:t>”</w:t>
      </w:r>
      <w:r w:rsidRPr="00873CB5">
        <w:rPr>
          <w:rFonts w:eastAsia="SimSun" w:hAnsi="SimSun" w:cs="Arial"/>
          <w:lang w:eastAsia="zh-CN"/>
        </w:rPr>
        <w:t>许可模式</w:t>
      </w:r>
      <w:bookmarkEnd w:id="26"/>
      <w:bookmarkEnd w:id="27"/>
      <w:bookmarkEnd w:id="28"/>
      <w:bookmarkEnd w:id="29"/>
      <w:bookmarkEnd w:id="30"/>
      <w:bookmarkEnd w:id="31"/>
      <w:bookmarkEnd w:id="32"/>
    </w:p>
    <w:p w:rsidR="00170748" w:rsidRDefault="00803447">
      <w:pPr>
        <w:pStyle w:val="TOC2"/>
        <w:rPr>
          <w:noProof/>
          <w:color w:val="auto"/>
          <w:sz w:val="22"/>
          <w:lang w:eastAsia="zh-CN"/>
        </w:rPr>
      </w:pPr>
      <w:r w:rsidRPr="00873CB5">
        <w:rPr>
          <w:rFonts w:ascii="Arial" w:eastAsia="SimSun" w:hAnsi="Arial" w:cs="Arial"/>
        </w:rPr>
        <w:lastRenderedPageBreak/>
        <w:fldChar w:fldCharType="begin"/>
      </w:r>
      <w:r w:rsidR="0006656D" w:rsidRPr="00873CB5">
        <w:rPr>
          <w:rFonts w:ascii="Arial" w:eastAsia="SimSun" w:hAnsi="Arial" w:cs="Arial"/>
        </w:rPr>
        <w:instrText xml:space="preserve"> TOC \b Per_Processor \h \z \t "PUR Product Name,2" </w:instrText>
      </w:r>
      <w:r w:rsidRPr="00873CB5">
        <w:rPr>
          <w:rFonts w:ascii="Arial" w:eastAsia="SimSun" w:hAnsi="Arial" w:cs="Arial"/>
        </w:rPr>
        <w:fldChar w:fldCharType="separate"/>
      </w:r>
      <w:hyperlink w:anchor="_Toc317071882" w:history="1">
        <w:r w:rsidR="00170748" w:rsidRPr="004F3A49">
          <w:rPr>
            <w:rStyle w:val="Hyperlink"/>
            <w:rFonts w:eastAsia="SimSun" w:cs="Arial"/>
            <w:noProof/>
          </w:rPr>
          <w:t>BizTalk Server 2010 Branch Edition</w:t>
        </w:r>
        <w:r w:rsidR="00170748">
          <w:rPr>
            <w:noProof/>
            <w:webHidden/>
          </w:rPr>
          <w:tab/>
        </w:r>
        <w:r>
          <w:rPr>
            <w:noProof/>
            <w:webHidden/>
          </w:rPr>
          <w:fldChar w:fldCharType="begin"/>
        </w:r>
        <w:r w:rsidR="00170748">
          <w:rPr>
            <w:noProof/>
            <w:webHidden/>
          </w:rPr>
          <w:instrText xml:space="preserve"> PAGEREF _Toc317071882 \h </w:instrText>
        </w:r>
        <w:r>
          <w:rPr>
            <w:noProof/>
            <w:webHidden/>
          </w:rPr>
        </w:r>
        <w:r>
          <w:rPr>
            <w:noProof/>
            <w:webHidden/>
          </w:rPr>
          <w:fldChar w:fldCharType="separate"/>
        </w:r>
        <w:r w:rsidR="00877455">
          <w:rPr>
            <w:noProof/>
            <w:webHidden/>
          </w:rPr>
          <w:t>11</w:t>
        </w:r>
        <w:r>
          <w:rPr>
            <w:noProof/>
            <w:webHidden/>
          </w:rPr>
          <w:fldChar w:fldCharType="end"/>
        </w:r>
      </w:hyperlink>
    </w:p>
    <w:p w:rsidR="00170748" w:rsidRDefault="0099372B">
      <w:pPr>
        <w:pStyle w:val="TOC2"/>
        <w:rPr>
          <w:noProof/>
          <w:color w:val="auto"/>
          <w:sz w:val="22"/>
          <w:lang w:eastAsia="zh-CN"/>
        </w:rPr>
      </w:pPr>
      <w:hyperlink w:anchor="_Toc317071883" w:history="1">
        <w:r w:rsidR="00170748" w:rsidRPr="004F3A49">
          <w:rPr>
            <w:rStyle w:val="Hyperlink"/>
            <w:rFonts w:eastAsia="SimSun" w:cs="Arial"/>
            <w:noProof/>
          </w:rPr>
          <w:t>BizTalk Server 2010 Enterprise Edition</w:t>
        </w:r>
        <w:r w:rsidR="00170748">
          <w:rPr>
            <w:noProof/>
            <w:webHidden/>
          </w:rPr>
          <w:tab/>
        </w:r>
        <w:r w:rsidR="00803447">
          <w:rPr>
            <w:noProof/>
            <w:webHidden/>
          </w:rPr>
          <w:fldChar w:fldCharType="begin"/>
        </w:r>
        <w:r w:rsidR="00170748">
          <w:rPr>
            <w:noProof/>
            <w:webHidden/>
          </w:rPr>
          <w:instrText xml:space="preserve"> PAGEREF _Toc317071883 \h </w:instrText>
        </w:r>
        <w:r w:rsidR="00803447">
          <w:rPr>
            <w:noProof/>
            <w:webHidden/>
          </w:rPr>
        </w:r>
        <w:r w:rsidR="00803447">
          <w:rPr>
            <w:noProof/>
            <w:webHidden/>
          </w:rPr>
          <w:fldChar w:fldCharType="separate"/>
        </w:r>
        <w:r w:rsidR="00877455">
          <w:rPr>
            <w:noProof/>
            <w:webHidden/>
          </w:rPr>
          <w:t>11</w:t>
        </w:r>
        <w:r w:rsidR="00803447">
          <w:rPr>
            <w:noProof/>
            <w:webHidden/>
          </w:rPr>
          <w:fldChar w:fldCharType="end"/>
        </w:r>
      </w:hyperlink>
    </w:p>
    <w:p w:rsidR="00170748" w:rsidRDefault="0099372B">
      <w:pPr>
        <w:pStyle w:val="TOC2"/>
        <w:rPr>
          <w:noProof/>
          <w:color w:val="auto"/>
          <w:sz w:val="22"/>
          <w:lang w:eastAsia="zh-CN"/>
        </w:rPr>
      </w:pPr>
      <w:hyperlink w:anchor="_Toc317071884" w:history="1">
        <w:r w:rsidR="00170748" w:rsidRPr="004F3A49">
          <w:rPr>
            <w:rStyle w:val="Hyperlink"/>
            <w:rFonts w:eastAsia="SimSun" w:cs="Arial"/>
            <w:noProof/>
          </w:rPr>
          <w:t>BizTalk Server 2010 Standard Edition</w:t>
        </w:r>
        <w:r w:rsidR="00170748">
          <w:rPr>
            <w:noProof/>
            <w:webHidden/>
          </w:rPr>
          <w:tab/>
        </w:r>
        <w:r w:rsidR="00803447">
          <w:rPr>
            <w:noProof/>
            <w:webHidden/>
          </w:rPr>
          <w:fldChar w:fldCharType="begin"/>
        </w:r>
        <w:r w:rsidR="00170748">
          <w:rPr>
            <w:noProof/>
            <w:webHidden/>
          </w:rPr>
          <w:instrText xml:space="preserve"> PAGEREF _Toc317071884 \h </w:instrText>
        </w:r>
        <w:r w:rsidR="00803447">
          <w:rPr>
            <w:noProof/>
            <w:webHidden/>
          </w:rPr>
        </w:r>
        <w:r w:rsidR="00803447">
          <w:rPr>
            <w:noProof/>
            <w:webHidden/>
          </w:rPr>
          <w:fldChar w:fldCharType="separate"/>
        </w:r>
        <w:r w:rsidR="00877455">
          <w:rPr>
            <w:noProof/>
            <w:webHidden/>
          </w:rPr>
          <w:t>12</w:t>
        </w:r>
        <w:r w:rsidR="00803447">
          <w:rPr>
            <w:noProof/>
            <w:webHidden/>
          </w:rPr>
          <w:fldChar w:fldCharType="end"/>
        </w:r>
      </w:hyperlink>
    </w:p>
    <w:p w:rsidR="00170748" w:rsidRDefault="0099372B">
      <w:pPr>
        <w:pStyle w:val="TOC2"/>
        <w:rPr>
          <w:noProof/>
          <w:color w:val="auto"/>
          <w:sz w:val="22"/>
          <w:lang w:eastAsia="zh-CN"/>
        </w:rPr>
      </w:pPr>
      <w:hyperlink w:anchor="_Toc317071885" w:history="1">
        <w:r w:rsidR="00170748" w:rsidRPr="004F3A49">
          <w:rPr>
            <w:rStyle w:val="Hyperlink"/>
            <w:rFonts w:eastAsia="SimSun" w:cs="Arial"/>
            <w:noProof/>
          </w:rPr>
          <w:t>Commerce Server 2009 R2 Enterprise Edition</w:t>
        </w:r>
        <w:r w:rsidR="00170748">
          <w:rPr>
            <w:noProof/>
            <w:webHidden/>
          </w:rPr>
          <w:tab/>
        </w:r>
        <w:r w:rsidR="00803447">
          <w:rPr>
            <w:noProof/>
            <w:webHidden/>
          </w:rPr>
          <w:fldChar w:fldCharType="begin"/>
        </w:r>
        <w:r w:rsidR="00170748">
          <w:rPr>
            <w:noProof/>
            <w:webHidden/>
          </w:rPr>
          <w:instrText xml:space="preserve"> PAGEREF _Toc317071885 \h </w:instrText>
        </w:r>
        <w:r w:rsidR="00803447">
          <w:rPr>
            <w:noProof/>
            <w:webHidden/>
          </w:rPr>
        </w:r>
        <w:r w:rsidR="00803447">
          <w:rPr>
            <w:noProof/>
            <w:webHidden/>
          </w:rPr>
          <w:fldChar w:fldCharType="separate"/>
        </w:r>
        <w:r w:rsidR="00877455">
          <w:rPr>
            <w:noProof/>
            <w:webHidden/>
          </w:rPr>
          <w:t>12</w:t>
        </w:r>
        <w:r w:rsidR="00803447">
          <w:rPr>
            <w:noProof/>
            <w:webHidden/>
          </w:rPr>
          <w:fldChar w:fldCharType="end"/>
        </w:r>
      </w:hyperlink>
    </w:p>
    <w:p w:rsidR="00170748" w:rsidRDefault="0099372B">
      <w:pPr>
        <w:pStyle w:val="TOC2"/>
        <w:rPr>
          <w:noProof/>
          <w:color w:val="auto"/>
          <w:sz w:val="22"/>
          <w:lang w:eastAsia="zh-CN"/>
        </w:rPr>
      </w:pPr>
      <w:hyperlink w:anchor="_Toc317071886" w:history="1">
        <w:r w:rsidR="00170748" w:rsidRPr="004F3A49">
          <w:rPr>
            <w:rStyle w:val="Hyperlink"/>
            <w:rFonts w:eastAsia="SimSun" w:cs="Arial"/>
            <w:noProof/>
          </w:rPr>
          <w:t>Commerce Server 2009 R2 Standard Edition</w:t>
        </w:r>
        <w:r w:rsidR="00170748">
          <w:rPr>
            <w:noProof/>
            <w:webHidden/>
          </w:rPr>
          <w:tab/>
        </w:r>
        <w:r w:rsidR="00803447">
          <w:rPr>
            <w:noProof/>
            <w:webHidden/>
          </w:rPr>
          <w:fldChar w:fldCharType="begin"/>
        </w:r>
        <w:r w:rsidR="00170748">
          <w:rPr>
            <w:noProof/>
            <w:webHidden/>
          </w:rPr>
          <w:instrText xml:space="preserve"> PAGEREF _Toc317071886 \h </w:instrText>
        </w:r>
        <w:r w:rsidR="00803447">
          <w:rPr>
            <w:noProof/>
            <w:webHidden/>
          </w:rPr>
        </w:r>
        <w:r w:rsidR="00803447">
          <w:rPr>
            <w:noProof/>
            <w:webHidden/>
          </w:rPr>
          <w:fldChar w:fldCharType="separate"/>
        </w:r>
        <w:r w:rsidR="00877455">
          <w:rPr>
            <w:noProof/>
            <w:webHidden/>
          </w:rPr>
          <w:t>12</w:t>
        </w:r>
        <w:r w:rsidR="00803447">
          <w:rPr>
            <w:noProof/>
            <w:webHidden/>
          </w:rPr>
          <w:fldChar w:fldCharType="end"/>
        </w:r>
      </w:hyperlink>
    </w:p>
    <w:p w:rsidR="00170748" w:rsidRDefault="0099372B">
      <w:pPr>
        <w:pStyle w:val="TOC2"/>
        <w:rPr>
          <w:noProof/>
          <w:color w:val="auto"/>
          <w:sz w:val="22"/>
          <w:lang w:eastAsia="zh-CN"/>
        </w:rPr>
      </w:pPr>
      <w:hyperlink w:anchor="_Toc317071887" w:history="1">
        <w:r w:rsidR="00170748" w:rsidRPr="004F3A49">
          <w:rPr>
            <w:rStyle w:val="Hyperlink"/>
            <w:rFonts w:eastAsia="SimSun" w:cs="Arial"/>
            <w:noProof/>
          </w:rPr>
          <w:t>Core Infrastructure Server Suite Datacenter</w:t>
        </w:r>
        <w:r w:rsidR="00170748">
          <w:rPr>
            <w:noProof/>
            <w:webHidden/>
          </w:rPr>
          <w:tab/>
        </w:r>
        <w:r w:rsidR="00803447">
          <w:rPr>
            <w:noProof/>
            <w:webHidden/>
          </w:rPr>
          <w:fldChar w:fldCharType="begin"/>
        </w:r>
        <w:r w:rsidR="00170748">
          <w:rPr>
            <w:noProof/>
            <w:webHidden/>
          </w:rPr>
          <w:instrText xml:space="preserve"> PAGEREF _Toc317071887 \h </w:instrText>
        </w:r>
        <w:r w:rsidR="00803447">
          <w:rPr>
            <w:noProof/>
            <w:webHidden/>
          </w:rPr>
        </w:r>
        <w:r w:rsidR="00803447">
          <w:rPr>
            <w:noProof/>
            <w:webHidden/>
          </w:rPr>
          <w:fldChar w:fldCharType="separate"/>
        </w:r>
        <w:r w:rsidR="00877455">
          <w:rPr>
            <w:noProof/>
            <w:webHidden/>
          </w:rPr>
          <w:t>12</w:t>
        </w:r>
        <w:r w:rsidR="00803447">
          <w:rPr>
            <w:noProof/>
            <w:webHidden/>
          </w:rPr>
          <w:fldChar w:fldCharType="end"/>
        </w:r>
      </w:hyperlink>
    </w:p>
    <w:p w:rsidR="00170748" w:rsidRDefault="0099372B">
      <w:pPr>
        <w:pStyle w:val="TOC2"/>
        <w:rPr>
          <w:noProof/>
          <w:color w:val="auto"/>
          <w:sz w:val="22"/>
          <w:lang w:eastAsia="zh-CN"/>
        </w:rPr>
      </w:pPr>
      <w:hyperlink w:anchor="_Toc317071888" w:history="1">
        <w:r w:rsidR="00170748" w:rsidRPr="004F3A49">
          <w:rPr>
            <w:rStyle w:val="Hyperlink"/>
            <w:rFonts w:eastAsia="SimSun" w:cs="Arial"/>
            <w:noProof/>
            <w:lang w:val="fr-FR"/>
          </w:rPr>
          <w:t>Core Infrastructure Server Suite Standard</w:t>
        </w:r>
        <w:r w:rsidR="00170748">
          <w:rPr>
            <w:noProof/>
            <w:webHidden/>
          </w:rPr>
          <w:tab/>
        </w:r>
        <w:r w:rsidR="00803447">
          <w:rPr>
            <w:noProof/>
            <w:webHidden/>
          </w:rPr>
          <w:fldChar w:fldCharType="begin"/>
        </w:r>
        <w:r w:rsidR="00170748">
          <w:rPr>
            <w:noProof/>
            <w:webHidden/>
          </w:rPr>
          <w:instrText xml:space="preserve"> PAGEREF _Toc317071888 \h </w:instrText>
        </w:r>
        <w:r w:rsidR="00803447">
          <w:rPr>
            <w:noProof/>
            <w:webHidden/>
          </w:rPr>
        </w:r>
        <w:r w:rsidR="00803447">
          <w:rPr>
            <w:noProof/>
            <w:webHidden/>
          </w:rPr>
          <w:fldChar w:fldCharType="separate"/>
        </w:r>
        <w:r w:rsidR="00877455">
          <w:rPr>
            <w:noProof/>
            <w:webHidden/>
          </w:rPr>
          <w:t>13</w:t>
        </w:r>
        <w:r w:rsidR="00803447">
          <w:rPr>
            <w:noProof/>
            <w:webHidden/>
          </w:rPr>
          <w:fldChar w:fldCharType="end"/>
        </w:r>
      </w:hyperlink>
    </w:p>
    <w:p w:rsidR="00170748" w:rsidRDefault="0099372B">
      <w:pPr>
        <w:pStyle w:val="TOC2"/>
        <w:rPr>
          <w:noProof/>
          <w:color w:val="auto"/>
          <w:sz w:val="22"/>
          <w:lang w:eastAsia="zh-CN"/>
        </w:rPr>
      </w:pPr>
      <w:hyperlink w:anchor="_Toc317071889" w:history="1">
        <w:r w:rsidR="00170748" w:rsidRPr="004F3A49">
          <w:rPr>
            <w:rStyle w:val="Hyperlink"/>
            <w:rFonts w:eastAsia="SimSun" w:cs="Arial"/>
            <w:noProof/>
          </w:rPr>
          <w:t>Forefront Threat Management Gateway 2010 Enterprise</w:t>
        </w:r>
        <w:r w:rsidR="00170748">
          <w:rPr>
            <w:noProof/>
            <w:webHidden/>
          </w:rPr>
          <w:tab/>
        </w:r>
        <w:r w:rsidR="00803447">
          <w:rPr>
            <w:noProof/>
            <w:webHidden/>
          </w:rPr>
          <w:fldChar w:fldCharType="begin"/>
        </w:r>
        <w:r w:rsidR="00170748">
          <w:rPr>
            <w:noProof/>
            <w:webHidden/>
          </w:rPr>
          <w:instrText xml:space="preserve"> PAGEREF _Toc317071889 \h </w:instrText>
        </w:r>
        <w:r w:rsidR="00803447">
          <w:rPr>
            <w:noProof/>
            <w:webHidden/>
          </w:rPr>
        </w:r>
        <w:r w:rsidR="00803447">
          <w:rPr>
            <w:noProof/>
            <w:webHidden/>
          </w:rPr>
          <w:fldChar w:fldCharType="separate"/>
        </w:r>
        <w:r w:rsidR="00877455">
          <w:rPr>
            <w:noProof/>
            <w:webHidden/>
          </w:rPr>
          <w:t>14</w:t>
        </w:r>
        <w:r w:rsidR="00803447">
          <w:rPr>
            <w:noProof/>
            <w:webHidden/>
          </w:rPr>
          <w:fldChar w:fldCharType="end"/>
        </w:r>
      </w:hyperlink>
    </w:p>
    <w:p w:rsidR="00170748" w:rsidRDefault="0099372B">
      <w:pPr>
        <w:pStyle w:val="TOC2"/>
        <w:rPr>
          <w:noProof/>
          <w:color w:val="auto"/>
          <w:sz w:val="22"/>
          <w:lang w:eastAsia="zh-CN"/>
        </w:rPr>
      </w:pPr>
      <w:hyperlink w:anchor="_Toc317071890" w:history="1">
        <w:r w:rsidR="00170748" w:rsidRPr="004F3A49">
          <w:rPr>
            <w:rStyle w:val="Hyperlink"/>
            <w:rFonts w:eastAsia="SimSun" w:cs="Arial"/>
            <w:noProof/>
          </w:rPr>
          <w:t>Forefront Threat Management Gateway 2010 Standard</w:t>
        </w:r>
        <w:r w:rsidR="00170748">
          <w:rPr>
            <w:noProof/>
            <w:webHidden/>
          </w:rPr>
          <w:tab/>
        </w:r>
        <w:r w:rsidR="00803447">
          <w:rPr>
            <w:noProof/>
            <w:webHidden/>
          </w:rPr>
          <w:fldChar w:fldCharType="begin"/>
        </w:r>
        <w:r w:rsidR="00170748">
          <w:rPr>
            <w:noProof/>
            <w:webHidden/>
          </w:rPr>
          <w:instrText xml:space="preserve"> PAGEREF _Toc317071890 \h </w:instrText>
        </w:r>
        <w:r w:rsidR="00803447">
          <w:rPr>
            <w:noProof/>
            <w:webHidden/>
          </w:rPr>
        </w:r>
        <w:r w:rsidR="00803447">
          <w:rPr>
            <w:noProof/>
            <w:webHidden/>
          </w:rPr>
          <w:fldChar w:fldCharType="separate"/>
        </w:r>
        <w:r w:rsidR="00877455">
          <w:rPr>
            <w:noProof/>
            <w:webHidden/>
          </w:rPr>
          <w:t>14</w:t>
        </w:r>
        <w:r w:rsidR="00803447">
          <w:rPr>
            <w:noProof/>
            <w:webHidden/>
          </w:rPr>
          <w:fldChar w:fldCharType="end"/>
        </w:r>
      </w:hyperlink>
    </w:p>
    <w:p w:rsidR="00170748" w:rsidRDefault="0099372B">
      <w:pPr>
        <w:pStyle w:val="TOC2"/>
        <w:rPr>
          <w:noProof/>
          <w:color w:val="auto"/>
          <w:sz w:val="22"/>
          <w:lang w:eastAsia="zh-CN"/>
        </w:rPr>
      </w:pPr>
      <w:hyperlink w:anchor="_Toc317071891" w:history="1">
        <w:r w:rsidR="00170748" w:rsidRPr="004F3A49">
          <w:rPr>
            <w:rStyle w:val="Hyperlink"/>
            <w:rFonts w:eastAsia="SimSun" w:cs="Arial"/>
            <w:noProof/>
          </w:rPr>
          <w:t>HPC Pack 2008 R2 Enterprise</w:t>
        </w:r>
        <w:r w:rsidR="00170748">
          <w:rPr>
            <w:noProof/>
            <w:webHidden/>
          </w:rPr>
          <w:tab/>
        </w:r>
        <w:r w:rsidR="00803447">
          <w:rPr>
            <w:noProof/>
            <w:webHidden/>
          </w:rPr>
          <w:fldChar w:fldCharType="begin"/>
        </w:r>
        <w:r w:rsidR="00170748">
          <w:rPr>
            <w:noProof/>
            <w:webHidden/>
          </w:rPr>
          <w:instrText xml:space="preserve"> PAGEREF _Toc317071891 \h </w:instrText>
        </w:r>
        <w:r w:rsidR="00803447">
          <w:rPr>
            <w:noProof/>
            <w:webHidden/>
          </w:rPr>
        </w:r>
        <w:r w:rsidR="00803447">
          <w:rPr>
            <w:noProof/>
            <w:webHidden/>
          </w:rPr>
          <w:fldChar w:fldCharType="separate"/>
        </w:r>
        <w:r w:rsidR="00877455">
          <w:rPr>
            <w:noProof/>
            <w:webHidden/>
          </w:rPr>
          <w:t>14</w:t>
        </w:r>
        <w:r w:rsidR="00803447">
          <w:rPr>
            <w:noProof/>
            <w:webHidden/>
          </w:rPr>
          <w:fldChar w:fldCharType="end"/>
        </w:r>
      </w:hyperlink>
    </w:p>
    <w:p w:rsidR="00170748" w:rsidRDefault="0099372B">
      <w:pPr>
        <w:pStyle w:val="TOC2"/>
        <w:rPr>
          <w:noProof/>
          <w:color w:val="auto"/>
          <w:sz w:val="22"/>
          <w:lang w:eastAsia="zh-CN"/>
        </w:rPr>
      </w:pPr>
      <w:hyperlink w:anchor="_Toc317071892" w:history="1">
        <w:r w:rsidR="00170748" w:rsidRPr="004F3A49">
          <w:rPr>
            <w:rStyle w:val="Hyperlink"/>
            <w:rFonts w:eastAsia="SimSun" w:cs="Arial"/>
            <w:noProof/>
          </w:rPr>
          <w:t>Microsoft Dynamics AX 2012</w:t>
        </w:r>
        <w:r w:rsidR="00170748">
          <w:rPr>
            <w:noProof/>
            <w:webHidden/>
          </w:rPr>
          <w:tab/>
        </w:r>
        <w:r w:rsidR="00803447">
          <w:rPr>
            <w:noProof/>
            <w:webHidden/>
          </w:rPr>
          <w:fldChar w:fldCharType="begin"/>
        </w:r>
        <w:r w:rsidR="00170748">
          <w:rPr>
            <w:noProof/>
            <w:webHidden/>
          </w:rPr>
          <w:instrText xml:space="preserve"> PAGEREF _Toc317071892 \h </w:instrText>
        </w:r>
        <w:r w:rsidR="00803447">
          <w:rPr>
            <w:noProof/>
            <w:webHidden/>
          </w:rPr>
        </w:r>
        <w:r w:rsidR="00803447">
          <w:rPr>
            <w:noProof/>
            <w:webHidden/>
          </w:rPr>
          <w:fldChar w:fldCharType="separate"/>
        </w:r>
        <w:r w:rsidR="00877455">
          <w:rPr>
            <w:noProof/>
            <w:webHidden/>
          </w:rPr>
          <w:t>15</w:t>
        </w:r>
        <w:r w:rsidR="00803447">
          <w:rPr>
            <w:noProof/>
            <w:webHidden/>
          </w:rPr>
          <w:fldChar w:fldCharType="end"/>
        </w:r>
      </w:hyperlink>
    </w:p>
    <w:p w:rsidR="00170748" w:rsidRDefault="0099372B">
      <w:pPr>
        <w:pStyle w:val="TOC2"/>
        <w:rPr>
          <w:noProof/>
          <w:color w:val="auto"/>
          <w:sz w:val="22"/>
          <w:lang w:eastAsia="zh-CN"/>
        </w:rPr>
      </w:pPr>
      <w:hyperlink w:anchor="_Toc317071893" w:history="1">
        <w:r w:rsidR="00170748" w:rsidRPr="004F3A49">
          <w:rPr>
            <w:rStyle w:val="Hyperlink"/>
            <w:rFonts w:eastAsia="SimSun" w:cs="Arial"/>
            <w:noProof/>
          </w:rPr>
          <w:t>Microsoft Dynamics C5 2012</w:t>
        </w:r>
        <w:r w:rsidR="00170748">
          <w:rPr>
            <w:noProof/>
            <w:webHidden/>
          </w:rPr>
          <w:tab/>
        </w:r>
        <w:r w:rsidR="00803447">
          <w:rPr>
            <w:noProof/>
            <w:webHidden/>
          </w:rPr>
          <w:fldChar w:fldCharType="begin"/>
        </w:r>
        <w:r w:rsidR="00170748">
          <w:rPr>
            <w:noProof/>
            <w:webHidden/>
          </w:rPr>
          <w:instrText xml:space="preserve"> PAGEREF _Toc317071893 \h </w:instrText>
        </w:r>
        <w:r w:rsidR="00803447">
          <w:rPr>
            <w:noProof/>
            <w:webHidden/>
          </w:rPr>
        </w:r>
        <w:r w:rsidR="00803447">
          <w:rPr>
            <w:noProof/>
            <w:webHidden/>
          </w:rPr>
          <w:fldChar w:fldCharType="separate"/>
        </w:r>
        <w:r w:rsidR="00877455">
          <w:rPr>
            <w:noProof/>
            <w:webHidden/>
          </w:rPr>
          <w:t>16</w:t>
        </w:r>
        <w:r w:rsidR="00803447">
          <w:rPr>
            <w:noProof/>
            <w:webHidden/>
          </w:rPr>
          <w:fldChar w:fldCharType="end"/>
        </w:r>
      </w:hyperlink>
    </w:p>
    <w:p w:rsidR="00170748" w:rsidRDefault="0099372B">
      <w:pPr>
        <w:pStyle w:val="TOC2"/>
        <w:rPr>
          <w:noProof/>
          <w:color w:val="auto"/>
          <w:sz w:val="22"/>
          <w:lang w:eastAsia="zh-CN"/>
        </w:rPr>
      </w:pPr>
      <w:hyperlink w:anchor="_Toc317071894" w:history="1">
        <w:r w:rsidR="00170748" w:rsidRPr="004F3A49">
          <w:rPr>
            <w:rStyle w:val="Hyperlink"/>
            <w:rFonts w:eastAsia="SimSun" w:cs="Arial"/>
            <w:noProof/>
          </w:rPr>
          <w:t>Microsoft Dynamics GP 2010 R2</w:t>
        </w:r>
        <w:r w:rsidR="00170748">
          <w:rPr>
            <w:noProof/>
            <w:webHidden/>
          </w:rPr>
          <w:tab/>
        </w:r>
        <w:r w:rsidR="00803447">
          <w:rPr>
            <w:noProof/>
            <w:webHidden/>
          </w:rPr>
          <w:fldChar w:fldCharType="begin"/>
        </w:r>
        <w:r w:rsidR="00170748">
          <w:rPr>
            <w:noProof/>
            <w:webHidden/>
          </w:rPr>
          <w:instrText xml:space="preserve"> PAGEREF _Toc317071894 \h </w:instrText>
        </w:r>
        <w:r w:rsidR="00803447">
          <w:rPr>
            <w:noProof/>
            <w:webHidden/>
          </w:rPr>
        </w:r>
        <w:r w:rsidR="00803447">
          <w:rPr>
            <w:noProof/>
            <w:webHidden/>
          </w:rPr>
          <w:fldChar w:fldCharType="separate"/>
        </w:r>
        <w:r w:rsidR="00877455">
          <w:rPr>
            <w:noProof/>
            <w:webHidden/>
          </w:rPr>
          <w:t>16</w:t>
        </w:r>
        <w:r w:rsidR="00803447">
          <w:rPr>
            <w:noProof/>
            <w:webHidden/>
          </w:rPr>
          <w:fldChar w:fldCharType="end"/>
        </w:r>
      </w:hyperlink>
    </w:p>
    <w:p w:rsidR="00170748" w:rsidRDefault="0099372B">
      <w:pPr>
        <w:pStyle w:val="TOC2"/>
        <w:rPr>
          <w:noProof/>
          <w:color w:val="auto"/>
          <w:sz w:val="22"/>
          <w:lang w:eastAsia="zh-CN"/>
        </w:rPr>
      </w:pPr>
      <w:hyperlink w:anchor="_Toc317071895" w:history="1">
        <w:r w:rsidR="00170748" w:rsidRPr="004F3A49">
          <w:rPr>
            <w:rStyle w:val="Hyperlink"/>
            <w:rFonts w:eastAsia="SimSun" w:cs="Arial"/>
            <w:noProof/>
          </w:rPr>
          <w:t>Microsoft Dynamics NAV 2009 R2</w:t>
        </w:r>
        <w:r w:rsidR="00170748">
          <w:rPr>
            <w:noProof/>
            <w:webHidden/>
          </w:rPr>
          <w:tab/>
        </w:r>
        <w:r w:rsidR="00803447">
          <w:rPr>
            <w:noProof/>
            <w:webHidden/>
          </w:rPr>
          <w:fldChar w:fldCharType="begin"/>
        </w:r>
        <w:r w:rsidR="00170748">
          <w:rPr>
            <w:noProof/>
            <w:webHidden/>
          </w:rPr>
          <w:instrText xml:space="preserve"> PAGEREF _Toc317071895 \h </w:instrText>
        </w:r>
        <w:r w:rsidR="00803447">
          <w:rPr>
            <w:noProof/>
            <w:webHidden/>
          </w:rPr>
        </w:r>
        <w:r w:rsidR="00803447">
          <w:rPr>
            <w:noProof/>
            <w:webHidden/>
          </w:rPr>
          <w:fldChar w:fldCharType="separate"/>
        </w:r>
        <w:r w:rsidR="00877455">
          <w:rPr>
            <w:noProof/>
            <w:webHidden/>
          </w:rPr>
          <w:t>17</w:t>
        </w:r>
        <w:r w:rsidR="00803447">
          <w:rPr>
            <w:noProof/>
            <w:webHidden/>
          </w:rPr>
          <w:fldChar w:fldCharType="end"/>
        </w:r>
      </w:hyperlink>
    </w:p>
    <w:p w:rsidR="00170748" w:rsidRDefault="0099372B">
      <w:pPr>
        <w:pStyle w:val="TOC2"/>
        <w:rPr>
          <w:noProof/>
          <w:color w:val="auto"/>
          <w:sz w:val="22"/>
          <w:lang w:eastAsia="zh-CN"/>
        </w:rPr>
      </w:pPr>
      <w:hyperlink w:anchor="_Toc317071896" w:history="1">
        <w:r w:rsidR="00170748" w:rsidRPr="004F3A49">
          <w:rPr>
            <w:rStyle w:val="Hyperlink"/>
            <w:rFonts w:eastAsia="SimSun" w:cs="Arial"/>
            <w:noProof/>
          </w:rPr>
          <w:t>Microsoft Dynamics SL 2011</w:t>
        </w:r>
        <w:r w:rsidR="00170748">
          <w:rPr>
            <w:noProof/>
            <w:webHidden/>
          </w:rPr>
          <w:tab/>
        </w:r>
        <w:r w:rsidR="00803447">
          <w:rPr>
            <w:noProof/>
            <w:webHidden/>
          </w:rPr>
          <w:fldChar w:fldCharType="begin"/>
        </w:r>
        <w:r w:rsidR="00170748">
          <w:rPr>
            <w:noProof/>
            <w:webHidden/>
          </w:rPr>
          <w:instrText xml:space="preserve"> PAGEREF _Toc317071896 \h </w:instrText>
        </w:r>
        <w:r w:rsidR="00803447">
          <w:rPr>
            <w:noProof/>
            <w:webHidden/>
          </w:rPr>
        </w:r>
        <w:r w:rsidR="00803447">
          <w:rPr>
            <w:noProof/>
            <w:webHidden/>
          </w:rPr>
          <w:fldChar w:fldCharType="separate"/>
        </w:r>
        <w:r w:rsidR="00877455">
          <w:rPr>
            <w:noProof/>
            <w:webHidden/>
          </w:rPr>
          <w:t>18</w:t>
        </w:r>
        <w:r w:rsidR="00803447">
          <w:rPr>
            <w:noProof/>
            <w:webHidden/>
          </w:rPr>
          <w:fldChar w:fldCharType="end"/>
        </w:r>
      </w:hyperlink>
    </w:p>
    <w:p w:rsidR="00170748" w:rsidRDefault="0099372B">
      <w:pPr>
        <w:pStyle w:val="TOC2"/>
        <w:rPr>
          <w:noProof/>
          <w:color w:val="auto"/>
          <w:sz w:val="22"/>
          <w:lang w:eastAsia="zh-CN"/>
        </w:rPr>
      </w:pPr>
      <w:hyperlink w:anchor="_Toc317071897" w:history="1">
        <w:r w:rsidR="00170748" w:rsidRPr="004F3A49">
          <w:rPr>
            <w:rStyle w:val="Hyperlink"/>
            <w:rFonts w:eastAsia="SimSun" w:cs="Arial" w:hint="eastAsia"/>
            <w:noProof/>
            <w:lang w:eastAsia="zh-CN"/>
          </w:rPr>
          <w:t>配置系统</w:t>
        </w:r>
        <w:r w:rsidR="00170748">
          <w:rPr>
            <w:noProof/>
            <w:webHidden/>
          </w:rPr>
          <w:tab/>
        </w:r>
        <w:r w:rsidR="00803447">
          <w:rPr>
            <w:noProof/>
            <w:webHidden/>
          </w:rPr>
          <w:fldChar w:fldCharType="begin"/>
        </w:r>
        <w:r w:rsidR="00170748">
          <w:rPr>
            <w:noProof/>
            <w:webHidden/>
          </w:rPr>
          <w:instrText xml:space="preserve"> PAGEREF _Toc317071897 \h </w:instrText>
        </w:r>
        <w:r w:rsidR="00803447">
          <w:rPr>
            <w:noProof/>
            <w:webHidden/>
          </w:rPr>
        </w:r>
        <w:r w:rsidR="00803447">
          <w:rPr>
            <w:noProof/>
            <w:webHidden/>
          </w:rPr>
          <w:fldChar w:fldCharType="separate"/>
        </w:r>
        <w:r w:rsidR="00877455">
          <w:rPr>
            <w:noProof/>
            <w:webHidden/>
          </w:rPr>
          <w:t>19</w:t>
        </w:r>
        <w:r w:rsidR="00803447">
          <w:rPr>
            <w:noProof/>
            <w:webHidden/>
          </w:rPr>
          <w:fldChar w:fldCharType="end"/>
        </w:r>
      </w:hyperlink>
    </w:p>
    <w:p w:rsidR="00170748" w:rsidRDefault="0099372B">
      <w:pPr>
        <w:pStyle w:val="TOC2"/>
        <w:rPr>
          <w:noProof/>
          <w:color w:val="auto"/>
          <w:sz w:val="22"/>
          <w:lang w:eastAsia="zh-CN"/>
        </w:rPr>
      </w:pPr>
      <w:hyperlink w:anchor="_Toc317071898" w:history="1">
        <w:r w:rsidR="00170748" w:rsidRPr="004F3A49">
          <w:rPr>
            <w:rStyle w:val="Hyperlink"/>
            <w:rFonts w:eastAsia="SimSun" w:cs="Arial"/>
            <w:noProof/>
          </w:rPr>
          <w:t>Search Server 2010</w:t>
        </w:r>
        <w:r w:rsidR="00170748">
          <w:rPr>
            <w:noProof/>
            <w:webHidden/>
          </w:rPr>
          <w:tab/>
        </w:r>
        <w:r w:rsidR="00803447">
          <w:rPr>
            <w:noProof/>
            <w:webHidden/>
          </w:rPr>
          <w:fldChar w:fldCharType="begin"/>
        </w:r>
        <w:r w:rsidR="00170748">
          <w:rPr>
            <w:noProof/>
            <w:webHidden/>
          </w:rPr>
          <w:instrText xml:space="preserve"> PAGEREF _Toc317071898 \h </w:instrText>
        </w:r>
        <w:r w:rsidR="00803447">
          <w:rPr>
            <w:noProof/>
            <w:webHidden/>
          </w:rPr>
        </w:r>
        <w:r w:rsidR="00803447">
          <w:rPr>
            <w:noProof/>
            <w:webHidden/>
          </w:rPr>
          <w:fldChar w:fldCharType="separate"/>
        </w:r>
        <w:r w:rsidR="00877455">
          <w:rPr>
            <w:noProof/>
            <w:webHidden/>
          </w:rPr>
          <w:t>19</w:t>
        </w:r>
        <w:r w:rsidR="00803447">
          <w:rPr>
            <w:noProof/>
            <w:webHidden/>
          </w:rPr>
          <w:fldChar w:fldCharType="end"/>
        </w:r>
      </w:hyperlink>
    </w:p>
    <w:p w:rsidR="00170748" w:rsidRDefault="0099372B">
      <w:pPr>
        <w:pStyle w:val="TOC2"/>
        <w:rPr>
          <w:noProof/>
          <w:color w:val="auto"/>
          <w:sz w:val="22"/>
          <w:lang w:eastAsia="zh-CN"/>
        </w:rPr>
      </w:pPr>
      <w:hyperlink w:anchor="_Toc317071899" w:history="1">
        <w:r w:rsidR="00170748" w:rsidRPr="004F3A49">
          <w:rPr>
            <w:rStyle w:val="Hyperlink"/>
            <w:rFonts w:eastAsia="SimSun" w:cs="Arial"/>
            <w:noProof/>
          </w:rPr>
          <w:t>SharePoint Server 2010 for Internet Sites Enterprise</w:t>
        </w:r>
        <w:r w:rsidR="00170748">
          <w:rPr>
            <w:noProof/>
            <w:webHidden/>
          </w:rPr>
          <w:tab/>
        </w:r>
        <w:r w:rsidR="00803447">
          <w:rPr>
            <w:noProof/>
            <w:webHidden/>
          </w:rPr>
          <w:fldChar w:fldCharType="begin"/>
        </w:r>
        <w:r w:rsidR="00170748">
          <w:rPr>
            <w:noProof/>
            <w:webHidden/>
          </w:rPr>
          <w:instrText xml:space="preserve"> PAGEREF _Toc317071899 \h </w:instrText>
        </w:r>
        <w:r w:rsidR="00803447">
          <w:rPr>
            <w:noProof/>
            <w:webHidden/>
          </w:rPr>
        </w:r>
        <w:r w:rsidR="00803447">
          <w:rPr>
            <w:noProof/>
            <w:webHidden/>
          </w:rPr>
          <w:fldChar w:fldCharType="separate"/>
        </w:r>
        <w:r w:rsidR="00877455">
          <w:rPr>
            <w:noProof/>
            <w:webHidden/>
          </w:rPr>
          <w:t>19</w:t>
        </w:r>
        <w:r w:rsidR="00803447">
          <w:rPr>
            <w:noProof/>
            <w:webHidden/>
          </w:rPr>
          <w:fldChar w:fldCharType="end"/>
        </w:r>
      </w:hyperlink>
    </w:p>
    <w:p w:rsidR="00170748" w:rsidRDefault="0099372B">
      <w:pPr>
        <w:pStyle w:val="TOC2"/>
        <w:rPr>
          <w:noProof/>
          <w:color w:val="auto"/>
          <w:sz w:val="22"/>
          <w:lang w:eastAsia="zh-CN"/>
        </w:rPr>
      </w:pPr>
      <w:hyperlink w:anchor="_Toc317071900" w:history="1">
        <w:r w:rsidR="00170748" w:rsidRPr="004F3A49">
          <w:rPr>
            <w:rStyle w:val="Hyperlink"/>
            <w:rFonts w:eastAsia="SimSun" w:cs="Arial"/>
            <w:noProof/>
          </w:rPr>
          <w:t>SQL Server 2008 R2 Datacenter</w:t>
        </w:r>
        <w:r w:rsidR="00170748">
          <w:rPr>
            <w:noProof/>
            <w:webHidden/>
          </w:rPr>
          <w:tab/>
        </w:r>
        <w:r w:rsidR="00803447">
          <w:rPr>
            <w:noProof/>
            <w:webHidden/>
          </w:rPr>
          <w:fldChar w:fldCharType="begin"/>
        </w:r>
        <w:r w:rsidR="00170748">
          <w:rPr>
            <w:noProof/>
            <w:webHidden/>
          </w:rPr>
          <w:instrText xml:space="preserve"> PAGEREF _Toc317071900 \h </w:instrText>
        </w:r>
        <w:r w:rsidR="00803447">
          <w:rPr>
            <w:noProof/>
            <w:webHidden/>
          </w:rPr>
        </w:r>
        <w:r w:rsidR="00803447">
          <w:rPr>
            <w:noProof/>
            <w:webHidden/>
          </w:rPr>
          <w:fldChar w:fldCharType="separate"/>
        </w:r>
        <w:r w:rsidR="00877455">
          <w:rPr>
            <w:noProof/>
            <w:webHidden/>
          </w:rPr>
          <w:t>20</w:t>
        </w:r>
        <w:r w:rsidR="00803447">
          <w:rPr>
            <w:noProof/>
            <w:webHidden/>
          </w:rPr>
          <w:fldChar w:fldCharType="end"/>
        </w:r>
      </w:hyperlink>
    </w:p>
    <w:p w:rsidR="00170748" w:rsidRDefault="0099372B">
      <w:pPr>
        <w:pStyle w:val="TOC2"/>
        <w:rPr>
          <w:noProof/>
          <w:color w:val="auto"/>
          <w:sz w:val="22"/>
          <w:lang w:eastAsia="zh-CN"/>
        </w:rPr>
      </w:pPr>
      <w:hyperlink w:anchor="_Toc317071901" w:history="1">
        <w:r w:rsidR="00170748" w:rsidRPr="004F3A49">
          <w:rPr>
            <w:rStyle w:val="Hyperlink"/>
            <w:rFonts w:eastAsia="SimSun" w:cs="Arial"/>
            <w:noProof/>
          </w:rPr>
          <w:t>SQL Server 2008 R2 Enterprise</w:t>
        </w:r>
        <w:r w:rsidR="00170748">
          <w:rPr>
            <w:noProof/>
            <w:webHidden/>
          </w:rPr>
          <w:tab/>
        </w:r>
        <w:r w:rsidR="00803447">
          <w:rPr>
            <w:noProof/>
            <w:webHidden/>
          </w:rPr>
          <w:fldChar w:fldCharType="begin"/>
        </w:r>
        <w:r w:rsidR="00170748">
          <w:rPr>
            <w:noProof/>
            <w:webHidden/>
          </w:rPr>
          <w:instrText xml:space="preserve"> PAGEREF _Toc317071901 \h </w:instrText>
        </w:r>
        <w:r w:rsidR="00803447">
          <w:rPr>
            <w:noProof/>
            <w:webHidden/>
          </w:rPr>
        </w:r>
        <w:r w:rsidR="00803447">
          <w:rPr>
            <w:noProof/>
            <w:webHidden/>
          </w:rPr>
          <w:fldChar w:fldCharType="separate"/>
        </w:r>
        <w:r w:rsidR="00877455">
          <w:rPr>
            <w:noProof/>
            <w:webHidden/>
          </w:rPr>
          <w:t>20</w:t>
        </w:r>
        <w:r w:rsidR="00803447">
          <w:rPr>
            <w:noProof/>
            <w:webHidden/>
          </w:rPr>
          <w:fldChar w:fldCharType="end"/>
        </w:r>
      </w:hyperlink>
    </w:p>
    <w:p w:rsidR="00170748" w:rsidRDefault="0099372B">
      <w:pPr>
        <w:pStyle w:val="TOC2"/>
        <w:rPr>
          <w:noProof/>
          <w:color w:val="auto"/>
          <w:sz w:val="22"/>
          <w:lang w:eastAsia="zh-CN"/>
        </w:rPr>
      </w:pPr>
      <w:hyperlink w:anchor="_Toc317071902" w:history="1">
        <w:r w:rsidR="00170748" w:rsidRPr="004F3A49">
          <w:rPr>
            <w:rStyle w:val="Hyperlink"/>
            <w:rFonts w:eastAsia="SimSun" w:cs="Arial"/>
            <w:noProof/>
          </w:rPr>
          <w:t>SQL Server 2008 R2 Standard</w:t>
        </w:r>
        <w:r w:rsidR="00170748">
          <w:rPr>
            <w:noProof/>
            <w:webHidden/>
          </w:rPr>
          <w:tab/>
        </w:r>
        <w:r w:rsidR="00803447">
          <w:rPr>
            <w:noProof/>
            <w:webHidden/>
          </w:rPr>
          <w:fldChar w:fldCharType="begin"/>
        </w:r>
        <w:r w:rsidR="00170748">
          <w:rPr>
            <w:noProof/>
            <w:webHidden/>
          </w:rPr>
          <w:instrText xml:space="preserve"> PAGEREF _Toc317071902 \h </w:instrText>
        </w:r>
        <w:r w:rsidR="00803447">
          <w:rPr>
            <w:noProof/>
            <w:webHidden/>
          </w:rPr>
        </w:r>
        <w:r w:rsidR="00803447">
          <w:rPr>
            <w:noProof/>
            <w:webHidden/>
          </w:rPr>
          <w:fldChar w:fldCharType="separate"/>
        </w:r>
        <w:r w:rsidR="00877455">
          <w:rPr>
            <w:noProof/>
            <w:webHidden/>
          </w:rPr>
          <w:t>21</w:t>
        </w:r>
        <w:r w:rsidR="00803447">
          <w:rPr>
            <w:noProof/>
            <w:webHidden/>
          </w:rPr>
          <w:fldChar w:fldCharType="end"/>
        </w:r>
      </w:hyperlink>
    </w:p>
    <w:p w:rsidR="00170748" w:rsidRDefault="0099372B">
      <w:pPr>
        <w:pStyle w:val="TOC2"/>
        <w:rPr>
          <w:noProof/>
          <w:color w:val="auto"/>
          <w:sz w:val="22"/>
          <w:lang w:eastAsia="zh-CN"/>
        </w:rPr>
      </w:pPr>
      <w:hyperlink w:anchor="_Toc317071903" w:history="1">
        <w:r w:rsidR="00170748" w:rsidRPr="004F3A49">
          <w:rPr>
            <w:rStyle w:val="Hyperlink"/>
            <w:rFonts w:eastAsia="SimSun" w:cs="Arial"/>
            <w:noProof/>
          </w:rPr>
          <w:t>SQL Server 2008 R2 Workgroup</w:t>
        </w:r>
        <w:r w:rsidR="00170748">
          <w:rPr>
            <w:noProof/>
            <w:webHidden/>
          </w:rPr>
          <w:tab/>
        </w:r>
        <w:r w:rsidR="00803447">
          <w:rPr>
            <w:noProof/>
            <w:webHidden/>
          </w:rPr>
          <w:fldChar w:fldCharType="begin"/>
        </w:r>
        <w:r w:rsidR="00170748">
          <w:rPr>
            <w:noProof/>
            <w:webHidden/>
          </w:rPr>
          <w:instrText xml:space="preserve"> PAGEREF _Toc317071903 \h </w:instrText>
        </w:r>
        <w:r w:rsidR="00803447">
          <w:rPr>
            <w:noProof/>
            <w:webHidden/>
          </w:rPr>
        </w:r>
        <w:r w:rsidR="00803447">
          <w:rPr>
            <w:noProof/>
            <w:webHidden/>
          </w:rPr>
          <w:fldChar w:fldCharType="separate"/>
        </w:r>
        <w:r w:rsidR="00877455">
          <w:rPr>
            <w:noProof/>
            <w:webHidden/>
          </w:rPr>
          <w:t>21</w:t>
        </w:r>
        <w:r w:rsidR="00803447">
          <w:rPr>
            <w:noProof/>
            <w:webHidden/>
          </w:rPr>
          <w:fldChar w:fldCharType="end"/>
        </w:r>
      </w:hyperlink>
    </w:p>
    <w:p w:rsidR="00170748" w:rsidRDefault="0099372B">
      <w:pPr>
        <w:pStyle w:val="TOC2"/>
        <w:rPr>
          <w:noProof/>
          <w:color w:val="auto"/>
          <w:sz w:val="22"/>
          <w:lang w:eastAsia="zh-CN"/>
        </w:rPr>
      </w:pPr>
      <w:hyperlink w:anchor="_Toc317071904" w:history="1">
        <w:r w:rsidR="00170748" w:rsidRPr="004F3A49">
          <w:rPr>
            <w:rStyle w:val="Hyperlink"/>
            <w:rFonts w:eastAsia="SimSun" w:cs="Arial"/>
            <w:noProof/>
          </w:rPr>
          <w:t>SQL Server 2008 R2 Web</w:t>
        </w:r>
        <w:r w:rsidR="00170748">
          <w:rPr>
            <w:noProof/>
            <w:webHidden/>
          </w:rPr>
          <w:tab/>
        </w:r>
        <w:r w:rsidR="00803447">
          <w:rPr>
            <w:noProof/>
            <w:webHidden/>
          </w:rPr>
          <w:fldChar w:fldCharType="begin"/>
        </w:r>
        <w:r w:rsidR="00170748">
          <w:rPr>
            <w:noProof/>
            <w:webHidden/>
          </w:rPr>
          <w:instrText xml:space="preserve"> PAGEREF _Toc317071904 \h </w:instrText>
        </w:r>
        <w:r w:rsidR="00803447">
          <w:rPr>
            <w:noProof/>
            <w:webHidden/>
          </w:rPr>
        </w:r>
        <w:r w:rsidR="00803447">
          <w:rPr>
            <w:noProof/>
            <w:webHidden/>
          </w:rPr>
          <w:fldChar w:fldCharType="separate"/>
        </w:r>
        <w:r w:rsidR="00877455">
          <w:rPr>
            <w:noProof/>
            <w:webHidden/>
          </w:rPr>
          <w:t>21</w:t>
        </w:r>
        <w:r w:rsidR="00803447">
          <w:rPr>
            <w:noProof/>
            <w:webHidden/>
          </w:rPr>
          <w:fldChar w:fldCharType="end"/>
        </w:r>
      </w:hyperlink>
    </w:p>
    <w:p w:rsidR="00170748" w:rsidRDefault="0099372B">
      <w:pPr>
        <w:pStyle w:val="TOC2"/>
        <w:rPr>
          <w:noProof/>
          <w:color w:val="auto"/>
          <w:sz w:val="22"/>
          <w:lang w:eastAsia="zh-CN"/>
        </w:rPr>
      </w:pPr>
      <w:hyperlink w:anchor="_Toc317071905" w:history="1">
        <w:r w:rsidR="00170748" w:rsidRPr="004F3A49">
          <w:rPr>
            <w:rStyle w:val="Hyperlink"/>
            <w:rFonts w:eastAsia="SimSun" w:cs="Arial"/>
            <w:noProof/>
          </w:rPr>
          <w:t>System Center 2012 Datacenter</w:t>
        </w:r>
        <w:r w:rsidR="00170748">
          <w:rPr>
            <w:noProof/>
            <w:webHidden/>
          </w:rPr>
          <w:tab/>
        </w:r>
        <w:r w:rsidR="00803447">
          <w:rPr>
            <w:noProof/>
            <w:webHidden/>
          </w:rPr>
          <w:fldChar w:fldCharType="begin"/>
        </w:r>
        <w:r w:rsidR="00170748">
          <w:rPr>
            <w:noProof/>
            <w:webHidden/>
          </w:rPr>
          <w:instrText xml:space="preserve"> PAGEREF _Toc317071905 \h </w:instrText>
        </w:r>
        <w:r w:rsidR="00803447">
          <w:rPr>
            <w:noProof/>
            <w:webHidden/>
          </w:rPr>
        </w:r>
        <w:r w:rsidR="00803447">
          <w:rPr>
            <w:noProof/>
            <w:webHidden/>
          </w:rPr>
          <w:fldChar w:fldCharType="separate"/>
        </w:r>
        <w:r w:rsidR="00877455">
          <w:rPr>
            <w:noProof/>
            <w:webHidden/>
          </w:rPr>
          <w:t>22</w:t>
        </w:r>
        <w:r w:rsidR="00803447">
          <w:rPr>
            <w:noProof/>
            <w:webHidden/>
          </w:rPr>
          <w:fldChar w:fldCharType="end"/>
        </w:r>
      </w:hyperlink>
    </w:p>
    <w:p w:rsidR="00170748" w:rsidRDefault="0099372B">
      <w:pPr>
        <w:pStyle w:val="TOC2"/>
        <w:rPr>
          <w:noProof/>
          <w:color w:val="auto"/>
          <w:sz w:val="22"/>
          <w:lang w:eastAsia="zh-CN"/>
        </w:rPr>
      </w:pPr>
      <w:hyperlink w:anchor="_Toc317071906" w:history="1">
        <w:r w:rsidR="00170748" w:rsidRPr="004F3A49">
          <w:rPr>
            <w:rStyle w:val="Hyperlink"/>
            <w:rFonts w:eastAsia="SimSun" w:cs="Arial"/>
            <w:noProof/>
          </w:rPr>
          <w:t>System Center 2012 Standard</w:t>
        </w:r>
        <w:r w:rsidR="00170748">
          <w:rPr>
            <w:noProof/>
            <w:webHidden/>
          </w:rPr>
          <w:tab/>
        </w:r>
        <w:r w:rsidR="00803447">
          <w:rPr>
            <w:noProof/>
            <w:webHidden/>
          </w:rPr>
          <w:fldChar w:fldCharType="begin"/>
        </w:r>
        <w:r w:rsidR="00170748">
          <w:rPr>
            <w:noProof/>
            <w:webHidden/>
          </w:rPr>
          <w:instrText xml:space="preserve"> PAGEREF _Toc317071906 \h </w:instrText>
        </w:r>
        <w:r w:rsidR="00803447">
          <w:rPr>
            <w:noProof/>
            <w:webHidden/>
          </w:rPr>
        </w:r>
        <w:r w:rsidR="00803447">
          <w:rPr>
            <w:noProof/>
            <w:webHidden/>
          </w:rPr>
          <w:fldChar w:fldCharType="separate"/>
        </w:r>
        <w:r w:rsidR="00877455">
          <w:rPr>
            <w:noProof/>
            <w:webHidden/>
          </w:rPr>
          <w:t>23</w:t>
        </w:r>
        <w:r w:rsidR="00803447">
          <w:rPr>
            <w:noProof/>
            <w:webHidden/>
          </w:rPr>
          <w:fldChar w:fldCharType="end"/>
        </w:r>
      </w:hyperlink>
    </w:p>
    <w:p w:rsidR="00170748" w:rsidRDefault="0099372B">
      <w:pPr>
        <w:pStyle w:val="TOC2"/>
        <w:rPr>
          <w:noProof/>
          <w:color w:val="auto"/>
          <w:sz w:val="22"/>
          <w:lang w:eastAsia="zh-CN"/>
        </w:rPr>
      </w:pPr>
      <w:hyperlink w:anchor="_Toc317071907" w:history="1">
        <w:r w:rsidR="00170748" w:rsidRPr="004F3A49">
          <w:rPr>
            <w:rStyle w:val="Hyperlink"/>
            <w:rFonts w:eastAsia="SimSun" w:cs="Arial"/>
            <w:noProof/>
          </w:rPr>
          <w:t>Windows HPC Server 2008 R2 Suite</w:t>
        </w:r>
        <w:r w:rsidR="00170748">
          <w:rPr>
            <w:noProof/>
            <w:webHidden/>
          </w:rPr>
          <w:tab/>
        </w:r>
        <w:r w:rsidR="00803447">
          <w:rPr>
            <w:noProof/>
            <w:webHidden/>
          </w:rPr>
          <w:fldChar w:fldCharType="begin"/>
        </w:r>
        <w:r w:rsidR="00170748">
          <w:rPr>
            <w:noProof/>
            <w:webHidden/>
          </w:rPr>
          <w:instrText xml:space="preserve"> PAGEREF _Toc317071907 \h </w:instrText>
        </w:r>
        <w:r w:rsidR="00803447">
          <w:rPr>
            <w:noProof/>
            <w:webHidden/>
          </w:rPr>
        </w:r>
        <w:r w:rsidR="00803447">
          <w:rPr>
            <w:noProof/>
            <w:webHidden/>
          </w:rPr>
          <w:fldChar w:fldCharType="separate"/>
        </w:r>
        <w:r w:rsidR="00877455">
          <w:rPr>
            <w:noProof/>
            <w:webHidden/>
          </w:rPr>
          <w:t>24</w:t>
        </w:r>
        <w:r w:rsidR="00803447">
          <w:rPr>
            <w:noProof/>
            <w:webHidden/>
          </w:rPr>
          <w:fldChar w:fldCharType="end"/>
        </w:r>
      </w:hyperlink>
    </w:p>
    <w:p w:rsidR="00170748" w:rsidRDefault="0099372B">
      <w:pPr>
        <w:pStyle w:val="TOC2"/>
        <w:rPr>
          <w:noProof/>
          <w:color w:val="auto"/>
          <w:sz w:val="22"/>
          <w:lang w:eastAsia="zh-CN"/>
        </w:rPr>
      </w:pPr>
      <w:hyperlink w:anchor="_Toc317071908" w:history="1">
        <w:r w:rsidR="00170748" w:rsidRPr="004F3A49">
          <w:rPr>
            <w:rStyle w:val="Hyperlink"/>
            <w:rFonts w:eastAsia="SimSun" w:cs="Arial"/>
            <w:noProof/>
          </w:rPr>
          <w:t>Windows Server 2008 R2 Datacenter</w:t>
        </w:r>
        <w:r w:rsidR="00170748">
          <w:rPr>
            <w:noProof/>
            <w:webHidden/>
          </w:rPr>
          <w:tab/>
        </w:r>
        <w:r w:rsidR="00803447">
          <w:rPr>
            <w:noProof/>
            <w:webHidden/>
          </w:rPr>
          <w:fldChar w:fldCharType="begin"/>
        </w:r>
        <w:r w:rsidR="00170748">
          <w:rPr>
            <w:noProof/>
            <w:webHidden/>
          </w:rPr>
          <w:instrText xml:space="preserve"> PAGEREF _Toc317071908 \h </w:instrText>
        </w:r>
        <w:r w:rsidR="00803447">
          <w:rPr>
            <w:noProof/>
            <w:webHidden/>
          </w:rPr>
        </w:r>
        <w:r w:rsidR="00803447">
          <w:rPr>
            <w:noProof/>
            <w:webHidden/>
          </w:rPr>
          <w:fldChar w:fldCharType="separate"/>
        </w:r>
        <w:r w:rsidR="00877455">
          <w:rPr>
            <w:noProof/>
            <w:webHidden/>
          </w:rPr>
          <w:t>25</w:t>
        </w:r>
        <w:r w:rsidR="00803447">
          <w:rPr>
            <w:noProof/>
            <w:webHidden/>
          </w:rPr>
          <w:fldChar w:fldCharType="end"/>
        </w:r>
      </w:hyperlink>
    </w:p>
    <w:p w:rsidR="00170748" w:rsidRDefault="0099372B">
      <w:pPr>
        <w:pStyle w:val="TOC2"/>
        <w:rPr>
          <w:noProof/>
          <w:color w:val="auto"/>
          <w:sz w:val="22"/>
          <w:lang w:eastAsia="zh-CN"/>
        </w:rPr>
      </w:pPr>
      <w:hyperlink w:anchor="_Toc317071909" w:history="1">
        <w:r w:rsidR="00170748" w:rsidRPr="004F3A49">
          <w:rPr>
            <w:rStyle w:val="Hyperlink"/>
            <w:rFonts w:eastAsia="SimSun" w:cs="Arial"/>
            <w:noProof/>
          </w:rPr>
          <w:t>Windows Server 2008 R2 Enterprise</w:t>
        </w:r>
        <w:r w:rsidR="00170748">
          <w:rPr>
            <w:noProof/>
            <w:webHidden/>
          </w:rPr>
          <w:tab/>
        </w:r>
        <w:r w:rsidR="00803447">
          <w:rPr>
            <w:noProof/>
            <w:webHidden/>
          </w:rPr>
          <w:fldChar w:fldCharType="begin"/>
        </w:r>
        <w:r w:rsidR="00170748">
          <w:rPr>
            <w:noProof/>
            <w:webHidden/>
          </w:rPr>
          <w:instrText xml:space="preserve"> PAGEREF _Toc317071909 \h </w:instrText>
        </w:r>
        <w:r w:rsidR="00803447">
          <w:rPr>
            <w:noProof/>
            <w:webHidden/>
          </w:rPr>
        </w:r>
        <w:r w:rsidR="00803447">
          <w:rPr>
            <w:noProof/>
            <w:webHidden/>
          </w:rPr>
          <w:fldChar w:fldCharType="separate"/>
        </w:r>
        <w:r w:rsidR="00877455">
          <w:rPr>
            <w:noProof/>
            <w:webHidden/>
          </w:rPr>
          <w:t>25</w:t>
        </w:r>
        <w:r w:rsidR="00803447">
          <w:rPr>
            <w:noProof/>
            <w:webHidden/>
          </w:rPr>
          <w:fldChar w:fldCharType="end"/>
        </w:r>
      </w:hyperlink>
    </w:p>
    <w:p w:rsidR="00170748" w:rsidRDefault="0099372B">
      <w:pPr>
        <w:pStyle w:val="TOC2"/>
        <w:rPr>
          <w:noProof/>
          <w:color w:val="auto"/>
          <w:sz w:val="22"/>
          <w:lang w:eastAsia="zh-CN"/>
        </w:rPr>
      </w:pPr>
      <w:hyperlink w:anchor="_Toc317071910" w:history="1">
        <w:r w:rsidR="00170748" w:rsidRPr="004F3A49">
          <w:rPr>
            <w:rStyle w:val="Hyperlink"/>
            <w:rFonts w:eastAsia="SimSun" w:cs="Arial"/>
            <w:noProof/>
          </w:rPr>
          <w:t>Windows Server 2008 R2 for Itanium-based Systems</w:t>
        </w:r>
        <w:r w:rsidR="00170748">
          <w:rPr>
            <w:noProof/>
            <w:webHidden/>
          </w:rPr>
          <w:tab/>
        </w:r>
        <w:r w:rsidR="00803447">
          <w:rPr>
            <w:noProof/>
            <w:webHidden/>
          </w:rPr>
          <w:fldChar w:fldCharType="begin"/>
        </w:r>
        <w:r w:rsidR="00170748">
          <w:rPr>
            <w:noProof/>
            <w:webHidden/>
          </w:rPr>
          <w:instrText xml:space="preserve"> PAGEREF _Toc317071910 \h </w:instrText>
        </w:r>
        <w:r w:rsidR="00803447">
          <w:rPr>
            <w:noProof/>
            <w:webHidden/>
          </w:rPr>
        </w:r>
        <w:r w:rsidR="00803447">
          <w:rPr>
            <w:noProof/>
            <w:webHidden/>
          </w:rPr>
          <w:fldChar w:fldCharType="separate"/>
        </w:r>
        <w:r w:rsidR="00877455">
          <w:rPr>
            <w:noProof/>
            <w:webHidden/>
          </w:rPr>
          <w:t>26</w:t>
        </w:r>
        <w:r w:rsidR="00803447">
          <w:rPr>
            <w:noProof/>
            <w:webHidden/>
          </w:rPr>
          <w:fldChar w:fldCharType="end"/>
        </w:r>
      </w:hyperlink>
    </w:p>
    <w:p w:rsidR="00170748" w:rsidRDefault="0099372B">
      <w:pPr>
        <w:pStyle w:val="TOC2"/>
        <w:rPr>
          <w:noProof/>
          <w:color w:val="auto"/>
          <w:sz w:val="22"/>
          <w:lang w:eastAsia="zh-CN"/>
        </w:rPr>
      </w:pPr>
      <w:hyperlink w:anchor="_Toc317071911" w:history="1">
        <w:r w:rsidR="00170748" w:rsidRPr="004F3A49">
          <w:rPr>
            <w:rStyle w:val="Hyperlink"/>
            <w:rFonts w:eastAsia="SimSun" w:cs="Arial"/>
            <w:noProof/>
          </w:rPr>
          <w:t>Windows Server 2008 R2 HPC Edition</w:t>
        </w:r>
        <w:r w:rsidR="00170748">
          <w:rPr>
            <w:noProof/>
            <w:webHidden/>
          </w:rPr>
          <w:tab/>
        </w:r>
        <w:r w:rsidR="00803447">
          <w:rPr>
            <w:noProof/>
            <w:webHidden/>
          </w:rPr>
          <w:fldChar w:fldCharType="begin"/>
        </w:r>
        <w:r w:rsidR="00170748">
          <w:rPr>
            <w:noProof/>
            <w:webHidden/>
          </w:rPr>
          <w:instrText xml:space="preserve"> PAGEREF _Toc317071911 \h </w:instrText>
        </w:r>
        <w:r w:rsidR="00803447">
          <w:rPr>
            <w:noProof/>
            <w:webHidden/>
          </w:rPr>
        </w:r>
        <w:r w:rsidR="00803447">
          <w:rPr>
            <w:noProof/>
            <w:webHidden/>
          </w:rPr>
          <w:fldChar w:fldCharType="separate"/>
        </w:r>
        <w:r w:rsidR="00877455">
          <w:rPr>
            <w:noProof/>
            <w:webHidden/>
          </w:rPr>
          <w:t>27</w:t>
        </w:r>
        <w:r w:rsidR="00803447">
          <w:rPr>
            <w:noProof/>
            <w:webHidden/>
          </w:rPr>
          <w:fldChar w:fldCharType="end"/>
        </w:r>
      </w:hyperlink>
    </w:p>
    <w:p w:rsidR="00170748" w:rsidRDefault="0099372B">
      <w:pPr>
        <w:pStyle w:val="TOC2"/>
        <w:rPr>
          <w:noProof/>
          <w:color w:val="auto"/>
          <w:sz w:val="22"/>
          <w:lang w:eastAsia="zh-CN"/>
        </w:rPr>
      </w:pPr>
      <w:hyperlink w:anchor="_Toc317071912" w:history="1">
        <w:r w:rsidR="00170748" w:rsidRPr="004F3A49">
          <w:rPr>
            <w:rStyle w:val="Hyperlink"/>
            <w:rFonts w:eastAsia="SimSun" w:cs="Arial"/>
            <w:noProof/>
          </w:rPr>
          <w:t xml:space="preserve">Windows Server 2008 R2 OEM Standard </w:t>
        </w:r>
        <w:r w:rsidR="00170748" w:rsidRPr="004F3A49">
          <w:rPr>
            <w:rStyle w:val="Hyperlink"/>
            <w:rFonts w:eastAsia="SimSun" w:cs="Arial" w:hint="eastAsia"/>
            <w:noProof/>
          </w:rPr>
          <w:t>和</w:t>
        </w:r>
        <w:r w:rsidR="00170748" w:rsidRPr="004F3A49">
          <w:rPr>
            <w:rStyle w:val="Hyperlink"/>
            <w:rFonts w:eastAsia="SimSun" w:cs="Arial"/>
            <w:noProof/>
          </w:rPr>
          <w:t xml:space="preserve"> Enterprise</w:t>
        </w:r>
        <w:r w:rsidR="00170748">
          <w:rPr>
            <w:noProof/>
            <w:webHidden/>
          </w:rPr>
          <w:tab/>
        </w:r>
        <w:r w:rsidR="00803447">
          <w:rPr>
            <w:noProof/>
            <w:webHidden/>
          </w:rPr>
          <w:fldChar w:fldCharType="begin"/>
        </w:r>
        <w:r w:rsidR="00170748">
          <w:rPr>
            <w:noProof/>
            <w:webHidden/>
          </w:rPr>
          <w:instrText xml:space="preserve"> PAGEREF _Toc317071912 \h </w:instrText>
        </w:r>
        <w:r w:rsidR="00803447">
          <w:rPr>
            <w:noProof/>
            <w:webHidden/>
          </w:rPr>
        </w:r>
        <w:r w:rsidR="00803447">
          <w:rPr>
            <w:noProof/>
            <w:webHidden/>
          </w:rPr>
          <w:fldChar w:fldCharType="separate"/>
        </w:r>
        <w:r w:rsidR="00877455">
          <w:rPr>
            <w:noProof/>
            <w:webHidden/>
          </w:rPr>
          <w:t>27</w:t>
        </w:r>
        <w:r w:rsidR="00803447">
          <w:rPr>
            <w:noProof/>
            <w:webHidden/>
          </w:rPr>
          <w:fldChar w:fldCharType="end"/>
        </w:r>
      </w:hyperlink>
    </w:p>
    <w:p w:rsidR="00170748" w:rsidRDefault="0099372B">
      <w:pPr>
        <w:pStyle w:val="TOC2"/>
        <w:rPr>
          <w:noProof/>
          <w:color w:val="auto"/>
          <w:sz w:val="22"/>
          <w:lang w:eastAsia="zh-CN"/>
        </w:rPr>
      </w:pPr>
      <w:hyperlink w:anchor="_Toc317071913" w:history="1">
        <w:r w:rsidR="00170748" w:rsidRPr="004F3A49">
          <w:rPr>
            <w:rStyle w:val="Hyperlink"/>
            <w:rFonts w:eastAsia="SimSun" w:cs="Arial"/>
            <w:noProof/>
          </w:rPr>
          <w:t>Windows Server 2008 R2 Standard</w:t>
        </w:r>
        <w:r w:rsidR="00170748">
          <w:rPr>
            <w:noProof/>
            <w:webHidden/>
          </w:rPr>
          <w:tab/>
        </w:r>
        <w:r w:rsidR="00803447">
          <w:rPr>
            <w:noProof/>
            <w:webHidden/>
          </w:rPr>
          <w:fldChar w:fldCharType="begin"/>
        </w:r>
        <w:r w:rsidR="00170748">
          <w:rPr>
            <w:noProof/>
            <w:webHidden/>
          </w:rPr>
          <w:instrText xml:space="preserve"> PAGEREF _Toc317071913 \h </w:instrText>
        </w:r>
        <w:r w:rsidR="00803447">
          <w:rPr>
            <w:noProof/>
            <w:webHidden/>
          </w:rPr>
        </w:r>
        <w:r w:rsidR="00803447">
          <w:rPr>
            <w:noProof/>
            <w:webHidden/>
          </w:rPr>
          <w:fldChar w:fldCharType="separate"/>
        </w:r>
        <w:r w:rsidR="00877455">
          <w:rPr>
            <w:noProof/>
            <w:webHidden/>
          </w:rPr>
          <w:t>28</w:t>
        </w:r>
        <w:r w:rsidR="00803447">
          <w:rPr>
            <w:noProof/>
            <w:webHidden/>
          </w:rPr>
          <w:fldChar w:fldCharType="end"/>
        </w:r>
      </w:hyperlink>
    </w:p>
    <w:p w:rsidR="00170748" w:rsidRDefault="0099372B">
      <w:pPr>
        <w:pStyle w:val="TOC2"/>
        <w:rPr>
          <w:noProof/>
          <w:color w:val="auto"/>
          <w:sz w:val="22"/>
          <w:lang w:eastAsia="zh-CN"/>
        </w:rPr>
      </w:pPr>
      <w:hyperlink w:anchor="_Toc317071914" w:history="1">
        <w:r w:rsidR="00170748" w:rsidRPr="004F3A49">
          <w:rPr>
            <w:rStyle w:val="Hyperlink"/>
            <w:rFonts w:eastAsia="SimSun" w:cs="Arial"/>
            <w:noProof/>
            <w:lang w:eastAsia="zh-CN"/>
          </w:rPr>
          <w:t>Windows Web Server 2008 R2</w:t>
        </w:r>
        <w:r w:rsidR="00170748">
          <w:rPr>
            <w:noProof/>
            <w:webHidden/>
          </w:rPr>
          <w:tab/>
        </w:r>
        <w:r w:rsidR="00803447">
          <w:rPr>
            <w:noProof/>
            <w:webHidden/>
          </w:rPr>
          <w:fldChar w:fldCharType="begin"/>
        </w:r>
        <w:r w:rsidR="00170748">
          <w:rPr>
            <w:noProof/>
            <w:webHidden/>
          </w:rPr>
          <w:instrText xml:space="preserve"> PAGEREF _Toc317071914 \h </w:instrText>
        </w:r>
        <w:r w:rsidR="00803447">
          <w:rPr>
            <w:noProof/>
            <w:webHidden/>
          </w:rPr>
        </w:r>
        <w:r w:rsidR="00803447">
          <w:rPr>
            <w:noProof/>
            <w:webHidden/>
          </w:rPr>
          <w:fldChar w:fldCharType="separate"/>
        </w:r>
        <w:r w:rsidR="00877455">
          <w:rPr>
            <w:noProof/>
            <w:webHidden/>
          </w:rPr>
          <w:t>29</w:t>
        </w:r>
        <w:r w:rsidR="00803447">
          <w:rPr>
            <w:noProof/>
            <w:webHidden/>
          </w:rPr>
          <w:fldChar w:fldCharType="end"/>
        </w:r>
      </w:hyperlink>
    </w:p>
    <w:p w:rsidR="0006656D" w:rsidRPr="00873CB5" w:rsidRDefault="00803447" w:rsidP="000A570B">
      <w:pPr>
        <w:pStyle w:val="TOC1"/>
        <w:tabs>
          <w:tab w:val="right" w:leader="dot" w:pos="5210"/>
        </w:tabs>
        <w:rPr>
          <w:rFonts w:eastAsia="SimSun" w:cs="Arial"/>
        </w:rPr>
        <w:sectPr w:rsidR="0006656D" w:rsidRPr="00873CB5" w:rsidSect="00490772">
          <w:type w:val="continuous"/>
          <w:pgSz w:w="12240" w:h="15840" w:code="1"/>
          <w:pgMar w:top="1166" w:right="720" w:bottom="720" w:left="720" w:header="432" w:footer="288" w:gutter="0"/>
          <w:cols w:num="2" w:space="360"/>
          <w:docGrid w:linePitch="360"/>
        </w:sectPr>
      </w:pPr>
      <w:r w:rsidRPr="00873CB5">
        <w:rPr>
          <w:rFonts w:eastAsia="SimSun" w:cs="Arial"/>
        </w:rPr>
        <w:fldChar w:fldCharType="end"/>
      </w:r>
    </w:p>
    <w:p w:rsidR="000A570B" w:rsidRPr="00873CB5" w:rsidRDefault="000A570B" w:rsidP="000A570B">
      <w:pPr>
        <w:pStyle w:val="TOC1"/>
        <w:tabs>
          <w:tab w:val="right" w:leader="dot" w:pos="5210"/>
        </w:tabs>
        <w:rPr>
          <w:rFonts w:eastAsia="SimSun" w:cs="Arial"/>
        </w:rPr>
      </w:pPr>
    </w:p>
    <w:p w:rsidR="000A570B" w:rsidRPr="00873CB5" w:rsidRDefault="000A570B" w:rsidP="000A570B">
      <w:pPr>
        <w:pStyle w:val="PURHeading1"/>
        <w:rPr>
          <w:rFonts w:eastAsia="SimSun" w:cs="Arial"/>
          <w:lang w:eastAsia="zh-CN"/>
        </w:rPr>
      </w:pPr>
      <w:bookmarkStart w:id="33" w:name="Per_Processor"/>
      <w:bookmarkEnd w:id="33"/>
      <w:r w:rsidRPr="00873CB5">
        <w:rPr>
          <w:rFonts w:eastAsia="SimSun" w:hAnsi="SimSun" w:cs="Arial"/>
          <w:lang w:eastAsia="zh-CN"/>
        </w:rPr>
        <w:t>一般条款</w:t>
      </w:r>
    </w:p>
    <w:p w:rsidR="000A570B" w:rsidRPr="009F1DEC" w:rsidRDefault="000A570B" w:rsidP="000A570B">
      <w:pPr>
        <w:pStyle w:val="PURHeading2"/>
        <w:rPr>
          <w:rFonts w:ascii="Arial" w:eastAsia="SimSun" w:hAnsi="Arial" w:cs="Arial"/>
          <w:b/>
          <w:bCs/>
          <w:lang w:eastAsia="zh-CN"/>
        </w:rPr>
      </w:pPr>
      <w:r w:rsidRPr="009F1DEC">
        <w:rPr>
          <w:rFonts w:ascii="Arial" w:eastAsia="SimSun" w:hAnsi="SimSun" w:cs="Arial"/>
          <w:b/>
          <w:bCs/>
          <w:lang w:eastAsia="zh-CN"/>
        </w:rPr>
        <w:t>许可服务器</w:t>
      </w:r>
    </w:p>
    <w:p w:rsidR="000A570B" w:rsidRPr="00873CB5" w:rsidRDefault="000A570B" w:rsidP="000A570B">
      <w:pPr>
        <w:pStyle w:val="PURBody"/>
        <w:rPr>
          <w:rFonts w:eastAsia="SimSun" w:cs="Arial"/>
          <w:b/>
          <w:caps/>
          <w:lang w:eastAsia="zh-CN"/>
        </w:rPr>
      </w:pPr>
      <w:r w:rsidRPr="00873CB5">
        <w:rPr>
          <w:rFonts w:eastAsia="SimSun" w:hAnsi="SimSun" w:cs="Arial"/>
          <w:lang w:eastAsia="zh-CN"/>
        </w:rPr>
        <w:t>在服务器上运行服务器软件的实例之前，您必须确定所需的许可数量，并如下文所述将这些许可分配给该服务器。</w:t>
      </w:r>
    </w:p>
    <w:p w:rsidR="000A570B" w:rsidRPr="00873CB5" w:rsidRDefault="000A570B" w:rsidP="000A570B">
      <w:pPr>
        <w:pStyle w:val="PURBlueStrong"/>
        <w:rPr>
          <w:rFonts w:eastAsia="SimSun" w:cs="Arial"/>
          <w:lang w:eastAsia="zh-CN"/>
        </w:rPr>
      </w:pPr>
      <w:r w:rsidRPr="00873CB5">
        <w:rPr>
          <w:rFonts w:eastAsia="SimSun" w:hAnsi="SimSun" w:cs="Arial"/>
          <w:lang w:eastAsia="zh-CN"/>
        </w:rPr>
        <w:t>确定所需的许可数量</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基于服务器上物理处理器的总数（如下面的选项</w:t>
      </w:r>
      <w:r w:rsidRPr="00873CB5">
        <w:rPr>
          <w:rFonts w:eastAsia="SimSun" w:cs="Arial"/>
          <w:lang w:eastAsia="zh-CN"/>
        </w:rPr>
        <w:t xml:space="preserve"> 1 </w:t>
      </w:r>
      <w:r w:rsidRPr="00873CB5">
        <w:rPr>
          <w:rFonts w:eastAsia="SimSun" w:hAnsi="SimSun" w:cs="Arial"/>
          <w:lang w:eastAsia="zh-CN"/>
        </w:rPr>
        <w:t>所述）或所使用的虚拟处理器和物理处理器的总数量（如下面的选项</w:t>
      </w:r>
      <w:r w:rsidRPr="00873CB5">
        <w:rPr>
          <w:rFonts w:eastAsia="SimSun" w:cs="Arial"/>
          <w:lang w:eastAsia="zh-CN"/>
        </w:rPr>
        <w:t xml:space="preserve"> 2 </w:t>
      </w:r>
      <w:r w:rsidRPr="00873CB5">
        <w:rPr>
          <w:rFonts w:eastAsia="SimSun" w:hAnsi="SimSun" w:cs="Arial"/>
          <w:lang w:eastAsia="zh-CN"/>
        </w:rPr>
        <w:t>所述），</w:t>
      </w:r>
      <w:r w:rsidR="009F1DEC">
        <w:rPr>
          <w:rFonts w:eastAsia="SimSun" w:hAnsi="SimSun" w:cs="Arial"/>
          <w:lang w:eastAsia="zh-CN"/>
        </w:rPr>
        <w:br/>
      </w:r>
      <w:r w:rsidRPr="00873CB5">
        <w:rPr>
          <w:rFonts w:eastAsia="SimSun" w:hAnsi="SimSun" w:cs="Arial"/>
          <w:lang w:eastAsia="zh-CN"/>
        </w:rPr>
        <w:t>可以推算出所需的许可数量。企业版软件可以按其中任一选项。其他版本软件则必须按照选项</w:t>
      </w:r>
      <w:r w:rsidRPr="00873CB5">
        <w:rPr>
          <w:rFonts w:eastAsia="SimSun" w:cs="Arial"/>
          <w:lang w:eastAsia="zh-CN"/>
        </w:rPr>
        <w:t xml:space="preserve"> 2</w:t>
      </w:r>
      <w:r w:rsidRPr="00873CB5">
        <w:rPr>
          <w:rFonts w:eastAsia="SimSun" w:hAnsi="SimSun" w:cs="Arial"/>
          <w:lang w:eastAsia="zh-CN"/>
        </w:rPr>
        <w:t>。</w:t>
      </w:r>
    </w:p>
    <w:p w:rsidR="000A570B" w:rsidRPr="00873CB5" w:rsidRDefault="000A570B" w:rsidP="000A570B">
      <w:pPr>
        <w:pStyle w:val="PURBody-Indented"/>
        <w:rPr>
          <w:rFonts w:eastAsia="SimSun" w:cs="Arial"/>
          <w:lang w:eastAsia="zh-CN"/>
        </w:rPr>
      </w:pPr>
      <w:r w:rsidRPr="00873CB5">
        <w:rPr>
          <w:rStyle w:val="Strong"/>
          <w:rFonts w:eastAsia="SimSun" w:hAnsi="SimSun" w:cs="Arial"/>
          <w:lang w:eastAsia="zh-CN"/>
        </w:rPr>
        <w:t>选项</w:t>
      </w:r>
      <w:r w:rsidRPr="00873CB5">
        <w:rPr>
          <w:rStyle w:val="Strong"/>
          <w:rFonts w:eastAsia="SimSun" w:cs="Arial"/>
          <w:lang w:eastAsia="zh-CN"/>
        </w:rPr>
        <w:t xml:space="preserve"> 1</w:t>
      </w:r>
      <w:r w:rsidRPr="00873CB5">
        <w:rPr>
          <w:rStyle w:val="Strong"/>
          <w:rFonts w:eastAsia="SimSun" w:hAnsi="SimSun" w:cs="Arial"/>
          <w:lang w:eastAsia="zh-CN"/>
        </w:rPr>
        <w:t>：无限虚拟化：</w:t>
      </w:r>
      <w:r w:rsidRPr="00873CB5">
        <w:rPr>
          <w:rFonts w:eastAsia="SimSun" w:hAnsi="SimSun" w:cs="Arial"/>
          <w:lang w:eastAsia="zh-CN"/>
        </w:rPr>
        <w:t>根据此选项，服务器所需的许可的数量等于该服务器上物理处理器的总数。基于此选项统计和分配许可允许您在一个物理操作系统环境以及任意数量的虚拟操作系统环境</w:t>
      </w:r>
      <w:r w:rsidRPr="00873CB5">
        <w:rPr>
          <w:rFonts w:eastAsia="SimSun" w:cs="Arial"/>
          <w:lang w:eastAsia="zh-CN"/>
        </w:rPr>
        <w:t xml:space="preserve"> (OSE) </w:t>
      </w:r>
      <w:r w:rsidRPr="00873CB5">
        <w:rPr>
          <w:rFonts w:eastAsia="SimSun" w:hAnsi="SimSun" w:cs="Arial"/>
          <w:lang w:eastAsia="zh-CN"/>
        </w:rPr>
        <w:t>中运行服务器软件，而不论使用了多少物理处理器和虚拟处理器。此选项仅对该软件的企业版本可用。</w:t>
      </w:r>
    </w:p>
    <w:p w:rsidR="000A570B" w:rsidRPr="00873CB5" w:rsidRDefault="000A570B" w:rsidP="000A570B">
      <w:pPr>
        <w:pStyle w:val="PURBody-Indented"/>
        <w:rPr>
          <w:rFonts w:eastAsia="SimSun" w:cs="Arial"/>
        </w:rPr>
      </w:pPr>
      <w:r w:rsidRPr="00873CB5">
        <w:rPr>
          <w:rStyle w:val="Strong"/>
          <w:rFonts w:eastAsia="SimSun" w:hAnsi="SimSun" w:cs="Arial"/>
          <w:lang w:eastAsia="zh-CN"/>
        </w:rPr>
        <w:t>选项</w:t>
      </w:r>
      <w:r w:rsidRPr="00873CB5">
        <w:rPr>
          <w:rStyle w:val="Strong"/>
          <w:rFonts w:eastAsia="SimSun" w:cs="Arial"/>
          <w:lang w:eastAsia="zh-CN"/>
        </w:rPr>
        <w:t xml:space="preserve"> 2</w:t>
      </w:r>
      <w:r w:rsidRPr="00873CB5">
        <w:rPr>
          <w:rStyle w:val="Strong"/>
          <w:rFonts w:eastAsia="SimSun" w:hAnsi="SimSun" w:cs="Arial"/>
          <w:lang w:eastAsia="zh-CN"/>
        </w:rPr>
        <w:t>：基于使用的处理器数分配许可</w:t>
      </w:r>
      <w:r w:rsidRPr="00873CB5">
        <w:rPr>
          <w:rFonts w:eastAsia="SimSun" w:hAnsi="SimSun" w:cs="Arial"/>
          <w:lang w:eastAsia="zh-CN"/>
        </w:rPr>
        <w:t>：根据此选项，服务器所需的许可总数量等于在以下</w:t>
      </w:r>
      <w:r w:rsidRPr="00873CB5">
        <w:rPr>
          <w:rFonts w:eastAsia="SimSun" w:cs="Arial"/>
          <w:lang w:eastAsia="zh-CN"/>
        </w:rPr>
        <w:t xml:space="preserve"> (a) </w:t>
      </w:r>
      <w:r w:rsidRPr="00873CB5">
        <w:rPr>
          <w:rFonts w:eastAsia="SimSun" w:hAnsi="SimSun" w:cs="Arial"/>
          <w:lang w:eastAsia="zh-CN"/>
        </w:rPr>
        <w:t>部分和</w:t>
      </w:r>
      <w:r w:rsidRPr="00873CB5">
        <w:rPr>
          <w:rFonts w:eastAsia="SimSun" w:cs="Arial"/>
          <w:lang w:eastAsia="zh-CN"/>
        </w:rPr>
        <w:t xml:space="preserve"> (b) </w:t>
      </w:r>
      <w:r w:rsidRPr="00873CB5">
        <w:rPr>
          <w:rFonts w:eastAsia="SimSun" w:hAnsi="SimSun" w:cs="Arial"/>
          <w:lang w:eastAsia="zh-CN"/>
        </w:rPr>
        <w:t>部分中所需的许可数量总和。</w:t>
      </w:r>
      <w:r w:rsidRPr="00873CB5">
        <w:rPr>
          <w:rFonts w:eastAsia="SimSun" w:hAnsi="SimSun" w:cs="Arial"/>
        </w:rPr>
        <w:t>此选项仅对除企业版本以外的其他版本可用。</w:t>
      </w:r>
    </w:p>
    <w:p w:rsidR="000A570B" w:rsidRPr="00873CB5" w:rsidRDefault="000A570B" w:rsidP="008A355D">
      <w:pPr>
        <w:pStyle w:val="PURBullet-Indented"/>
        <w:numPr>
          <w:ilvl w:val="0"/>
          <w:numId w:val="17"/>
        </w:numPr>
        <w:rPr>
          <w:rFonts w:eastAsia="SimSun" w:cs="Arial"/>
          <w:lang w:eastAsia="zh-CN"/>
        </w:rPr>
      </w:pPr>
      <w:r w:rsidRPr="00873CB5">
        <w:rPr>
          <w:rFonts w:eastAsia="SimSun" w:hAnsi="SimSun" w:cs="Arial"/>
          <w:lang w:eastAsia="zh-CN"/>
        </w:rPr>
        <w:t>要在服务器上的物理</w:t>
      </w:r>
      <w:r w:rsidRPr="00873CB5">
        <w:rPr>
          <w:rFonts w:eastAsia="SimSun" w:cs="Arial"/>
          <w:lang w:eastAsia="zh-CN"/>
        </w:rPr>
        <w:t xml:space="preserve"> OSE </w:t>
      </w:r>
      <w:r w:rsidRPr="00873CB5">
        <w:rPr>
          <w:rFonts w:eastAsia="SimSun" w:hAnsi="SimSun" w:cs="Arial"/>
          <w:lang w:eastAsia="zh-CN"/>
        </w:rPr>
        <w:t>中运行服务器软件的实例，您需要为物理</w:t>
      </w:r>
      <w:r w:rsidRPr="00873CB5">
        <w:rPr>
          <w:rFonts w:eastAsia="SimSun" w:cs="Arial"/>
          <w:lang w:eastAsia="zh-CN"/>
        </w:rPr>
        <w:t xml:space="preserve"> OSE </w:t>
      </w:r>
      <w:r w:rsidRPr="00873CB5">
        <w:rPr>
          <w:rFonts w:eastAsia="SimSun" w:hAnsi="SimSun" w:cs="Arial"/>
          <w:lang w:eastAsia="zh-CN"/>
        </w:rPr>
        <w:t>中使用的每个物理处理器分配一份许可。</w:t>
      </w:r>
    </w:p>
    <w:p w:rsidR="000A570B" w:rsidRPr="00873CB5" w:rsidRDefault="000A570B" w:rsidP="008A355D">
      <w:pPr>
        <w:pStyle w:val="PURBullet-Indented"/>
        <w:numPr>
          <w:ilvl w:val="0"/>
          <w:numId w:val="17"/>
        </w:numPr>
        <w:rPr>
          <w:rFonts w:eastAsia="SimSun" w:cs="Arial"/>
          <w:lang w:eastAsia="zh-CN"/>
        </w:rPr>
      </w:pPr>
      <w:r w:rsidRPr="00873CB5">
        <w:rPr>
          <w:rFonts w:eastAsia="SimSun" w:hAnsi="SimSun" w:cs="Arial"/>
          <w:lang w:eastAsia="zh-CN"/>
        </w:rPr>
        <w:t>要在服务器上的虚拟</w:t>
      </w:r>
      <w:r w:rsidRPr="00873CB5">
        <w:rPr>
          <w:rFonts w:eastAsia="SimSun" w:cs="Arial"/>
          <w:lang w:eastAsia="zh-CN"/>
        </w:rPr>
        <w:t xml:space="preserve"> OSE </w:t>
      </w:r>
      <w:r w:rsidRPr="00873CB5">
        <w:rPr>
          <w:rFonts w:eastAsia="SimSun" w:hAnsi="SimSun" w:cs="Arial"/>
          <w:lang w:eastAsia="zh-CN"/>
        </w:rPr>
        <w:t>中运行服务器软件的实例，您需要为虚拟</w:t>
      </w:r>
      <w:r w:rsidRPr="00873CB5">
        <w:rPr>
          <w:rFonts w:eastAsia="SimSun" w:cs="Arial"/>
          <w:lang w:eastAsia="zh-CN"/>
        </w:rPr>
        <w:t xml:space="preserve"> OSE </w:t>
      </w:r>
      <w:r w:rsidRPr="00873CB5">
        <w:rPr>
          <w:rFonts w:eastAsia="SimSun" w:hAnsi="SimSun" w:cs="Arial"/>
          <w:lang w:eastAsia="zh-CN"/>
        </w:rPr>
        <w:t>中使用的每个虚拟处理器</w:t>
      </w:r>
      <w:r w:rsidRPr="00873CB5">
        <w:rPr>
          <w:rFonts w:eastAsia="SimSun" w:cs="Arial"/>
          <w:lang w:eastAsia="zh-CN"/>
        </w:rPr>
        <w:t>*</w:t>
      </w:r>
      <w:r w:rsidRPr="00873CB5">
        <w:rPr>
          <w:rFonts w:eastAsia="SimSun" w:hAnsi="SimSun" w:cs="Arial"/>
          <w:lang w:eastAsia="zh-CN"/>
        </w:rPr>
        <w:t>分配一份许可。</w:t>
      </w:r>
      <w:r w:rsidR="009F1DEC">
        <w:rPr>
          <w:rFonts w:eastAsia="SimSun" w:hAnsi="SimSun" w:cs="Arial"/>
          <w:lang w:eastAsia="zh-CN"/>
        </w:rPr>
        <w:br/>
      </w:r>
      <w:r w:rsidRPr="00873CB5">
        <w:rPr>
          <w:rFonts w:eastAsia="SimSun" w:hAnsi="SimSun" w:cs="Arial"/>
          <w:lang w:eastAsia="zh-CN"/>
        </w:rPr>
        <w:t>如果某个虚拟</w:t>
      </w:r>
      <w:r w:rsidRPr="00873CB5">
        <w:rPr>
          <w:rFonts w:eastAsia="SimSun" w:cs="Arial"/>
          <w:lang w:eastAsia="zh-CN"/>
        </w:rPr>
        <w:t xml:space="preserve"> OSE </w:t>
      </w:r>
      <w:r w:rsidRPr="00873CB5">
        <w:rPr>
          <w:rFonts w:eastAsia="SimSun" w:hAnsi="SimSun" w:cs="Arial"/>
          <w:lang w:eastAsia="zh-CN"/>
        </w:rPr>
        <w:t>使用的是虚拟处理器的一部分，则该部分被视为一个完整的虚拟处理器。</w:t>
      </w:r>
    </w:p>
    <w:p w:rsidR="000A570B" w:rsidRPr="00873CB5" w:rsidRDefault="000A570B" w:rsidP="000A570B">
      <w:pPr>
        <w:pStyle w:val="PURBody-Indented"/>
        <w:rPr>
          <w:rFonts w:eastAsia="SimSun" w:cs="Arial"/>
          <w:lang w:eastAsia="zh-CN"/>
        </w:rPr>
      </w:pPr>
      <w:r w:rsidRPr="00873CB5">
        <w:rPr>
          <w:rFonts w:eastAsia="SimSun" w:cs="Arial"/>
          <w:lang w:eastAsia="zh-CN"/>
        </w:rPr>
        <w:t>*</w:t>
      </w:r>
      <w:r w:rsidRPr="00873CB5">
        <w:rPr>
          <w:rFonts w:eastAsia="SimSun" w:hAnsi="SimSun" w:cs="Arial"/>
          <w:lang w:eastAsia="zh-CN"/>
        </w:rPr>
        <w:t>虚拟处理器是虚拟（或称</w:t>
      </w:r>
      <w:r w:rsidRPr="00CF2D6E">
        <w:rPr>
          <w:rFonts w:ascii="SimSun" w:eastAsia="SimSun" w:hAnsi="SimSun" w:cs="Arial"/>
          <w:lang w:eastAsia="zh-CN"/>
        </w:rPr>
        <w:t>“</w:t>
      </w:r>
      <w:r w:rsidRPr="00873CB5">
        <w:rPr>
          <w:rFonts w:eastAsia="SimSun" w:hAnsi="SimSun" w:cs="Arial"/>
          <w:lang w:eastAsia="zh-CN"/>
        </w:rPr>
        <w:t>仿真</w:t>
      </w:r>
      <w:r w:rsidRPr="00CF2D6E">
        <w:rPr>
          <w:rFonts w:ascii="SimSun" w:eastAsia="SimSun" w:hAnsi="SimSun" w:cs="Arial"/>
          <w:lang w:eastAsia="zh-CN"/>
        </w:rPr>
        <w:t>”</w:t>
      </w:r>
      <w:r w:rsidRPr="00873CB5">
        <w:rPr>
          <w:rFonts w:eastAsia="SimSun" w:hAnsi="SimSun" w:cs="Arial"/>
          <w:lang w:eastAsia="zh-CN"/>
        </w:rPr>
        <w:t>）硬件系统中的处理器。虚拟</w:t>
      </w:r>
      <w:r w:rsidRPr="00873CB5">
        <w:rPr>
          <w:rFonts w:eastAsia="SimSun" w:cs="Arial"/>
          <w:lang w:eastAsia="zh-CN"/>
        </w:rPr>
        <w:t xml:space="preserve"> OSE </w:t>
      </w:r>
      <w:r w:rsidRPr="00873CB5">
        <w:rPr>
          <w:rFonts w:eastAsia="SimSun" w:hAnsi="SimSun" w:cs="Arial"/>
          <w:lang w:eastAsia="zh-CN"/>
        </w:rPr>
        <w:t>使用虚拟处理器。仅在进行许可时，虚拟处理器被视为与基础物理硬件系统上的每个物理处理器具有相同数量的线程和内核。因而，对于每个物理处理器提供</w:t>
      </w:r>
      <w:r w:rsidRPr="00873CB5">
        <w:rPr>
          <w:rFonts w:eastAsia="SimSun" w:cs="Arial"/>
          <w:lang w:eastAsia="zh-CN"/>
        </w:rPr>
        <w:t xml:space="preserve"> X </w:t>
      </w:r>
      <w:r w:rsidRPr="00873CB5">
        <w:rPr>
          <w:rFonts w:eastAsia="SimSun" w:hAnsi="SimSun" w:cs="Arial"/>
          <w:lang w:eastAsia="zh-CN"/>
        </w:rPr>
        <w:t>个逻辑处理器的服务器上的任何给定的虚拟</w:t>
      </w:r>
      <w:r w:rsidRPr="00873CB5">
        <w:rPr>
          <w:rFonts w:eastAsia="SimSun" w:cs="Arial"/>
          <w:lang w:eastAsia="zh-CN"/>
        </w:rPr>
        <w:t xml:space="preserve"> OSE</w:t>
      </w:r>
      <w:r w:rsidRPr="00873CB5">
        <w:rPr>
          <w:rFonts w:eastAsia="SimSun" w:hAnsi="SimSun" w:cs="Arial"/>
          <w:lang w:eastAsia="zh-CN"/>
        </w:rPr>
        <w:t>，所需许可数量为下面</w:t>
      </w:r>
      <w:r w:rsidRPr="00873CB5">
        <w:rPr>
          <w:rFonts w:eastAsia="SimSun" w:cs="Arial"/>
          <w:lang w:eastAsia="zh-CN"/>
        </w:rPr>
        <w:t xml:space="preserve"> A) </w:t>
      </w:r>
      <w:r w:rsidRPr="00873CB5">
        <w:rPr>
          <w:rFonts w:eastAsia="SimSun" w:hAnsi="SimSun" w:cs="Arial"/>
          <w:lang w:eastAsia="zh-CN"/>
        </w:rPr>
        <w:t>与</w:t>
      </w:r>
      <w:r w:rsidRPr="00873CB5">
        <w:rPr>
          <w:rFonts w:eastAsia="SimSun" w:cs="Arial"/>
          <w:lang w:eastAsia="zh-CN"/>
        </w:rPr>
        <w:t xml:space="preserve"> B) </w:t>
      </w:r>
      <w:r w:rsidRPr="00873CB5">
        <w:rPr>
          <w:rFonts w:eastAsia="SimSun" w:hAnsi="SimSun" w:cs="Arial"/>
          <w:lang w:eastAsia="zh-CN"/>
        </w:rPr>
        <w:t>之和：</w:t>
      </w:r>
    </w:p>
    <w:p w:rsidR="000A570B" w:rsidRPr="002C0060" w:rsidRDefault="008D3F5A" w:rsidP="008A355D">
      <w:pPr>
        <w:pStyle w:val="PURBullet-Indented"/>
        <w:numPr>
          <w:ilvl w:val="0"/>
          <w:numId w:val="18"/>
        </w:numPr>
        <w:rPr>
          <w:rFonts w:eastAsia="SimSun" w:hAnsi="SimSun" w:cs="Arial"/>
          <w:lang w:eastAsia="zh-CN"/>
        </w:rPr>
      </w:pPr>
      <w:r w:rsidRPr="00873CB5">
        <w:rPr>
          <w:rFonts w:eastAsia="SimSun" w:hAnsi="SimSun" w:cs="Arial"/>
          <w:lang w:eastAsia="zh-CN"/>
        </w:rPr>
        <w:t>虚拟</w:t>
      </w:r>
      <w:r w:rsidRPr="002C0060">
        <w:rPr>
          <w:rFonts w:eastAsia="SimSun" w:hAnsi="SimSun" w:cs="Arial"/>
          <w:lang w:eastAsia="zh-CN"/>
        </w:rPr>
        <w:t xml:space="preserve"> OSE </w:t>
      </w:r>
      <w:r w:rsidRPr="00873CB5">
        <w:rPr>
          <w:rFonts w:eastAsia="SimSun" w:hAnsi="SimSun" w:cs="Arial"/>
          <w:lang w:eastAsia="zh-CN"/>
        </w:rPr>
        <w:t>使用的每</w:t>
      </w:r>
      <w:r w:rsidRPr="002C0060">
        <w:rPr>
          <w:rFonts w:eastAsia="SimSun" w:hAnsi="SimSun" w:cs="Arial"/>
          <w:lang w:eastAsia="zh-CN"/>
        </w:rPr>
        <w:t xml:space="preserve"> X </w:t>
      </w:r>
      <w:r w:rsidRPr="00873CB5">
        <w:rPr>
          <w:rFonts w:eastAsia="SimSun" w:hAnsi="SimSun" w:cs="Arial"/>
          <w:lang w:eastAsia="zh-CN"/>
        </w:rPr>
        <w:t>个逻辑处理器需要一份许可</w:t>
      </w:r>
    </w:p>
    <w:p w:rsidR="000A570B" w:rsidRPr="002C0060" w:rsidRDefault="008D3F5A" w:rsidP="008A355D">
      <w:pPr>
        <w:pStyle w:val="PURBullet-Indented"/>
        <w:numPr>
          <w:ilvl w:val="0"/>
          <w:numId w:val="18"/>
        </w:numPr>
        <w:rPr>
          <w:rFonts w:eastAsia="SimSun" w:hAnsi="SimSun" w:cs="Arial"/>
          <w:lang w:eastAsia="zh-CN"/>
        </w:rPr>
      </w:pPr>
      <w:r w:rsidRPr="00873CB5">
        <w:rPr>
          <w:rFonts w:eastAsia="SimSun" w:hAnsi="SimSun" w:cs="Arial"/>
          <w:lang w:eastAsia="zh-CN"/>
        </w:rPr>
        <w:t>如果许可使用的逻辑处理器数量不是</w:t>
      </w:r>
      <w:r w:rsidRPr="002C0060">
        <w:rPr>
          <w:rFonts w:eastAsia="SimSun" w:hAnsi="SimSun" w:cs="Arial"/>
          <w:lang w:eastAsia="zh-CN"/>
        </w:rPr>
        <w:t xml:space="preserve"> X </w:t>
      </w:r>
      <w:r w:rsidRPr="00873CB5">
        <w:rPr>
          <w:rFonts w:eastAsia="SimSun" w:hAnsi="SimSun" w:cs="Arial"/>
          <w:lang w:eastAsia="zh-CN"/>
        </w:rPr>
        <w:t>的整数倍，需要一份许可</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 </w:t>
      </w:r>
      <w:r w:rsidRPr="00873CB5">
        <w:rPr>
          <w:rFonts w:eastAsia="SimSun" w:hAnsi="SimSun" w:cs="Arial"/>
          <w:lang w:eastAsia="zh-CN"/>
        </w:rPr>
        <w:t>以上所用</w:t>
      </w:r>
      <w:r w:rsidRPr="00873CB5">
        <w:rPr>
          <w:rFonts w:eastAsia="SimSun" w:cs="Arial"/>
          <w:lang w:eastAsia="zh-CN"/>
        </w:rPr>
        <w:t>“X”</w:t>
      </w:r>
      <w:r w:rsidRPr="00873CB5">
        <w:rPr>
          <w:rFonts w:eastAsia="SimSun" w:hAnsi="SimSun" w:cs="Arial"/>
          <w:lang w:eastAsia="zh-CN"/>
        </w:rPr>
        <w:t>，相当于核心处理器，或每个处理器线程的相关数量。</w:t>
      </w:r>
    </w:p>
    <w:p w:rsidR="000A570B" w:rsidRPr="00625D55" w:rsidRDefault="000A570B" w:rsidP="000A570B">
      <w:pPr>
        <w:pStyle w:val="PURHeading2"/>
        <w:rPr>
          <w:rFonts w:ascii="Arial" w:eastAsia="SimSun" w:hAnsi="Arial" w:cs="Arial"/>
          <w:b/>
          <w:bCs/>
          <w:lang w:eastAsia="zh-CN"/>
        </w:rPr>
      </w:pPr>
      <w:r w:rsidRPr="00625D55">
        <w:rPr>
          <w:rFonts w:ascii="Arial" w:eastAsia="SimSun" w:hAnsi="SimSun" w:cs="Arial"/>
          <w:b/>
          <w:bCs/>
          <w:lang w:eastAsia="zh-CN"/>
        </w:rPr>
        <w:t>将所需数量的许可分配给服务器</w:t>
      </w:r>
    </w:p>
    <w:p w:rsidR="000A570B" w:rsidRPr="00873CB5" w:rsidRDefault="000A570B" w:rsidP="000A570B">
      <w:pPr>
        <w:pStyle w:val="PURBody-Indented"/>
        <w:rPr>
          <w:rFonts w:eastAsia="SimSun" w:cs="Arial"/>
          <w:color w:val="404040"/>
          <w:szCs w:val="18"/>
          <w:lang w:eastAsia="zh-CN"/>
        </w:rPr>
      </w:pPr>
      <w:r w:rsidRPr="00873CB5">
        <w:rPr>
          <w:rFonts w:eastAsia="SimSun" w:hAnsi="SimSun" w:cs="Arial"/>
          <w:lang w:eastAsia="zh-CN"/>
        </w:rPr>
        <w:t>在确定需为一个服务器获得的许可数量后，您必须将这一数量的许可分配给该服务器。该服务器是所有这些许可的许可服务器。</w:t>
      </w:r>
      <w:r w:rsidR="00625D55">
        <w:rPr>
          <w:rFonts w:eastAsia="SimSun" w:hAnsi="SimSun" w:cs="Arial"/>
          <w:lang w:eastAsia="zh-CN"/>
        </w:rPr>
        <w:br/>
      </w:r>
      <w:r w:rsidRPr="00873CB5">
        <w:rPr>
          <w:rFonts w:eastAsia="SimSun" w:hAnsi="SimSun" w:cs="Arial"/>
          <w:lang w:eastAsia="zh-CN"/>
        </w:rPr>
        <w:t>您不能将同一许可分配给多个服务器。硬件分区或刀片被视为单独的服务器。</w:t>
      </w:r>
    </w:p>
    <w:p w:rsidR="000A570B" w:rsidRPr="00873CB5" w:rsidRDefault="000A570B" w:rsidP="000A570B">
      <w:pPr>
        <w:pStyle w:val="PURBody-Indented"/>
        <w:rPr>
          <w:rFonts w:eastAsia="SimSun" w:cs="Arial"/>
          <w:color w:val="404040"/>
          <w:szCs w:val="18"/>
          <w:lang w:eastAsia="zh-CN"/>
        </w:rPr>
      </w:pPr>
      <w:r w:rsidRPr="00873CB5">
        <w:rPr>
          <w:rFonts w:eastAsia="SimSun" w:hAnsi="SimSun" w:cs="Arial"/>
          <w:lang w:eastAsia="zh-CN"/>
        </w:rPr>
        <w:t>您可以重新分配许可，但两次分配的时间间隔不得少于三十</w:t>
      </w:r>
      <w:r w:rsidRPr="00873CB5">
        <w:rPr>
          <w:rFonts w:eastAsia="SimSun" w:cs="Arial"/>
          <w:lang w:eastAsia="zh-CN"/>
        </w:rPr>
        <w:t xml:space="preserve"> (30) </w:t>
      </w:r>
      <w:r w:rsidRPr="00873CB5">
        <w:rPr>
          <w:rFonts w:eastAsia="SimSun" w:hAnsi="SimSun" w:cs="Arial"/>
          <w:lang w:eastAsia="zh-CN"/>
        </w:rPr>
        <w:t>天。</w:t>
      </w:r>
      <w:r w:rsidRPr="00873CB5">
        <w:rPr>
          <w:rFonts w:eastAsia="SimSun" w:hAnsi="SimSun" w:cs="Arial"/>
          <w:color w:val="404040"/>
          <w:szCs w:val="18"/>
          <w:lang w:eastAsia="zh-CN"/>
        </w:rPr>
        <w:t>如果由于硬件永久失效而停用许可服务器，则可以提前重新分配许可。转让许可后，被分配到许可的服务器成为该许可的新的许可服务器。</w:t>
      </w:r>
    </w:p>
    <w:p w:rsidR="00625D55" w:rsidRDefault="00625D55" w:rsidP="00625D55">
      <w:pPr>
        <w:pStyle w:val="PURHeading2"/>
        <w:keepNext w:val="0"/>
        <w:keepLines w:val="0"/>
        <w:rPr>
          <w:rFonts w:ascii="Arial" w:eastAsia="SimSun" w:hAnsi="SimSun" w:cs="Arial"/>
          <w:b/>
          <w:bCs/>
          <w:lang w:eastAsia="zh-CN"/>
        </w:rPr>
      </w:pPr>
    </w:p>
    <w:p w:rsidR="000A570B" w:rsidRPr="00625D55" w:rsidRDefault="000A570B" w:rsidP="000A570B">
      <w:pPr>
        <w:pStyle w:val="PURHeading2"/>
        <w:rPr>
          <w:rFonts w:ascii="Arial" w:eastAsia="SimSun" w:hAnsi="Arial" w:cs="Arial"/>
          <w:b/>
          <w:bCs/>
          <w:lang w:eastAsia="zh-CN"/>
        </w:rPr>
      </w:pPr>
      <w:r w:rsidRPr="00625D55">
        <w:rPr>
          <w:rFonts w:ascii="Arial" w:eastAsia="SimSun" w:hAnsi="SimSun" w:cs="Arial"/>
          <w:b/>
          <w:bCs/>
          <w:lang w:eastAsia="zh-CN"/>
        </w:rPr>
        <w:lastRenderedPageBreak/>
        <w:t>运行服务器软件的实例</w:t>
      </w:r>
    </w:p>
    <w:p w:rsidR="000A570B" w:rsidRPr="00873CB5" w:rsidRDefault="000A570B" w:rsidP="000A570B">
      <w:pPr>
        <w:pStyle w:val="PURBody-Indented"/>
        <w:rPr>
          <w:rFonts w:eastAsia="SimSun" w:cs="Arial"/>
          <w:b/>
          <w:lang w:eastAsia="zh-CN"/>
        </w:rPr>
      </w:pPr>
      <w:r w:rsidRPr="00873CB5">
        <w:rPr>
          <w:rFonts w:eastAsia="SimSun" w:hAnsi="SimSun" w:cs="Arial"/>
          <w:lang w:eastAsia="zh-CN"/>
        </w:rPr>
        <w:t>您运行软件的权利取决于确定所需许可数量时使用的选项。</w:t>
      </w:r>
    </w:p>
    <w:p w:rsidR="000A570B" w:rsidRPr="00873CB5" w:rsidRDefault="000A570B" w:rsidP="000A570B">
      <w:pPr>
        <w:pStyle w:val="PURBody-Indented"/>
        <w:rPr>
          <w:rFonts w:eastAsia="SimSun" w:cs="Arial"/>
          <w:lang w:eastAsia="zh-CN"/>
        </w:rPr>
      </w:pPr>
      <w:r w:rsidRPr="00873CB5">
        <w:rPr>
          <w:rStyle w:val="Strong"/>
          <w:rFonts w:eastAsia="SimSun" w:hAnsi="SimSun" w:cs="Arial"/>
          <w:lang w:eastAsia="zh-CN"/>
        </w:rPr>
        <w:t>选项</w:t>
      </w:r>
      <w:r w:rsidRPr="00873CB5">
        <w:rPr>
          <w:rStyle w:val="Strong"/>
          <w:rFonts w:eastAsia="SimSun" w:cs="Arial"/>
          <w:lang w:eastAsia="zh-CN"/>
        </w:rPr>
        <w:t xml:space="preserve"> 1</w:t>
      </w:r>
      <w:r w:rsidRPr="00873CB5">
        <w:rPr>
          <w:rStyle w:val="Strong"/>
          <w:rFonts w:eastAsia="SimSun" w:hAnsi="SimSun" w:cs="Arial"/>
          <w:lang w:eastAsia="zh-CN"/>
        </w:rPr>
        <w:t>：无限虚拟化</w:t>
      </w:r>
      <w:r w:rsidRPr="00873CB5">
        <w:rPr>
          <w:rFonts w:eastAsia="SimSun" w:hAnsi="SimSun" w:cs="Arial"/>
          <w:lang w:eastAsia="zh-CN"/>
        </w:rPr>
        <w:t>：如果您为服务器分配的许可数量等于服务器上物理处理器的总数：</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您可于任一时刻在该服务器上的一个物理</w:t>
      </w:r>
      <w:r w:rsidRPr="00873CB5">
        <w:rPr>
          <w:rFonts w:eastAsia="SimSun" w:cs="Arial"/>
          <w:lang w:eastAsia="zh-CN"/>
        </w:rPr>
        <w:t xml:space="preserve"> OSE </w:t>
      </w:r>
      <w:r w:rsidRPr="00873CB5">
        <w:rPr>
          <w:rFonts w:eastAsia="SimSun" w:hAnsi="SimSun" w:cs="Arial"/>
          <w:lang w:eastAsia="zh-CN"/>
        </w:rPr>
        <w:t>和任意数量的虚拟</w:t>
      </w:r>
      <w:r w:rsidRPr="00873CB5">
        <w:rPr>
          <w:rFonts w:eastAsia="SimSun" w:cs="Arial"/>
          <w:lang w:eastAsia="zh-CN"/>
        </w:rPr>
        <w:t xml:space="preserve"> OSE </w:t>
      </w:r>
      <w:r w:rsidRPr="00873CB5">
        <w:rPr>
          <w:rFonts w:eastAsia="SimSun" w:hAnsi="SimSun" w:cs="Arial"/>
          <w:lang w:eastAsia="zh-CN"/>
        </w:rPr>
        <w:t>中运行任意数量的服务器软件实例。</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无需对虚拟处理器分配许可。</w:t>
      </w:r>
    </w:p>
    <w:p w:rsidR="000A570B" w:rsidRPr="00625D55" w:rsidRDefault="000A570B" w:rsidP="000A570B">
      <w:pPr>
        <w:pStyle w:val="PURBody-Indented"/>
        <w:rPr>
          <w:rFonts w:eastAsia="SimSun" w:cs="Arial"/>
          <w:b/>
          <w:bCs/>
          <w:spacing w:val="-2"/>
          <w:lang w:eastAsia="zh-CN"/>
        </w:rPr>
      </w:pPr>
      <w:r w:rsidRPr="00625D55">
        <w:rPr>
          <w:rStyle w:val="Strong"/>
          <w:rFonts w:eastAsia="SimSun" w:hAnsi="SimSun" w:cs="Arial"/>
          <w:spacing w:val="-2"/>
          <w:lang w:eastAsia="zh-CN"/>
        </w:rPr>
        <w:t>选项</w:t>
      </w:r>
      <w:r w:rsidRPr="00625D55">
        <w:rPr>
          <w:rStyle w:val="Strong"/>
          <w:rFonts w:eastAsia="SimSun" w:cs="Arial"/>
          <w:spacing w:val="-2"/>
          <w:lang w:eastAsia="zh-CN"/>
        </w:rPr>
        <w:t xml:space="preserve"> 2</w:t>
      </w:r>
      <w:r w:rsidRPr="00625D55">
        <w:rPr>
          <w:rStyle w:val="Strong"/>
          <w:rFonts w:eastAsia="SimSun" w:hAnsi="SimSun" w:cs="Arial"/>
          <w:spacing w:val="-2"/>
          <w:lang w:eastAsia="zh-CN"/>
        </w:rPr>
        <w:t>：基于使用的处理器数分配许可：</w:t>
      </w:r>
      <w:r w:rsidRPr="00625D55">
        <w:rPr>
          <w:rFonts w:eastAsia="SimSun" w:hAnsi="SimSun" w:cs="Arial"/>
          <w:spacing w:val="-2"/>
          <w:lang w:eastAsia="zh-CN"/>
        </w:rPr>
        <w:t>您可于任一时刻在许可服务器上的物理和虚拟</w:t>
      </w:r>
      <w:r w:rsidRPr="00625D55">
        <w:rPr>
          <w:rFonts w:eastAsia="SimSun" w:cs="Arial"/>
          <w:spacing w:val="-2"/>
          <w:lang w:eastAsia="zh-CN"/>
        </w:rPr>
        <w:t xml:space="preserve"> OSE </w:t>
      </w:r>
      <w:r w:rsidRPr="00625D55">
        <w:rPr>
          <w:rFonts w:eastAsia="SimSun" w:hAnsi="SimSun" w:cs="Arial"/>
          <w:spacing w:val="-2"/>
          <w:lang w:eastAsia="zh-CN"/>
        </w:rPr>
        <w:t>中运行任意数量的服务器软件实例。</w:t>
      </w:r>
      <w:r w:rsidR="00193ED9">
        <w:rPr>
          <w:rFonts w:eastAsia="SimSun" w:hAnsi="SimSun" w:cs="Arial"/>
          <w:spacing w:val="-2"/>
          <w:lang w:eastAsia="zh-CN"/>
        </w:rPr>
        <w:br/>
      </w:r>
      <w:r w:rsidRPr="00625D55">
        <w:rPr>
          <w:rFonts w:eastAsia="SimSun" w:hAnsi="SimSun" w:cs="Arial"/>
          <w:spacing w:val="-2"/>
          <w:lang w:eastAsia="zh-CN"/>
        </w:rPr>
        <w:t>但是，这些</w:t>
      </w:r>
      <w:r w:rsidRPr="00625D55">
        <w:rPr>
          <w:rFonts w:eastAsia="SimSun" w:cs="Arial"/>
          <w:spacing w:val="-2"/>
          <w:lang w:eastAsia="zh-CN"/>
        </w:rPr>
        <w:t xml:space="preserve"> OSE </w:t>
      </w:r>
      <w:r w:rsidRPr="00625D55">
        <w:rPr>
          <w:rFonts w:eastAsia="SimSun" w:hAnsi="SimSun" w:cs="Arial"/>
          <w:spacing w:val="-2"/>
          <w:lang w:eastAsia="zh-CN"/>
        </w:rPr>
        <w:t>使用的物理和虚拟处理器总数不得超过分配给该服务器的许可数量。</w:t>
      </w:r>
    </w:p>
    <w:p w:rsidR="000A570B" w:rsidRPr="00625D55" w:rsidRDefault="000A570B" w:rsidP="000A570B">
      <w:pPr>
        <w:pStyle w:val="PURHeading2"/>
        <w:rPr>
          <w:rFonts w:ascii="Arial" w:eastAsia="SimSun" w:hAnsi="Arial" w:cs="Arial"/>
          <w:b/>
          <w:bCs/>
          <w:lang w:eastAsia="zh-CN"/>
        </w:rPr>
      </w:pPr>
      <w:r w:rsidRPr="00625D55">
        <w:rPr>
          <w:rFonts w:ascii="Arial" w:eastAsia="SimSun" w:hAnsi="SimSun" w:cs="Arial"/>
          <w:b/>
          <w:bCs/>
          <w:lang w:eastAsia="zh-CN"/>
        </w:rPr>
        <w:t>运行客户端软件的实例</w:t>
      </w:r>
    </w:p>
    <w:p w:rsidR="000A570B" w:rsidRPr="00873CB5" w:rsidRDefault="000A570B" w:rsidP="00AE023A">
      <w:pPr>
        <w:pStyle w:val="PURBody-Indented"/>
        <w:rPr>
          <w:rFonts w:eastAsia="SimSun" w:cs="Arial"/>
          <w:lang w:eastAsia="zh-CN"/>
        </w:rPr>
      </w:pPr>
      <w:r w:rsidRPr="00873CB5">
        <w:rPr>
          <w:rFonts w:eastAsia="SimSun" w:hAnsi="SimSun" w:cs="Arial"/>
          <w:lang w:eastAsia="zh-CN"/>
        </w:rPr>
        <w:t>对于</w:t>
      </w:r>
      <w:hyperlink w:anchor="Appendix1" w:history="1">
        <w:hyperlink w:anchor="附录 1" w:history="1">
          <w:hyperlink w:anchor="附录 1" w:history="1">
            <w:hyperlink w:anchor="附录 1" w:history="1">
              <w:hyperlink w:anchor="Appendix1" w:history="1">
                <w:r w:rsidR="00AE023A" w:rsidRPr="00AE023A">
                  <w:rPr>
                    <w:rStyle w:val="Hyperlink"/>
                    <w:rFonts w:eastAsia="SimSun" w:cs="Arial"/>
                    <w:szCs w:val="18"/>
                    <w:lang w:eastAsia="zh-CN"/>
                  </w:rPr>
                  <w:t>附录</w:t>
                </w:r>
                <w:r w:rsidR="00AE023A" w:rsidRPr="00AE023A">
                  <w:rPr>
                    <w:rStyle w:val="Hyperlink"/>
                    <w:rFonts w:eastAsia="SimSun" w:cs="Arial"/>
                    <w:szCs w:val="18"/>
                    <w:lang w:eastAsia="zh-CN"/>
                  </w:rPr>
                  <w:t xml:space="preserve"> 1</w:t>
                </w:r>
              </w:hyperlink>
            </w:hyperlink>
          </w:hyperlink>
        </w:hyperlink>
      </w:hyperlink>
      <w:r w:rsidRPr="00AE023A">
        <w:rPr>
          <w:rFonts w:eastAsia="SimSun" w:cs="Arial"/>
          <w:lang w:eastAsia="zh-CN"/>
        </w:rPr>
        <w:t xml:space="preserve"> </w:t>
      </w:r>
      <w:r w:rsidRPr="00873CB5">
        <w:rPr>
          <w:rFonts w:eastAsia="SimSun" w:hAnsi="SimSun" w:cs="Arial"/>
          <w:lang w:eastAsia="zh-CN"/>
        </w:rPr>
        <w:t>中列出的客户端软件，您或您的客户可以在任意数量设备上的物理或虚拟操作系统环境</w:t>
      </w:r>
      <w:r w:rsidRPr="00873CB5">
        <w:rPr>
          <w:rFonts w:eastAsia="SimSun" w:cs="Arial"/>
          <w:lang w:eastAsia="zh-CN"/>
        </w:rPr>
        <w:t xml:space="preserve"> (OSE) </w:t>
      </w:r>
      <w:r w:rsidRPr="00873CB5">
        <w:rPr>
          <w:rFonts w:eastAsia="SimSun" w:hAnsi="SimSun" w:cs="Arial"/>
          <w:lang w:eastAsia="zh-CN"/>
        </w:rPr>
        <w:t>中运行或以其他方式使用这些软件任意数量的实例。您和您的客户只能直接或间接通过其他客户端软件与服务器软件一起使用客户端软件。</w:t>
      </w:r>
    </w:p>
    <w:p w:rsidR="000A570B" w:rsidRPr="00625D55" w:rsidRDefault="000A570B" w:rsidP="000A570B">
      <w:pPr>
        <w:pStyle w:val="PURHeading2"/>
        <w:rPr>
          <w:rFonts w:ascii="Arial" w:eastAsia="SimSun" w:hAnsi="Arial" w:cs="Arial"/>
          <w:b/>
          <w:bCs/>
          <w:lang w:eastAsia="zh-CN"/>
        </w:rPr>
      </w:pPr>
      <w:r w:rsidRPr="00625D55">
        <w:rPr>
          <w:rFonts w:ascii="Arial" w:eastAsia="SimSun" w:hAnsi="SimSun" w:cs="Arial"/>
          <w:b/>
          <w:bCs/>
          <w:lang w:eastAsia="zh-CN"/>
        </w:rPr>
        <w:t>在服务器或存储介质上创建和存储实例</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对于获得的每一份软件许可，您拥有以下附加权利：</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您可以创建服务器软件和客户端软件的任意数量的实例。</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您可以在任何服务器或存储介质上存储服务器软件和客户端软件的实例。</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您可以创建和存储服务器软件及客户端软件的实例，但目的仅限于按照以上所述依据自己的任何软件许可行使运行服务器软件实例的权利（例如，不能将实例分发给第三方）。</w:t>
      </w:r>
    </w:p>
    <w:p w:rsidR="000A570B" w:rsidRPr="00625D55" w:rsidRDefault="000A570B" w:rsidP="000A570B">
      <w:pPr>
        <w:pStyle w:val="PURHeading2"/>
        <w:rPr>
          <w:rFonts w:ascii="Arial" w:eastAsia="SimSun" w:hAnsi="Arial" w:cs="Arial"/>
          <w:b/>
          <w:bCs/>
          <w:highlight w:val="yellow"/>
          <w:lang w:eastAsia="zh-CN"/>
        </w:rPr>
      </w:pPr>
      <w:r w:rsidRPr="00625D55">
        <w:rPr>
          <w:rFonts w:ascii="Arial" w:eastAsia="SimSun" w:hAnsi="SimSun" w:cs="Arial"/>
          <w:b/>
          <w:bCs/>
          <w:lang w:eastAsia="zh-CN"/>
        </w:rPr>
        <w:t>其他许可要求和</w:t>
      </w:r>
      <w:r w:rsidRPr="00625D55">
        <w:rPr>
          <w:rFonts w:ascii="Arial" w:eastAsia="SimSun" w:hAnsi="Arial" w:cs="Arial"/>
          <w:b/>
          <w:bCs/>
          <w:lang w:eastAsia="zh-CN"/>
        </w:rPr>
        <w:t>/</w:t>
      </w:r>
      <w:r w:rsidRPr="00625D55">
        <w:rPr>
          <w:rFonts w:ascii="Arial" w:eastAsia="SimSun" w:hAnsi="SimSun" w:cs="Arial"/>
          <w:b/>
          <w:bCs/>
          <w:lang w:eastAsia="zh-CN"/>
        </w:rPr>
        <w:t>或使用权利</w:t>
      </w:r>
    </w:p>
    <w:p w:rsidR="000A570B" w:rsidRPr="00873CB5" w:rsidRDefault="000A570B" w:rsidP="000A570B">
      <w:pPr>
        <w:pStyle w:val="PURBlueStrong"/>
        <w:rPr>
          <w:rFonts w:eastAsia="SimSun" w:cs="Arial"/>
          <w:lang w:eastAsia="zh-CN"/>
        </w:rPr>
      </w:pPr>
      <w:r w:rsidRPr="00873CB5">
        <w:rPr>
          <w:rFonts w:eastAsia="SimSun" w:hAnsi="SimSun" w:cs="Arial"/>
          <w:lang w:eastAsia="zh-CN"/>
        </w:rPr>
        <w:t>访问时无需使用订户访问许可</w:t>
      </w:r>
      <w:r w:rsidRPr="00873CB5">
        <w:rPr>
          <w:rFonts w:eastAsia="SimSun" w:cs="Arial"/>
          <w:lang w:eastAsia="zh-CN"/>
        </w:rPr>
        <w:t xml:space="preserve"> (SAL)</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无需为其他设备获得</w:t>
      </w:r>
      <w:r w:rsidRPr="00873CB5">
        <w:rPr>
          <w:rFonts w:eastAsia="SimSun" w:cs="Arial"/>
          <w:lang w:eastAsia="zh-CN"/>
        </w:rPr>
        <w:t xml:space="preserve"> SAL </w:t>
      </w:r>
      <w:r w:rsidRPr="00873CB5">
        <w:rPr>
          <w:rFonts w:eastAsia="SimSun" w:hAnsi="SimSun" w:cs="Arial"/>
          <w:lang w:eastAsia="zh-CN"/>
        </w:rPr>
        <w:t>便可以访问您的服务器软件实例。</w:t>
      </w:r>
    </w:p>
    <w:p w:rsidR="000A570B" w:rsidRPr="00873CB5" w:rsidRDefault="000A570B" w:rsidP="000A570B">
      <w:pPr>
        <w:pStyle w:val="PURBlueStrong"/>
        <w:rPr>
          <w:rFonts w:eastAsia="SimSun" w:cs="Arial"/>
          <w:lang w:eastAsia="zh-CN"/>
        </w:rPr>
      </w:pPr>
      <w:r w:rsidRPr="00873CB5">
        <w:rPr>
          <w:rFonts w:eastAsia="SimSun" w:hAnsi="SimSun" w:cs="Arial"/>
          <w:lang w:eastAsia="zh-CN"/>
        </w:rPr>
        <w:t>可分发代码</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您可以如</w:t>
      </w:r>
      <w:r w:rsidRPr="00986414">
        <w:rPr>
          <w:rFonts w:ascii="SimSun" w:eastAsia="SimSun" w:hAnsi="SimSun" w:cs="Arial"/>
          <w:lang w:eastAsia="zh-CN"/>
        </w:rPr>
        <w:t>“</w:t>
      </w:r>
      <w:r w:rsidRPr="00873CB5">
        <w:rPr>
          <w:rFonts w:eastAsia="SimSun" w:hAnsi="SimSun" w:cs="Arial"/>
          <w:lang w:eastAsia="zh-CN"/>
        </w:rPr>
        <w:t>通用许可条款</w:t>
      </w:r>
      <w:r w:rsidRPr="00986414">
        <w:rPr>
          <w:rFonts w:ascii="SimSun" w:eastAsia="SimSun" w:hAnsi="SimSun" w:cs="Arial"/>
          <w:lang w:eastAsia="zh-CN"/>
        </w:rPr>
        <w:t>”</w:t>
      </w:r>
      <w:r w:rsidRPr="00873CB5">
        <w:rPr>
          <w:rFonts w:eastAsia="SimSun" w:hAnsi="SimSun" w:cs="Arial"/>
          <w:lang w:eastAsia="zh-CN"/>
        </w:rPr>
        <w:t>中所述使用</w:t>
      </w:r>
      <w:r w:rsidRPr="00986414">
        <w:rPr>
          <w:rFonts w:ascii="SimSun" w:eastAsia="SimSun" w:hAnsi="SimSun" w:cs="Arial"/>
          <w:lang w:eastAsia="zh-CN"/>
        </w:rPr>
        <w:t>“</w:t>
      </w:r>
      <w:r w:rsidRPr="00873CB5">
        <w:rPr>
          <w:rFonts w:eastAsia="SimSun" w:hAnsi="SimSun" w:cs="Arial"/>
          <w:lang w:eastAsia="zh-CN"/>
        </w:rPr>
        <w:t>可分发代码</w:t>
      </w:r>
      <w:r w:rsidRPr="00986414">
        <w:rPr>
          <w:rFonts w:ascii="SimSun" w:eastAsia="SimSun" w:hAnsi="SimSun" w:cs="Arial"/>
          <w:lang w:eastAsia="zh-CN"/>
        </w:rPr>
        <w:t>”</w:t>
      </w:r>
      <w:r w:rsidRPr="00873CB5">
        <w:rPr>
          <w:rFonts w:eastAsia="SimSun" w:hAnsi="SimSun" w:cs="Arial"/>
          <w:lang w:eastAsia="zh-CN"/>
        </w:rPr>
        <w:t>。</w:t>
      </w:r>
    </w:p>
    <w:p w:rsidR="000A570B" w:rsidRPr="00873CB5" w:rsidRDefault="000A570B" w:rsidP="000A570B">
      <w:pPr>
        <w:pStyle w:val="PURBlueStrong"/>
        <w:rPr>
          <w:rFonts w:eastAsia="SimSun" w:cs="Arial"/>
          <w:lang w:eastAsia="zh-CN"/>
        </w:rPr>
      </w:pPr>
      <w:r w:rsidRPr="00873CB5">
        <w:rPr>
          <w:rFonts w:eastAsia="SimSun" w:hAnsi="SimSun" w:cs="Arial"/>
          <w:lang w:eastAsia="zh-CN"/>
        </w:rPr>
        <w:t>管理包</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该软件可能包含管理包。这些产品使用权利的每处理器或</w:t>
      </w:r>
      <w:r w:rsidRPr="00873CB5">
        <w:rPr>
          <w:rFonts w:eastAsia="SimSun" w:cs="Arial"/>
          <w:lang w:eastAsia="zh-CN"/>
        </w:rPr>
        <w:t xml:space="preserve"> SAL </w:t>
      </w:r>
      <w:r w:rsidRPr="00873CB5">
        <w:rPr>
          <w:rFonts w:eastAsia="SimSun" w:hAnsi="SimSun" w:cs="Arial"/>
          <w:lang w:eastAsia="zh-CN"/>
        </w:rPr>
        <w:t>许可模式部分中针对适用的</w:t>
      </w:r>
      <w:r w:rsidRPr="00873CB5">
        <w:rPr>
          <w:rFonts w:eastAsia="SimSun" w:cs="Arial"/>
          <w:lang w:eastAsia="zh-CN"/>
        </w:rPr>
        <w:t xml:space="preserve"> System Center </w:t>
      </w:r>
      <w:r w:rsidRPr="00873CB5">
        <w:rPr>
          <w:rFonts w:eastAsia="SimSun" w:hAnsi="SimSun" w:cs="Arial"/>
          <w:lang w:eastAsia="zh-CN"/>
        </w:rPr>
        <w:t>产品的许可条款适用于您对这些管理包的使用。</w:t>
      </w:r>
    </w:p>
    <w:p w:rsidR="000A570B" w:rsidRPr="00625D55" w:rsidRDefault="000A570B" w:rsidP="000A570B">
      <w:pPr>
        <w:pStyle w:val="PURHeading2"/>
        <w:rPr>
          <w:rFonts w:ascii="Arial" w:eastAsia="SimSun" w:hAnsi="Arial" w:cs="Arial"/>
          <w:b/>
          <w:bCs/>
          <w:lang w:eastAsia="zh-CN"/>
        </w:rPr>
      </w:pPr>
      <w:r w:rsidRPr="00625D55">
        <w:rPr>
          <w:rFonts w:ascii="Arial" w:eastAsia="SimSun" w:hAnsi="SimSun" w:cs="Arial"/>
          <w:b/>
          <w:bCs/>
          <w:lang w:eastAsia="zh-CN"/>
        </w:rPr>
        <w:t>服务器场内的许可移动性</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注意：仅适用于在下面的</w:t>
      </w:r>
      <w:r w:rsidRPr="00986414">
        <w:rPr>
          <w:rFonts w:ascii="SimSun" w:eastAsia="SimSun" w:hAnsi="SimSun" w:cs="Arial"/>
          <w:lang w:eastAsia="zh-CN"/>
        </w:rPr>
        <w:t>“</w:t>
      </w:r>
      <w:r w:rsidRPr="00873CB5">
        <w:rPr>
          <w:rFonts w:eastAsia="SimSun" w:hAnsi="SimSun" w:cs="Arial"/>
          <w:lang w:eastAsia="zh-CN"/>
        </w:rPr>
        <w:t>产品特定许可条款</w:t>
      </w:r>
      <w:r w:rsidRPr="00986414">
        <w:rPr>
          <w:rFonts w:ascii="SimSun" w:eastAsia="SimSun" w:hAnsi="SimSun" w:cs="Arial"/>
          <w:lang w:eastAsia="zh-CN"/>
        </w:rPr>
        <w:t>”</w:t>
      </w:r>
      <w:r w:rsidRPr="00873CB5">
        <w:rPr>
          <w:rFonts w:eastAsia="SimSun" w:hAnsi="SimSun" w:cs="Arial"/>
          <w:lang w:eastAsia="zh-CN"/>
        </w:rPr>
        <w:t>一节中指定为具有服务器场内的许可移动性的产品。</w:t>
      </w:r>
    </w:p>
    <w:p w:rsidR="000A570B" w:rsidRPr="00873CB5" w:rsidRDefault="000A570B" w:rsidP="000A570B">
      <w:pPr>
        <w:pStyle w:val="PURBlueStrong"/>
        <w:rPr>
          <w:rFonts w:eastAsia="SimSun" w:cs="Arial"/>
          <w:lang w:eastAsia="zh-CN"/>
        </w:rPr>
      </w:pPr>
      <w:r w:rsidRPr="00873CB5">
        <w:rPr>
          <w:rFonts w:eastAsia="SimSun" w:hAnsi="SimSun" w:cs="Arial"/>
          <w:lang w:eastAsia="zh-CN"/>
        </w:rPr>
        <w:t>在服务器场内分配许可以及使用软件</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您可以按照</w:t>
      </w:r>
      <w:r w:rsidRPr="00986414">
        <w:rPr>
          <w:rFonts w:ascii="SimSun" w:eastAsia="SimSun" w:hAnsi="SimSun" w:cs="Arial"/>
          <w:lang w:eastAsia="zh-CN"/>
        </w:rPr>
        <w:t>“</w:t>
      </w:r>
      <w:r w:rsidRPr="00873CB5">
        <w:rPr>
          <w:rFonts w:eastAsia="SimSun" w:hAnsi="SimSun" w:cs="Arial"/>
          <w:lang w:eastAsia="zh-CN"/>
        </w:rPr>
        <w:t>通用许可条款</w:t>
      </w:r>
      <w:r w:rsidRPr="00986414">
        <w:rPr>
          <w:rFonts w:ascii="SimSun" w:eastAsia="SimSun" w:hAnsi="SimSun" w:cs="Arial"/>
          <w:lang w:eastAsia="zh-CN"/>
        </w:rPr>
        <w:t>”</w:t>
      </w:r>
      <w:r w:rsidRPr="00873CB5">
        <w:rPr>
          <w:rFonts w:eastAsia="SimSun" w:hAnsi="SimSun" w:cs="Arial"/>
          <w:lang w:eastAsia="zh-CN"/>
        </w:rPr>
        <w:t>中的说明确定所需许可的数量、分配这些许可以及使用服务器软件。或者，您可以运用以下使用权利。</w:t>
      </w:r>
    </w:p>
    <w:p w:rsidR="000A570B" w:rsidRPr="00873CB5" w:rsidRDefault="000A570B" w:rsidP="000A570B">
      <w:pPr>
        <w:pStyle w:val="PURBody-Indented"/>
        <w:rPr>
          <w:rFonts w:eastAsia="SimSun" w:cs="Arial"/>
          <w:lang w:eastAsia="zh-CN"/>
        </w:rPr>
      </w:pPr>
      <w:r w:rsidRPr="00873CB5">
        <w:rPr>
          <w:rStyle w:val="Strong"/>
          <w:rFonts w:eastAsia="SimSun" w:hAnsi="SimSun" w:cs="Arial"/>
          <w:lang w:eastAsia="zh-CN"/>
        </w:rPr>
        <w:t>服务器场。</w:t>
      </w:r>
      <w:r w:rsidRPr="00873CB5">
        <w:rPr>
          <w:rFonts w:eastAsia="SimSun" w:hAnsi="SimSun" w:cs="Arial"/>
          <w:lang w:eastAsia="zh-CN"/>
        </w:rPr>
        <w:t>服务器场由最多两个数据中心组成，每个数据中心的物理位置具有以下特点：</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所在的时区与另一个数据中心的当地时区（协调世界时</w:t>
      </w:r>
      <w:r w:rsidRPr="00873CB5">
        <w:rPr>
          <w:rFonts w:eastAsia="SimSun" w:cs="Arial"/>
          <w:lang w:eastAsia="zh-CN"/>
        </w:rPr>
        <w:t xml:space="preserve"> (UTC) </w:t>
      </w:r>
      <w:r w:rsidRPr="00873CB5">
        <w:rPr>
          <w:rFonts w:eastAsia="SimSun" w:hAnsi="SimSun" w:cs="Arial"/>
          <w:lang w:eastAsia="zh-CN"/>
        </w:rPr>
        <w:t>而不是</w:t>
      </w:r>
      <w:r w:rsidRPr="00873CB5">
        <w:rPr>
          <w:rFonts w:eastAsia="SimSun" w:cs="Arial"/>
          <w:lang w:eastAsia="zh-CN"/>
        </w:rPr>
        <w:t xml:space="preserve"> DST</w:t>
      </w:r>
      <w:r w:rsidRPr="00873CB5">
        <w:rPr>
          <w:rFonts w:eastAsia="SimSun" w:hAnsi="SimSun" w:cs="Arial"/>
          <w:lang w:eastAsia="zh-CN"/>
        </w:rPr>
        <w:t>）的时差在四个小时以内，和</w:t>
      </w:r>
      <w:r w:rsidRPr="00873CB5">
        <w:rPr>
          <w:rFonts w:eastAsia="SimSun" w:cs="Arial"/>
          <w:lang w:eastAsia="zh-CN"/>
        </w:rPr>
        <w:t>/</w:t>
      </w:r>
      <w:r w:rsidRPr="00873CB5">
        <w:rPr>
          <w:rFonts w:eastAsia="SimSun" w:hAnsi="SimSun" w:cs="Arial"/>
          <w:lang w:eastAsia="zh-CN"/>
        </w:rPr>
        <w:t>或</w:t>
      </w:r>
    </w:p>
    <w:p w:rsidR="000A570B" w:rsidRPr="00873CB5" w:rsidRDefault="000A570B" w:rsidP="00EB0D21">
      <w:pPr>
        <w:pStyle w:val="PURBullet-Indented"/>
        <w:rPr>
          <w:rFonts w:eastAsia="SimSun" w:cs="Arial"/>
          <w:sz w:val="20"/>
          <w:lang w:eastAsia="zh-CN"/>
        </w:rPr>
      </w:pPr>
      <w:r w:rsidRPr="00873CB5">
        <w:rPr>
          <w:rFonts w:eastAsia="SimSun" w:hAnsi="SimSun" w:cs="Arial"/>
          <w:lang w:eastAsia="zh-CN"/>
        </w:rPr>
        <w:t>在欧盟</w:t>
      </w:r>
      <w:r w:rsidRPr="00873CB5">
        <w:rPr>
          <w:rFonts w:eastAsia="SimSun" w:cs="Arial"/>
          <w:lang w:eastAsia="zh-CN"/>
        </w:rPr>
        <w:t xml:space="preserve"> (EU) </w:t>
      </w:r>
      <w:r w:rsidRPr="00873CB5">
        <w:rPr>
          <w:rFonts w:eastAsia="SimSun" w:hAnsi="SimSun" w:cs="Arial"/>
          <w:lang w:eastAsia="zh-CN"/>
        </w:rPr>
        <w:t>和</w:t>
      </w:r>
      <w:r w:rsidRPr="00873CB5">
        <w:rPr>
          <w:rFonts w:eastAsia="SimSun" w:cs="Arial"/>
          <w:lang w:eastAsia="zh-CN"/>
        </w:rPr>
        <w:t>/</w:t>
      </w:r>
      <w:r w:rsidRPr="00873CB5">
        <w:rPr>
          <w:rFonts w:eastAsia="SimSun" w:hAnsi="SimSun" w:cs="Arial"/>
          <w:lang w:eastAsia="zh-CN"/>
        </w:rPr>
        <w:t>或欧洲自由贸易联盟</w:t>
      </w:r>
      <w:r w:rsidRPr="00873CB5">
        <w:rPr>
          <w:rFonts w:eastAsia="SimSun" w:cs="Arial"/>
          <w:lang w:eastAsia="zh-CN"/>
        </w:rPr>
        <w:t xml:space="preserve"> (EFTA) </w:t>
      </w:r>
      <w:r w:rsidRPr="00873CB5">
        <w:rPr>
          <w:rFonts w:eastAsia="SimSun" w:hAnsi="SimSun" w:cs="Arial"/>
          <w:lang w:eastAsia="zh-CN"/>
        </w:rPr>
        <w:t>范围内。</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每个数据中心都只能成为一个服务器场的组成部分。您可以将数据中心从一个服务器场重新分配到另一个服务器场，但间隔时间不能太短（即两次分配的日期间隔不得少于</w:t>
      </w:r>
      <w:r w:rsidRPr="00873CB5">
        <w:rPr>
          <w:rFonts w:eastAsia="SimSun" w:cs="Arial"/>
          <w:lang w:eastAsia="zh-CN"/>
        </w:rPr>
        <w:t xml:space="preserve"> 30 </w:t>
      </w:r>
      <w:r w:rsidRPr="00873CB5">
        <w:rPr>
          <w:rFonts w:eastAsia="SimSun" w:hAnsi="SimSun" w:cs="Arial"/>
          <w:lang w:eastAsia="zh-CN"/>
        </w:rPr>
        <w:t>天）。</w:t>
      </w:r>
    </w:p>
    <w:p w:rsidR="000A570B" w:rsidRPr="00873CB5" w:rsidRDefault="000A570B" w:rsidP="000A570B">
      <w:pPr>
        <w:pStyle w:val="PURBlueStrong"/>
        <w:rPr>
          <w:rFonts w:eastAsia="SimSun" w:cs="Arial"/>
          <w:lang w:eastAsia="zh-CN"/>
        </w:rPr>
      </w:pPr>
      <w:r w:rsidRPr="00873CB5">
        <w:rPr>
          <w:rFonts w:eastAsia="SimSun" w:hAnsi="SimSun" w:cs="Arial"/>
          <w:lang w:eastAsia="zh-CN"/>
        </w:rPr>
        <w:t>许可的重新分配</w:t>
      </w:r>
    </w:p>
    <w:p w:rsidR="000A570B" w:rsidRPr="00873CB5" w:rsidRDefault="000A570B" w:rsidP="000A570B">
      <w:pPr>
        <w:pStyle w:val="PURBody-Indented"/>
        <w:rPr>
          <w:rFonts w:eastAsia="SimSun" w:cs="Arial"/>
          <w:b/>
          <w:bCs/>
          <w:lang w:eastAsia="zh-CN"/>
        </w:rPr>
      </w:pPr>
      <w:r w:rsidRPr="00873CB5">
        <w:rPr>
          <w:rStyle w:val="Strong"/>
          <w:rFonts w:eastAsia="SimSun" w:hAnsi="SimSun" w:cs="Arial"/>
          <w:lang w:eastAsia="zh-CN"/>
        </w:rPr>
        <w:t>服务器场内：</w:t>
      </w:r>
      <w:r w:rsidRPr="00873CB5">
        <w:rPr>
          <w:rFonts w:eastAsia="SimSun" w:hAnsi="SimSun" w:cs="Arial"/>
          <w:lang w:eastAsia="zh-CN"/>
        </w:rPr>
        <w:t>您可以根据需要随时将许可重新分配给位于同一服务器场内的任意服务器。对于已分配给同一服务器场内服务器的许可，禁止短时间内重新分配的规定不适用。</w:t>
      </w:r>
    </w:p>
    <w:p w:rsidR="000A570B" w:rsidRPr="00873CB5" w:rsidRDefault="000A570B" w:rsidP="00DA43B1">
      <w:pPr>
        <w:pStyle w:val="PURBody-Indented"/>
        <w:rPr>
          <w:rFonts w:eastAsia="SimSun" w:cs="Arial"/>
          <w:b/>
          <w:bCs/>
          <w:lang w:eastAsia="zh-CN"/>
        </w:rPr>
      </w:pPr>
      <w:r w:rsidRPr="00873CB5">
        <w:rPr>
          <w:rStyle w:val="Strong"/>
          <w:rFonts w:eastAsia="SimSun" w:hAnsi="SimSun" w:cs="Arial"/>
          <w:lang w:eastAsia="zh-CN"/>
        </w:rPr>
        <w:t>跨服务器场：</w:t>
      </w:r>
      <w:r w:rsidRPr="00873CB5">
        <w:rPr>
          <w:rFonts w:eastAsia="SimSun" w:hAnsi="SimSun" w:cs="Arial"/>
          <w:lang w:eastAsia="zh-CN"/>
        </w:rPr>
        <w:t>您可以将许可重新分配给位于其他服务器场内的任意服务器，但间隔不能太短（即两次分配的日期间隔不得少于九十</w:t>
      </w:r>
      <w:r w:rsidRPr="00873CB5">
        <w:rPr>
          <w:rFonts w:eastAsia="SimSun" w:cs="Arial"/>
          <w:lang w:eastAsia="zh-CN"/>
        </w:rPr>
        <w:t xml:space="preserve"> (30) </w:t>
      </w:r>
      <w:r w:rsidRPr="00873CB5">
        <w:rPr>
          <w:rFonts w:eastAsia="SimSun" w:hAnsi="SimSun" w:cs="Arial"/>
          <w:lang w:eastAsia="zh-CN"/>
        </w:rPr>
        <w:t>天）。</w:t>
      </w:r>
    </w:p>
    <w:p w:rsidR="000A570B" w:rsidRPr="00873CB5" w:rsidRDefault="000A570B" w:rsidP="000A570B">
      <w:pPr>
        <w:pStyle w:val="PURBlueStrong"/>
        <w:rPr>
          <w:rFonts w:eastAsia="SimSun" w:cs="Arial"/>
          <w:lang w:eastAsia="zh-CN"/>
        </w:rPr>
      </w:pPr>
      <w:r w:rsidRPr="00873CB5">
        <w:rPr>
          <w:rFonts w:eastAsia="SimSun" w:hAnsi="SimSun" w:cs="Arial"/>
          <w:lang w:eastAsia="zh-CN"/>
        </w:rPr>
        <w:t>确定所需的许可数量</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不论</w:t>
      </w:r>
      <w:r w:rsidRPr="00986414">
        <w:rPr>
          <w:rFonts w:ascii="SimSun" w:eastAsia="SimSun" w:hAnsi="SimSun" w:cs="Arial"/>
          <w:lang w:eastAsia="zh-CN"/>
        </w:rPr>
        <w:t>“</w:t>
      </w:r>
      <w:r w:rsidRPr="00873CB5">
        <w:rPr>
          <w:rFonts w:eastAsia="SimSun" w:hAnsi="SimSun" w:cs="Arial"/>
          <w:lang w:eastAsia="zh-CN"/>
        </w:rPr>
        <w:t>通用许可条款</w:t>
      </w:r>
      <w:r w:rsidRPr="00986414">
        <w:rPr>
          <w:rFonts w:ascii="SimSun" w:eastAsia="SimSun" w:hAnsi="SimSun" w:cs="Arial"/>
          <w:lang w:eastAsia="zh-CN"/>
        </w:rPr>
        <w:t>”</w:t>
      </w:r>
      <w:r w:rsidRPr="00873CB5">
        <w:rPr>
          <w:rFonts w:eastAsia="SimSun" w:hAnsi="SimSun" w:cs="Arial"/>
          <w:lang w:eastAsia="zh-CN"/>
        </w:rPr>
        <w:t>中对如何计算虚拟和物理处理器数量是否有相反的规定，任一时刻，您需要的许可数量应等于或大于服务器场中所支持的或由运行该软件实例的</w:t>
      </w:r>
      <w:r w:rsidRPr="00873CB5">
        <w:rPr>
          <w:rFonts w:eastAsia="SimSun" w:cs="Arial"/>
          <w:lang w:eastAsia="zh-CN"/>
        </w:rPr>
        <w:t xml:space="preserve"> OSE </w:t>
      </w:r>
      <w:r w:rsidRPr="00873CB5">
        <w:rPr>
          <w:rFonts w:eastAsia="SimSun" w:hAnsi="SimSun" w:cs="Arial"/>
          <w:lang w:eastAsia="zh-CN"/>
        </w:rPr>
        <w:t>所使用的许可服务器上的物理处理器数量。</w:t>
      </w:r>
    </w:p>
    <w:p w:rsidR="000A570B" w:rsidRPr="00873CB5" w:rsidRDefault="000A570B" w:rsidP="000A570B">
      <w:pPr>
        <w:pStyle w:val="PURBlueStrong"/>
        <w:rPr>
          <w:rFonts w:eastAsia="SimSun" w:cs="Arial"/>
          <w:lang w:eastAsia="zh-CN"/>
        </w:rPr>
      </w:pPr>
      <w:r w:rsidRPr="00873CB5">
        <w:rPr>
          <w:rFonts w:eastAsia="SimSun" w:hAnsi="SimSun" w:cs="Arial"/>
          <w:lang w:eastAsia="zh-CN"/>
        </w:rPr>
        <w:lastRenderedPageBreak/>
        <w:t>在服务器场内运行服务器软件的实例</w:t>
      </w:r>
    </w:p>
    <w:p w:rsidR="00156D47" w:rsidRPr="00873CB5" w:rsidRDefault="00156D47" w:rsidP="00156D47">
      <w:pPr>
        <w:pStyle w:val="PURBody-Indented"/>
        <w:rPr>
          <w:rFonts w:eastAsia="SimSun" w:cs="Arial"/>
          <w:lang w:eastAsia="zh-CN"/>
        </w:rPr>
      </w:pPr>
      <w:r w:rsidRPr="00873CB5">
        <w:rPr>
          <w:rFonts w:eastAsia="SimSun" w:hAnsi="SimSun" w:cs="Arial"/>
          <w:b/>
          <w:lang w:eastAsia="zh-CN"/>
        </w:rPr>
        <w:t>针对</w:t>
      </w:r>
      <w:r w:rsidRPr="00986414">
        <w:rPr>
          <w:rFonts w:ascii="SimSun" w:eastAsia="SimSun" w:hAnsi="SimSun" w:cs="Arial"/>
          <w:b/>
          <w:lang w:eastAsia="zh-CN"/>
        </w:rPr>
        <w:t>“</w:t>
      </w:r>
      <w:r w:rsidRPr="00873CB5">
        <w:rPr>
          <w:rFonts w:eastAsia="SimSun" w:hAnsi="SimSun" w:cs="Arial"/>
          <w:b/>
          <w:lang w:eastAsia="zh-CN"/>
        </w:rPr>
        <w:t>许可移动性</w:t>
      </w:r>
      <w:r w:rsidRPr="00986414">
        <w:rPr>
          <w:rFonts w:ascii="SimSun" w:eastAsia="SimSun" w:hAnsi="SimSun" w:cs="Arial"/>
          <w:b/>
          <w:lang w:eastAsia="zh-CN"/>
        </w:rPr>
        <w:t>”</w:t>
      </w:r>
      <w:r w:rsidRPr="00873CB5">
        <w:rPr>
          <w:rFonts w:eastAsia="SimSun" w:hAnsi="SimSun" w:cs="Arial"/>
          <w:b/>
          <w:lang w:eastAsia="zh-CN"/>
        </w:rPr>
        <w:t>涵盖的所有服务器软件（</w:t>
      </w:r>
      <w:r w:rsidRPr="00873CB5">
        <w:rPr>
          <w:rFonts w:eastAsia="SimSun" w:cs="Arial"/>
          <w:b/>
          <w:lang w:eastAsia="zh-CN"/>
        </w:rPr>
        <w:t xml:space="preserve">SQL Server 2008 R2 Enterprise </w:t>
      </w:r>
      <w:r w:rsidRPr="00873CB5">
        <w:rPr>
          <w:rFonts w:eastAsia="SimSun" w:hAnsi="SimSun" w:cs="Arial"/>
          <w:b/>
          <w:lang w:eastAsia="zh-CN"/>
        </w:rPr>
        <w:t>除外）</w:t>
      </w:r>
      <w:r w:rsidRPr="00873CB5">
        <w:rPr>
          <w:rFonts w:eastAsia="SimSun" w:hAnsi="SimSun" w:cs="Arial"/>
          <w:lang w:eastAsia="zh-CN"/>
        </w:rPr>
        <w:t>：由于您可以根据需要转让许可，所以只要满足以下要求，您就可以在服务器场内任意数量的操作系统环境</w:t>
      </w:r>
      <w:r w:rsidRPr="00873CB5">
        <w:rPr>
          <w:rFonts w:eastAsia="SimSun" w:cs="Arial"/>
          <w:lang w:eastAsia="zh-CN"/>
        </w:rPr>
        <w:t xml:space="preserve"> (OSE) </w:t>
      </w:r>
      <w:r w:rsidRPr="00873CB5">
        <w:rPr>
          <w:rFonts w:eastAsia="SimSun" w:hAnsi="SimSun" w:cs="Arial"/>
          <w:lang w:eastAsia="zh-CN"/>
        </w:rPr>
        <w:t>中运行该软件。任何时刻，支持操作系统环境或由操作系统环境</w:t>
      </w:r>
      <w:r w:rsidRPr="00873CB5">
        <w:rPr>
          <w:rFonts w:eastAsia="SimSun" w:cs="Arial"/>
          <w:lang w:eastAsia="zh-CN"/>
        </w:rPr>
        <w:t xml:space="preserve"> (OSE) </w:t>
      </w:r>
      <w:r w:rsidRPr="00873CB5">
        <w:rPr>
          <w:rFonts w:eastAsia="SimSun" w:hAnsi="SimSun" w:cs="Arial"/>
          <w:lang w:eastAsia="zh-CN"/>
        </w:rPr>
        <w:t>使用的物理处理器的数量不能超过分配给服务器场内服务器的许可数量。</w:t>
      </w:r>
    </w:p>
    <w:p w:rsidR="00156D47" w:rsidRPr="00873CB5" w:rsidRDefault="00156D47" w:rsidP="00156D47">
      <w:pPr>
        <w:pStyle w:val="PURBody-Indented"/>
        <w:rPr>
          <w:rFonts w:eastAsia="SimSun" w:cs="Arial"/>
          <w:lang w:eastAsia="zh-CN"/>
        </w:rPr>
      </w:pPr>
      <w:r w:rsidRPr="00873CB5">
        <w:rPr>
          <w:rFonts w:eastAsia="SimSun" w:hAnsi="SimSun" w:cs="Arial"/>
          <w:b/>
          <w:lang w:eastAsia="zh-CN"/>
        </w:rPr>
        <w:t>对于</w:t>
      </w:r>
      <w:r w:rsidRPr="00873CB5">
        <w:rPr>
          <w:rFonts w:eastAsia="SimSun" w:cs="Arial"/>
          <w:b/>
          <w:lang w:eastAsia="zh-CN"/>
        </w:rPr>
        <w:t xml:space="preserve"> SQL Server 2008 R2 Enterprise</w:t>
      </w:r>
      <w:r w:rsidRPr="00873CB5">
        <w:rPr>
          <w:rFonts w:eastAsia="SimSun" w:hAnsi="SimSun" w:cs="Arial"/>
          <w:lang w:eastAsia="zh-CN"/>
        </w:rPr>
        <w:t>：由于您可以根据需要重新分配许可，因此，只要满足以下要求，您就可以在服务器场内最多四个操作系统环境</w:t>
      </w:r>
      <w:r w:rsidRPr="00873CB5">
        <w:rPr>
          <w:rFonts w:eastAsia="SimSun" w:cs="Arial"/>
          <w:lang w:eastAsia="zh-CN"/>
        </w:rPr>
        <w:t xml:space="preserve"> (OSE) </w:t>
      </w:r>
      <w:r w:rsidRPr="00873CB5">
        <w:rPr>
          <w:rFonts w:eastAsia="SimSun" w:hAnsi="SimSun" w:cs="Arial"/>
          <w:lang w:eastAsia="zh-CN"/>
        </w:rPr>
        <w:t>中对分配的每个软件许可运行该软件。任何时刻，支持操作系统环境或由操作系统环境</w:t>
      </w:r>
      <w:r w:rsidRPr="00873CB5">
        <w:rPr>
          <w:rFonts w:eastAsia="SimSun" w:cs="Arial"/>
          <w:lang w:eastAsia="zh-CN"/>
        </w:rPr>
        <w:t xml:space="preserve"> (OSE) </w:t>
      </w:r>
      <w:r w:rsidRPr="00873CB5">
        <w:rPr>
          <w:rFonts w:eastAsia="SimSun" w:hAnsi="SimSun" w:cs="Arial"/>
          <w:lang w:eastAsia="zh-CN"/>
        </w:rPr>
        <w:t>使用的物理处理器的数量不能超过分配给服务器场内服务器的许可数量。</w:t>
      </w:r>
    </w:p>
    <w:p w:rsidR="000A570B" w:rsidRPr="00873CB5" w:rsidRDefault="000A570B" w:rsidP="000A570B">
      <w:pPr>
        <w:pStyle w:val="PURBlueStrong"/>
        <w:rPr>
          <w:rStyle w:val="Strong"/>
          <w:rFonts w:eastAsia="SimSun" w:cs="Arial"/>
          <w:b w:val="0"/>
          <w:bCs w:val="0"/>
          <w:lang w:eastAsia="zh-CN"/>
        </w:rPr>
      </w:pPr>
      <w:r w:rsidRPr="00873CB5">
        <w:rPr>
          <w:rStyle w:val="PURBlueStrong-IndentedChar"/>
          <w:rFonts w:eastAsia="SimSun" w:hAnsi="SimSun" w:cs="Arial"/>
          <w:smallCaps/>
          <w:lang w:eastAsia="zh-CN"/>
        </w:rPr>
        <w:t>另一种计算数量的方法</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除了计算支持虚拟</w:t>
      </w:r>
      <w:r w:rsidRPr="00873CB5">
        <w:rPr>
          <w:rFonts w:eastAsia="SimSun" w:cs="Arial"/>
          <w:lang w:eastAsia="zh-CN"/>
        </w:rPr>
        <w:t xml:space="preserve"> OSE </w:t>
      </w:r>
      <w:r w:rsidRPr="00873CB5">
        <w:rPr>
          <w:rFonts w:eastAsia="SimSun" w:hAnsi="SimSun" w:cs="Arial"/>
          <w:lang w:eastAsia="zh-CN"/>
        </w:rPr>
        <w:t>的物理处理器的数量外，您还可以计算运行实例的虚拟</w:t>
      </w:r>
      <w:r w:rsidRPr="00873CB5">
        <w:rPr>
          <w:rFonts w:eastAsia="SimSun" w:cs="Arial"/>
          <w:lang w:eastAsia="zh-CN"/>
        </w:rPr>
        <w:t xml:space="preserve"> OSE </w:t>
      </w:r>
      <w:r w:rsidRPr="00873CB5">
        <w:rPr>
          <w:rFonts w:eastAsia="SimSun" w:hAnsi="SimSun" w:cs="Arial"/>
          <w:lang w:eastAsia="zh-CN"/>
        </w:rPr>
        <w:t>中所使用的虚拟处理器的数量。为了实现此种计算方法，请忽略</w:t>
      </w:r>
      <w:r w:rsidRPr="00986414">
        <w:rPr>
          <w:rFonts w:ascii="SimSun" w:eastAsia="SimSun" w:hAnsi="SimSun" w:cs="Arial"/>
          <w:lang w:eastAsia="zh-CN"/>
        </w:rPr>
        <w:t>“</w:t>
      </w:r>
      <w:r w:rsidRPr="00873CB5">
        <w:rPr>
          <w:rFonts w:eastAsia="SimSun" w:hAnsi="SimSun" w:cs="Arial"/>
          <w:lang w:eastAsia="zh-CN"/>
        </w:rPr>
        <w:t>通用许可条款</w:t>
      </w:r>
      <w:r w:rsidRPr="00986414">
        <w:rPr>
          <w:rFonts w:ascii="SimSun" w:eastAsia="SimSun" w:hAnsi="SimSun" w:cs="Arial"/>
          <w:lang w:eastAsia="zh-CN"/>
        </w:rPr>
        <w:t>”</w:t>
      </w:r>
      <w:r w:rsidRPr="00873CB5">
        <w:rPr>
          <w:rFonts w:eastAsia="SimSun" w:hAnsi="SimSun" w:cs="Arial"/>
          <w:lang w:eastAsia="zh-CN"/>
        </w:rPr>
        <w:t>中关于虚拟处理器被视为与每个基本物理处理器具有相同数量的线程和内核这一声明。需要分配的许可的数量应等于以下处理器的最大数量之和：</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任一时刻运行软件实例的虚拟</w:t>
      </w:r>
      <w:r w:rsidRPr="00873CB5">
        <w:rPr>
          <w:rFonts w:eastAsia="SimSun" w:cs="Arial"/>
          <w:lang w:eastAsia="zh-CN"/>
        </w:rPr>
        <w:t xml:space="preserve"> OSE </w:t>
      </w:r>
      <w:r w:rsidRPr="00873CB5">
        <w:rPr>
          <w:rFonts w:eastAsia="SimSun" w:hAnsi="SimSun" w:cs="Arial"/>
          <w:lang w:eastAsia="zh-CN"/>
        </w:rPr>
        <w:t>所使用的虚拟处理器数量，以及</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任一时刻运行软件实例的物理</w:t>
      </w:r>
      <w:r w:rsidRPr="00873CB5">
        <w:rPr>
          <w:rFonts w:eastAsia="SimSun" w:cs="Arial"/>
          <w:lang w:eastAsia="zh-CN"/>
        </w:rPr>
        <w:t xml:space="preserve"> OSE </w:t>
      </w:r>
      <w:r w:rsidRPr="00873CB5">
        <w:rPr>
          <w:rFonts w:eastAsia="SimSun" w:hAnsi="SimSun" w:cs="Arial"/>
          <w:lang w:eastAsia="zh-CN"/>
        </w:rPr>
        <w:t>所使用的物理处理器数量</w:t>
      </w:r>
    </w:p>
    <w:p w:rsidR="000A570B" w:rsidRPr="00873CB5" w:rsidRDefault="0099372B" w:rsidP="000A570B">
      <w:pPr>
        <w:pStyle w:val="PURBullet"/>
        <w:numPr>
          <w:ilvl w:val="0"/>
          <w:numId w:val="0"/>
        </w:numPr>
        <w:jc w:val="right"/>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5F6596" w:rsidP="000A570B">
      <w:pPr>
        <w:pStyle w:val="PURHeading1"/>
        <w:rPr>
          <w:rFonts w:eastAsia="SimSun" w:cs="Arial"/>
          <w:lang w:eastAsia="zh-CN"/>
        </w:rPr>
      </w:pPr>
      <w:r w:rsidRPr="00873CB5">
        <w:rPr>
          <w:rFonts w:eastAsia="SimSun" w:hAnsi="SimSun" w:cs="Arial"/>
          <w:lang w:eastAsia="zh-CN"/>
        </w:rPr>
        <w:t>产品特定许可条款</w:t>
      </w:r>
    </w:p>
    <w:p w:rsidR="000A570B" w:rsidRPr="00873CB5" w:rsidRDefault="000A570B" w:rsidP="000A570B">
      <w:pPr>
        <w:pStyle w:val="PURProductName"/>
        <w:rPr>
          <w:rFonts w:eastAsia="SimSun" w:cs="Arial"/>
        </w:rPr>
      </w:pPr>
      <w:bookmarkStart w:id="34" w:name="_Toc299524945"/>
      <w:bookmarkStart w:id="35" w:name="_Toc299531296"/>
      <w:bookmarkStart w:id="36" w:name="_Toc299531404"/>
      <w:bookmarkStart w:id="37" w:name="_Toc299531512"/>
      <w:bookmarkStart w:id="38" w:name="_Toc299957121"/>
      <w:bookmarkStart w:id="39" w:name="_Toc317071882"/>
      <w:bookmarkStart w:id="40" w:name="_Toc317072090"/>
      <w:bookmarkStart w:id="41" w:name="_Toc317160689"/>
      <w:r w:rsidRPr="00873CB5">
        <w:rPr>
          <w:rFonts w:eastAsia="SimSun" w:cs="Arial"/>
        </w:rPr>
        <w:t>BizTalk Server 2010 Branch Edition</w:t>
      </w:r>
      <w:bookmarkEnd w:id="34"/>
      <w:bookmarkEnd w:id="35"/>
      <w:bookmarkEnd w:id="36"/>
      <w:bookmarkEnd w:id="37"/>
      <w:bookmarkEnd w:id="38"/>
      <w:bookmarkEnd w:id="39"/>
      <w:bookmarkEnd w:id="40"/>
      <w:bookmarkEnd w:id="41"/>
      <w:r w:rsidR="00803447" w:rsidRPr="00873CB5">
        <w:rPr>
          <w:rFonts w:eastAsia="SimSun" w:cs="Arial"/>
        </w:rPr>
        <w:fldChar w:fldCharType="begin"/>
      </w:r>
      <w:r w:rsidRPr="00873CB5">
        <w:rPr>
          <w:rFonts w:eastAsia="SimSun" w:cs="Arial"/>
        </w:rPr>
        <w:instrText xml:space="preserve">XE "BizTalk Server 2010 Branch Edition" </w:instrText>
      </w:r>
      <w:r w:rsidR="00803447" w:rsidRPr="00873CB5">
        <w:rPr>
          <w:rFonts w:eastAsia="SimSun" w:cs="Arial"/>
        </w:rPr>
        <w:fldChar w:fldCharType="end"/>
      </w:r>
    </w:p>
    <w:p w:rsidR="000A570B" w:rsidRPr="00873CB5" w:rsidRDefault="000A570B" w:rsidP="000A570B">
      <w:pPr>
        <w:pStyle w:val="PURLicenseTerm"/>
        <w:rPr>
          <w:rFonts w:eastAsia="SimSun" w:cs="Arial"/>
        </w:rPr>
      </w:pPr>
      <w:r w:rsidRPr="00873CB5">
        <w:rPr>
          <w:rFonts w:eastAsia="SimSun" w:hAnsi="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00452" w:rsidTr="00AE7BEF">
        <w:tc>
          <w:tcPr>
            <w:tcW w:w="2477" w:type="pct"/>
          </w:tcPr>
          <w:p w:rsidR="000A570B" w:rsidRPr="00A00452" w:rsidRDefault="005E52C7" w:rsidP="00AE7BEF">
            <w:pPr>
              <w:pStyle w:val="PURLMSH"/>
              <w:rPr>
                <w:rFonts w:eastAsia="SimSun" w:cs="Arial"/>
                <w:lang w:eastAsia="zh-CN"/>
              </w:rPr>
            </w:pPr>
            <w:r w:rsidRPr="00A00452">
              <w:rPr>
                <w:rFonts w:eastAsia="SimSun" w:cs="Arial"/>
                <w:lang w:eastAsia="zh-CN"/>
              </w:rPr>
              <w:t>服务器场内的许可移动性：</w:t>
            </w:r>
            <w:r w:rsidRPr="00A00452">
              <w:rPr>
                <w:rFonts w:eastAsia="SimSun" w:cs="Arial"/>
                <w:b/>
                <w:lang w:eastAsia="zh-CN"/>
              </w:rPr>
              <w:t>是</w:t>
            </w:r>
            <w:r w:rsidRPr="00A00452">
              <w:rPr>
                <w:rFonts w:eastAsia="SimSun" w:cs="Arial"/>
                <w:i/>
                <w:lang w:eastAsia="zh-CN"/>
              </w:rPr>
              <w:t>（请参阅</w:t>
            </w:r>
            <w:hyperlink w:anchor="Per_Processor" w:history="1">
              <w:r w:rsidRPr="00A00452">
                <w:rPr>
                  <w:rStyle w:val="Hyperlink"/>
                  <w:rFonts w:eastAsia="SimSun" w:cs="Arial"/>
                  <w:i/>
                  <w:u w:val="none"/>
                  <w:lang w:eastAsia="zh-CN"/>
                </w:rPr>
                <w:t>“</w:t>
              </w:r>
              <w:r w:rsidRPr="00A00452">
                <w:rPr>
                  <w:rStyle w:val="Hyperlink"/>
                  <w:rFonts w:eastAsia="SimSun" w:cs="Arial"/>
                  <w:i/>
                  <w:lang w:eastAsia="zh-CN"/>
                </w:rPr>
                <w:t>一般条款</w:t>
              </w:r>
              <w:r w:rsidRPr="00A00452">
                <w:rPr>
                  <w:rStyle w:val="Hyperlink"/>
                  <w:rFonts w:eastAsia="SimSun" w:cs="Arial"/>
                  <w:i/>
                  <w:u w:val="none"/>
                  <w:lang w:eastAsia="zh-CN"/>
                </w:rPr>
                <w:t>”</w:t>
              </w:r>
            </w:hyperlink>
            <w:r w:rsidRPr="00A00452">
              <w:rPr>
                <w:rFonts w:eastAsia="SimSun" w:cs="Arial"/>
                <w:i/>
                <w:lang w:eastAsia="zh-CN"/>
              </w:rPr>
              <w:t>）</w:t>
            </w:r>
          </w:p>
        </w:tc>
        <w:tc>
          <w:tcPr>
            <w:tcW w:w="2523" w:type="pct"/>
          </w:tcPr>
          <w:p w:rsidR="000A570B" w:rsidRPr="00A00452" w:rsidRDefault="000A570B" w:rsidP="00AE7BEF">
            <w:pPr>
              <w:pStyle w:val="PURLMSH"/>
              <w:rPr>
                <w:rFonts w:eastAsia="SimSun" w:cs="Arial"/>
              </w:rPr>
            </w:pPr>
            <w:r w:rsidRPr="00A00452">
              <w:rPr>
                <w:rFonts w:eastAsia="SimSun" w:cs="Arial"/>
              </w:rPr>
              <w:t>请参阅适用声明：</w:t>
            </w:r>
            <w:r w:rsidRPr="00A00452">
              <w:rPr>
                <w:rFonts w:eastAsia="SimSun" w:cs="Arial"/>
                <w:b/>
              </w:rPr>
              <w:t>否</w:t>
            </w:r>
          </w:p>
        </w:tc>
      </w:tr>
      <w:tr w:rsidR="000A570B" w:rsidRPr="00A00452" w:rsidTr="00AE7BEF">
        <w:tc>
          <w:tcPr>
            <w:tcW w:w="2477" w:type="pct"/>
          </w:tcPr>
          <w:p w:rsidR="000A570B" w:rsidRPr="00A00452" w:rsidRDefault="000A570B" w:rsidP="00AE7BEF">
            <w:pPr>
              <w:pStyle w:val="PURLMSH"/>
              <w:rPr>
                <w:rFonts w:eastAsia="SimSun" w:cs="Arial"/>
                <w:lang w:eastAsia="zh-CN"/>
              </w:rPr>
            </w:pPr>
            <w:r w:rsidRPr="00A00452">
              <w:rPr>
                <w:rFonts w:eastAsia="SimSun" w:cs="Arial"/>
                <w:lang w:eastAsia="zh-CN"/>
              </w:rPr>
              <w:t>客户端</w:t>
            </w:r>
            <w:r w:rsidRPr="00A00452">
              <w:rPr>
                <w:rFonts w:eastAsia="SimSun" w:cs="Arial"/>
                <w:lang w:eastAsia="zh-CN"/>
              </w:rPr>
              <w:t>/</w:t>
            </w:r>
            <w:r w:rsidRPr="00A00452">
              <w:rPr>
                <w:rFonts w:eastAsia="SimSun" w:cs="Arial"/>
                <w:lang w:eastAsia="zh-CN"/>
              </w:rPr>
              <w:t>附加软件：</w:t>
            </w:r>
            <w:r w:rsidRPr="00A00452">
              <w:rPr>
                <w:rFonts w:eastAsia="SimSun" w:cs="Arial"/>
                <w:b/>
                <w:lang w:eastAsia="zh-CN"/>
              </w:rPr>
              <w:t>是</w:t>
            </w:r>
            <w:r w:rsidRPr="00A00452">
              <w:rPr>
                <w:rFonts w:eastAsia="SimSun" w:cs="Arial"/>
                <w:i/>
                <w:lang w:eastAsia="zh-CN"/>
              </w:rPr>
              <w:t>（请参阅</w:t>
            </w:r>
            <w:hyperlink w:anchor="附录 1" w:history="1">
              <w:hyperlink w:anchor="Appendix1" w:history="1">
                <w:r w:rsidR="006B0863" w:rsidRPr="00A00452">
                  <w:rPr>
                    <w:rStyle w:val="Hyperlink"/>
                    <w:rFonts w:eastAsia="SimSun" w:cs="Arial"/>
                    <w:i/>
                    <w:iCs/>
                    <w:lang w:eastAsia="zh-CN"/>
                  </w:rPr>
                  <w:t>附录</w:t>
                </w:r>
                <w:r w:rsidR="006B0863" w:rsidRPr="00A00452">
                  <w:rPr>
                    <w:rStyle w:val="Hyperlink"/>
                    <w:rFonts w:eastAsia="SimSun" w:cs="Arial"/>
                    <w:i/>
                    <w:iCs/>
                    <w:lang w:eastAsia="zh-CN"/>
                  </w:rPr>
                  <w:t xml:space="preserve"> 1</w:t>
                </w:r>
              </w:hyperlink>
            </w:hyperlink>
            <w:r w:rsidRPr="00A00452">
              <w:rPr>
                <w:rFonts w:eastAsia="SimSun" w:cs="Arial"/>
                <w:i/>
                <w:lang w:eastAsia="zh-CN"/>
              </w:rPr>
              <w:t>）</w:t>
            </w:r>
          </w:p>
        </w:tc>
        <w:tc>
          <w:tcPr>
            <w:tcW w:w="2523" w:type="pct"/>
          </w:tcPr>
          <w:p w:rsidR="000A570B" w:rsidRPr="00A00452" w:rsidRDefault="000A570B" w:rsidP="00AE7BEF">
            <w:pPr>
              <w:pStyle w:val="PURLMSH"/>
              <w:rPr>
                <w:rFonts w:eastAsia="SimSun"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hAnsi="SimSun" w:cs="Arial"/>
          <w:lang w:eastAsia="zh-CN"/>
        </w:rPr>
        <w:t>附加条款：</w:t>
      </w:r>
    </w:p>
    <w:p w:rsidR="000A570B" w:rsidRPr="00873CB5" w:rsidRDefault="000A570B" w:rsidP="000A570B">
      <w:pPr>
        <w:pStyle w:val="PURBody-Indented"/>
        <w:rPr>
          <w:rFonts w:eastAsia="SimSun" w:cs="Arial"/>
        </w:rPr>
      </w:pPr>
      <w:r w:rsidRPr="00873CB5">
        <w:rPr>
          <w:rFonts w:eastAsia="SimSun" w:hAnsi="SimSun" w:cs="Arial"/>
          <w:lang w:eastAsia="zh-CN"/>
        </w:rPr>
        <w:t>您只能在位于内部网络的终结点（或您的组织的边缘）的许可服务器上运行该软件的实例。您可以这样做以将业务事件或事务与端点上处理的活动连接。</w:t>
      </w:r>
      <w:r w:rsidRPr="00873CB5">
        <w:rPr>
          <w:rFonts w:eastAsia="SimSun" w:hAnsi="SimSun" w:cs="Arial"/>
        </w:rPr>
        <w:t>任何许可服务器均不得：</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在</w:t>
      </w:r>
      <w:r w:rsidRPr="00986414">
        <w:rPr>
          <w:rFonts w:ascii="SimSun" w:eastAsia="SimSun" w:hAnsi="SimSun" w:cs="Arial"/>
          <w:lang w:eastAsia="zh-CN"/>
        </w:rPr>
        <w:t>“</w:t>
      </w:r>
      <w:r w:rsidRPr="00873CB5">
        <w:rPr>
          <w:rFonts w:eastAsia="SimSun" w:hAnsi="SimSun" w:cs="Arial"/>
          <w:lang w:eastAsia="zh-CN"/>
        </w:rPr>
        <w:t>中心辐射型</w:t>
      </w:r>
      <w:r w:rsidRPr="00986414">
        <w:rPr>
          <w:rFonts w:ascii="SimSun" w:eastAsia="SimSun" w:hAnsi="SimSun" w:cs="Arial"/>
          <w:lang w:eastAsia="zh-CN"/>
        </w:rPr>
        <w:t>”</w:t>
      </w:r>
      <w:r w:rsidRPr="00873CB5">
        <w:rPr>
          <w:rFonts w:eastAsia="SimSun" w:hAnsi="SimSun" w:cs="Arial"/>
          <w:lang w:eastAsia="zh-CN"/>
        </w:rPr>
        <w:t>联网模式中充当中心节点，</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将与其他服务器或设备的企业范围的通信集中；或</w:t>
      </w:r>
    </w:p>
    <w:p w:rsidR="000A570B" w:rsidRPr="00873CB5" w:rsidRDefault="000A570B" w:rsidP="00EB0D21">
      <w:pPr>
        <w:pStyle w:val="PURBullet-Indented"/>
        <w:rPr>
          <w:rFonts w:eastAsia="SimSun" w:cs="Arial"/>
          <w:lang w:eastAsia="zh-CN"/>
        </w:rPr>
      </w:pPr>
      <w:r w:rsidRPr="00873CB5">
        <w:rPr>
          <w:rFonts w:eastAsia="SimSun" w:hAnsi="SimSun" w:cs="Arial"/>
          <w:lang w:eastAsia="zh-CN"/>
        </w:rPr>
        <w:t>跨越部门、业务单元或分支机构实现业务流程的自动化。</w:t>
      </w:r>
    </w:p>
    <w:p w:rsidR="00E113E4" w:rsidRPr="00873CB5" w:rsidRDefault="00E113E4" w:rsidP="00E113E4">
      <w:pPr>
        <w:pStyle w:val="PURBlueStrong-Indented"/>
        <w:rPr>
          <w:rFonts w:eastAsia="SimSun" w:cs="Arial"/>
        </w:rPr>
      </w:pPr>
      <w:r w:rsidRPr="00873CB5">
        <w:rPr>
          <w:rFonts w:eastAsia="SimSun" w:cs="Arial"/>
        </w:rPr>
        <w:t xml:space="preserve">.NET Framework </w:t>
      </w:r>
      <w:r w:rsidRPr="00873CB5">
        <w:rPr>
          <w:rFonts w:eastAsia="SimSun" w:hAnsi="SimSun" w:cs="Arial"/>
        </w:rPr>
        <w:t>软件</w:t>
      </w:r>
    </w:p>
    <w:p w:rsidR="00E113E4" w:rsidRPr="00873CB5" w:rsidRDefault="00E113E4" w:rsidP="00223A51">
      <w:pPr>
        <w:pStyle w:val="PURBody-Indented"/>
        <w:rPr>
          <w:rFonts w:eastAsia="SimSun" w:cs="Arial"/>
        </w:rPr>
      </w:pPr>
      <w:r w:rsidRPr="00873CB5">
        <w:rPr>
          <w:rFonts w:eastAsia="SimSun" w:hAnsi="SimSun" w:cs="Arial"/>
        </w:rPr>
        <w:t>该产品的软件包含</w:t>
      </w:r>
      <w:r w:rsidRPr="00873CB5">
        <w:rPr>
          <w:rFonts w:eastAsia="SimSun" w:cs="Arial"/>
        </w:rPr>
        <w:t xml:space="preserve"> Microsoft .NET Framework </w:t>
      </w:r>
      <w:r w:rsidRPr="00873CB5">
        <w:rPr>
          <w:rFonts w:eastAsia="SimSun" w:hAnsi="SimSun" w:cs="Arial"/>
        </w:rPr>
        <w:t>软件，而且还可能包含</w:t>
      </w:r>
      <w:r w:rsidRPr="00873CB5">
        <w:rPr>
          <w:rFonts w:eastAsia="SimSun" w:cs="Arial"/>
        </w:rPr>
        <w:t xml:space="preserve"> PowerShell </w:t>
      </w:r>
      <w:r w:rsidRPr="00873CB5">
        <w:rPr>
          <w:rFonts w:eastAsia="SimSun" w:hAnsi="SimSun" w:cs="Arial"/>
        </w:rPr>
        <w:t>软件。请参阅</w:t>
      </w:r>
      <w:r w:rsidRPr="00986414">
        <w:rPr>
          <w:rFonts w:ascii="SimSun" w:eastAsia="SimSun" w:hAnsi="SimSun" w:cs="Arial"/>
        </w:rPr>
        <w:t>“</w:t>
      </w:r>
      <w:r w:rsidRPr="00873CB5">
        <w:rPr>
          <w:rFonts w:eastAsia="SimSun" w:hAnsi="SimSun" w:cs="Arial"/>
        </w:rPr>
        <w:t>通用许可条款</w:t>
      </w:r>
      <w:r w:rsidRPr="00986414">
        <w:rPr>
          <w:rFonts w:ascii="SimSun" w:eastAsia="SimSun" w:hAnsi="SimSun" w:cs="Arial"/>
        </w:rPr>
        <w:t>”</w:t>
      </w:r>
      <w:r w:rsidRPr="00873CB5">
        <w:rPr>
          <w:rFonts w:eastAsia="SimSun" w:hAnsi="SimSun" w:cs="Arial"/>
        </w:rPr>
        <w:t>中</w:t>
      </w:r>
      <w:r w:rsidRPr="00873CB5">
        <w:rPr>
          <w:rFonts w:eastAsia="SimSun" w:cs="Arial"/>
        </w:rPr>
        <w:t xml:space="preserve"> .NET</w:t>
      </w:r>
      <w:r w:rsidR="00223A51">
        <w:rPr>
          <w:rFonts w:eastAsia="SimSun" w:cs="Arial"/>
        </w:rPr>
        <w:t> </w:t>
      </w:r>
      <w:r w:rsidRPr="00873CB5">
        <w:rPr>
          <w:rFonts w:eastAsia="SimSun" w:cs="Arial"/>
        </w:rPr>
        <w:t xml:space="preserve">Framework </w:t>
      </w:r>
      <w:r w:rsidRPr="00873CB5">
        <w:rPr>
          <w:rFonts w:eastAsia="SimSun" w:hAnsi="SimSun" w:cs="Arial"/>
        </w:rPr>
        <w:t>和</w:t>
      </w:r>
      <w:r w:rsidRPr="00873CB5">
        <w:rPr>
          <w:rFonts w:eastAsia="SimSun" w:cs="Arial"/>
        </w:rPr>
        <w:t xml:space="preserve"> PowerShell </w:t>
      </w:r>
      <w:r w:rsidRPr="00873CB5">
        <w:rPr>
          <w:rFonts w:eastAsia="SimSun" w:hAnsi="SimSun" w:cs="Arial"/>
        </w:rPr>
        <w:t>软件的许可条款。</w:t>
      </w:r>
    </w:p>
    <w:p w:rsidR="000A570B" w:rsidRPr="00873CB5" w:rsidRDefault="0099372B" w:rsidP="000A570B">
      <w:pPr>
        <w:pStyle w:val="PURBullet"/>
        <w:numPr>
          <w:ilvl w:val="0"/>
          <w:numId w:val="0"/>
        </w:numPr>
        <w:jc w:val="right"/>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42" w:name="_Toc299524946"/>
      <w:bookmarkStart w:id="43" w:name="_Toc299531297"/>
      <w:bookmarkStart w:id="44" w:name="_Toc299531405"/>
      <w:bookmarkStart w:id="45" w:name="_Toc299531513"/>
      <w:bookmarkStart w:id="46" w:name="_Toc299957122"/>
      <w:bookmarkStart w:id="47" w:name="_Toc317071883"/>
      <w:bookmarkStart w:id="48" w:name="_Toc317072091"/>
      <w:bookmarkStart w:id="49" w:name="_Toc317160690"/>
      <w:r w:rsidRPr="00873CB5">
        <w:rPr>
          <w:rFonts w:eastAsia="SimSun" w:cs="Arial"/>
        </w:rPr>
        <w:t>BizTalk Server 2010 Enterprise Edition</w:t>
      </w:r>
      <w:bookmarkEnd w:id="42"/>
      <w:bookmarkEnd w:id="43"/>
      <w:bookmarkEnd w:id="44"/>
      <w:bookmarkEnd w:id="45"/>
      <w:bookmarkEnd w:id="46"/>
      <w:bookmarkEnd w:id="47"/>
      <w:bookmarkEnd w:id="48"/>
      <w:bookmarkEnd w:id="49"/>
      <w:r w:rsidR="00803447" w:rsidRPr="00873CB5">
        <w:rPr>
          <w:rFonts w:eastAsia="SimSun" w:cs="Arial"/>
        </w:rPr>
        <w:fldChar w:fldCharType="begin"/>
      </w:r>
      <w:r w:rsidRPr="00873CB5">
        <w:rPr>
          <w:rFonts w:eastAsia="SimSun" w:cs="Arial"/>
        </w:rPr>
        <w:instrText xml:space="preserve">XE "BizTalk Server 2010 Enterprise Edition" </w:instrText>
      </w:r>
      <w:r w:rsidR="00803447" w:rsidRPr="00873CB5">
        <w:rPr>
          <w:rFonts w:eastAsia="SimSun" w:cs="Arial"/>
        </w:rPr>
        <w:fldChar w:fldCharType="end"/>
      </w:r>
    </w:p>
    <w:p w:rsidR="000A570B" w:rsidRPr="00873CB5" w:rsidRDefault="000A570B" w:rsidP="000A570B">
      <w:pPr>
        <w:pStyle w:val="PURLicenseTerm"/>
        <w:rPr>
          <w:rFonts w:eastAsia="SimSun" w:cs="Arial"/>
        </w:rPr>
      </w:pPr>
      <w:r w:rsidRPr="00873CB5">
        <w:rPr>
          <w:rFonts w:eastAsia="SimSun" w:hAnsi="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SimSun" w:cs="Arial"/>
                <w:lang w:eastAsia="zh-CN"/>
              </w:rPr>
              <w:t>服务器场内的许可移动性：</w:t>
            </w:r>
            <w:r w:rsidRPr="00873CB5">
              <w:rPr>
                <w:rFonts w:ascii="Arial" w:eastAsia="SimSun" w:hAnsi="SimSun" w:cs="Arial"/>
                <w:b/>
                <w:lang w:eastAsia="zh-CN"/>
              </w:rPr>
              <w:t>是</w:t>
            </w:r>
            <w:r w:rsidRPr="00873CB5">
              <w:rPr>
                <w:rFonts w:ascii="Arial" w:eastAsia="SimSun" w:hAnsi="SimSun" w:cs="Arial"/>
                <w:i/>
                <w:lang w:eastAsia="zh-CN"/>
              </w:rPr>
              <w:t>（请参阅</w:t>
            </w:r>
            <w:hyperlink w:anchor="Per_Processor" w:history="1">
              <w:r w:rsidRPr="005D2BB6">
                <w:rPr>
                  <w:rStyle w:val="Hyperlink"/>
                  <w:rFonts w:ascii="SimSun" w:eastAsia="SimSun" w:hAnsi="SimSun" w:cs="Arial"/>
                  <w:i/>
                  <w:u w:val="none"/>
                  <w:lang w:eastAsia="zh-CN"/>
                </w:rPr>
                <w:t>“</w:t>
              </w:r>
              <w:r w:rsidR="00021120" w:rsidRPr="00021120">
                <w:rPr>
                  <w:rStyle w:val="Hyperlink"/>
                  <w:rFonts w:ascii="Arial" w:eastAsia="SimSun" w:hAnsi="SimSun" w:cs="Arial"/>
                  <w:i/>
                  <w:lang w:eastAsia="zh-CN"/>
                </w:rPr>
                <w:t>一般条款</w:t>
              </w:r>
              <w:r w:rsidRPr="005D2BB6">
                <w:rPr>
                  <w:rStyle w:val="Hyperlink"/>
                  <w:rFonts w:ascii="SimSun" w:eastAsia="SimSun" w:hAnsi="SimSun" w:cs="Arial"/>
                  <w:i/>
                  <w:u w:val="none"/>
                  <w:lang w:eastAsia="zh-CN"/>
                </w:rPr>
                <w:t>”</w:t>
              </w:r>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SimSun" w:cs="Arial"/>
              </w:rPr>
              <w:t>请参阅适用声明：</w:t>
            </w:r>
            <w:r w:rsidRPr="00873CB5">
              <w:rPr>
                <w:rFonts w:ascii="Arial" w:eastAsia="SimSun" w:hAnsi="SimSun" w:cs="Arial"/>
                <w:b/>
              </w:rPr>
              <w:t>否</w:t>
            </w:r>
          </w:p>
        </w:tc>
      </w:tr>
      <w:tr w:rsidR="000A570B" w:rsidRPr="00873CB5" w:rsidTr="00AE7BEF">
        <w:tc>
          <w:tcPr>
            <w:tcW w:w="2477" w:type="pct"/>
          </w:tcPr>
          <w:p w:rsidR="000A570B" w:rsidRPr="00873CB5" w:rsidRDefault="000A570B" w:rsidP="00AE7BEF">
            <w:pPr>
              <w:pStyle w:val="PURLMSH"/>
              <w:rPr>
                <w:rFonts w:ascii="Arial" w:eastAsia="SimSun" w:hAnsi="Arial" w:cs="Arial"/>
                <w:lang w:eastAsia="zh-CN"/>
              </w:rPr>
            </w:pPr>
            <w:r w:rsidRPr="00873CB5">
              <w:rPr>
                <w:rFonts w:ascii="Arial" w:eastAsia="SimSun" w:hAnsi="SimSun" w:cs="Arial"/>
                <w:lang w:eastAsia="zh-CN"/>
              </w:rPr>
              <w:t>客户端</w:t>
            </w:r>
            <w:r w:rsidRPr="00873CB5">
              <w:rPr>
                <w:rFonts w:ascii="Arial" w:eastAsia="SimSun" w:hAnsi="Arial" w:cs="Arial"/>
                <w:lang w:eastAsia="zh-CN"/>
              </w:rPr>
              <w:t>/</w:t>
            </w:r>
            <w:r w:rsidRPr="00873CB5">
              <w:rPr>
                <w:rFonts w:ascii="Arial" w:eastAsia="SimSun" w:hAnsi="SimSun" w:cs="Arial"/>
                <w:lang w:eastAsia="zh-CN"/>
              </w:rPr>
              <w:t>附加软件：</w:t>
            </w:r>
            <w:r w:rsidRPr="00873CB5">
              <w:rPr>
                <w:rFonts w:ascii="Arial" w:eastAsia="SimSun" w:hAnsi="SimSun" w:cs="Arial"/>
                <w:b/>
                <w:lang w:eastAsia="zh-CN"/>
              </w:rPr>
              <w:t>是</w:t>
            </w:r>
            <w:r w:rsidRPr="00873CB5">
              <w:rPr>
                <w:rFonts w:ascii="Arial" w:eastAsia="SimSun" w:hAnsi="SimSun" w:cs="Arial"/>
                <w:i/>
                <w:lang w:eastAsia="zh-CN"/>
              </w:rPr>
              <w:t>（请参阅</w:t>
            </w:r>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E113E4" w:rsidRPr="00873CB5" w:rsidRDefault="00E113E4" w:rsidP="00E113E4">
      <w:pPr>
        <w:pStyle w:val="PURADDITIONALTERMSHEADERMB"/>
        <w:rPr>
          <w:rFonts w:eastAsia="SimSun" w:cs="Arial"/>
        </w:rPr>
      </w:pPr>
      <w:r w:rsidRPr="00873CB5">
        <w:rPr>
          <w:rFonts w:eastAsia="SimSun" w:hAnsi="SimSun" w:cs="Arial"/>
        </w:rPr>
        <w:t>附加条款：</w:t>
      </w:r>
    </w:p>
    <w:p w:rsidR="00E113E4" w:rsidRPr="00873CB5" w:rsidRDefault="00E113E4" w:rsidP="00E113E4">
      <w:pPr>
        <w:pStyle w:val="PURBlueStrong-Indented"/>
        <w:rPr>
          <w:rFonts w:eastAsia="SimSun" w:cs="Arial"/>
        </w:rPr>
      </w:pPr>
      <w:r w:rsidRPr="00873CB5">
        <w:rPr>
          <w:rFonts w:eastAsia="SimSun" w:cs="Arial"/>
        </w:rPr>
        <w:t xml:space="preserve">.NET Framework </w:t>
      </w:r>
      <w:r w:rsidRPr="00873CB5">
        <w:rPr>
          <w:rFonts w:eastAsia="SimSun" w:hAnsi="SimSun" w:cs="Arial"/>
        </w:rPr>
        <w:t>软件</w:t>
      </w:r>
    </w:p>
    <w:p w:rsidR="00E113E4" w:rsidRPr="00873CB5" w:rsidRDefault="00E113E4" w:rsidP="00223A51">
      <w:pPr>
        <w:pStyle w:val="PURBody-Indented"/>
        <w:rPr>
          <w:rFonts w:eastAsia="SimSun" w:cs="Arial"/>
        </w:rPr>
      </w:pPr>
      <w:r w:rsidRPr="00873CB5">
        <w:rPr>
          <w:rFonts w:eastAsia="SimSun" w:hAnsi="SimSun" w:cs="Arial"/>
        </w:rPr>
        <w:t>该产品的软件包含</w:t>
      </w:r>
      <w:r w:rsidRPr="00873CB5">
        <w:rPr>
          <w:rFonts w:eastAsia="SimSun" w:cs="Arial"/>
        </w:rPr>
        <w:t xml:space="preserve"> Microsoft .NET Framework </w:t>
      </w:r>
      <w:r w:rsidRPr="00873CB5">
        <w:rPr>
          <w:rFonts w:eastAsia="SimSun" w:hAnsi="SimSun" w:cs="Arial"/>
        </w:rPr>
        <w:t>软件，而且还可能包含</w:t>
      </w:r>
      <w:r w:rsidRPr="00873CB5">
        <w:rPr>
          <w:rFonts w:eastAsia="SimSun" w:cs="Arial"/>
        </w:rPr>
        <w:t xml:space="preserve"> PowerShell </w:t>
      </w:r>
      <w:r w:rsidRPr="00873CB5">
        <w:rPr>
          <w:rFonts w:eastAsia="SimSun" w:hAnsi="SimSun" w:cs="Arial"/>
        </w:rPr>
        <w:t>软件。请参阅</w:t>
      </w:r>
      <w:r w:rsidRPr="00986414">
        <w:rPr>
          <w:rFonts w:ascii="SimSun" w:eastAsia="SimSun" w:hAnsi="SimSun" w:cs="Arial"/>
        </w:rPr>
        <w:t>“</w:t>
      </w:r>
      <w:r w:rsidRPr="00873CB5">
        <w:rPr>
          <w:rFonts w:eastAsia="SimSun" w:hAnsi="SimSun" w:cs="Arial"/>
        </w:rPr>
        <w:t>通用许可条款</w:t>
      </w:r>
      <w:r w:rsidRPr="00986414">
        <w:rPr>
          <w:rFonts w:ascii="SimSun" w:eastAsia="SimSun" w:hAnsi="SimSun" w:cs="Arial"/>
        </w:rPr>
        <w:t>”</w:t>
      </w:r>
      <w:r w:rsidRPr="00873CB5">
        <w:rPr>
          <w:rFonts w:eastAsia="SimSun" w:hAnsi="SimSun" w:cs="Arial"/>
        </w:rPr>
        <w:t>中</w:t>
      </w:r>
      <w:r w:rsidRPr="00873CB5">
        <w:rPr>
          <w:rFonts w:eastAsia="SimSun" w:cs="Arial"/>
        </w:rPr>
        <w:t xml:space="preserve"> .NET</w:t>
      </w:r>
      <w:r w:rsidR="00223A51">
        <w:rPr>
          <w:rFonts w:eastAsia="SimSun" w:cs="Arial"/>
        </w:rPr>
        <w:t> </w:t>
      </w:r>
      <w:r w:rsidRPr="00873CB5">
        <w:rPr>
          <w:rFonts w:eastAsia="SimSun" w:cs="Arial"/>
        </w:rPr>
        <w:t xml:space="preserve">Framework </w:t>
      </w:r>
      <w:r w:rsidRPr="00873CB5">
        <w:rPr>
          <w:rFonts w:eastAsia="SimSun" w:hAnsi="SimSun" w:cs="Arial"/>
        </w:rPr>
        <w:t>和</w:t>
      </w:r>
      <w:r w:rsidRPr="00873CB5">
        <w:rPr>
          <w:rFonts w:eastAsia="SimSun" w:cs="Arial"/>
        </w:rPr>
        <w:t xml:space="preserve"> PowerShell </w:t>
      </w:r>
      <w:r w:rsidRPr="00873CB5">
        <w:rPr>
          <w:rFonts w:eastAsia="SimSun" w:hAnsi="SimSun" w:cs="Arial"/>
        </w:rPr>
        <w:t>软件的许可条款。</w:t>
      </w:r>
    </w:p>
    <w:p w:rsidR="000A570B" w:rsidRDefault="0099372B" w:rsidP="00EB0D21">
      <w:pPr>
        <w:pStyle w:val="PURBullet"/>
        <w:keepNext/>
        <w:keepLines/>
        <w:numPr>
          <w:ilvl w:val="0"/>
          <w:numId w:val="0"/>
        </w:numPr>
        <w:spacing w:before="240" w:after="240"/>
        <w:jc w:val="right"/>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EB0D21" w:rsidRDefault="00EB0D21" w:rsidP="00EB0D21">
      <w:pPr>
        <w:pStyle w:val="PURBody"/>
      </w:pPr>
    </w:p>
    <w:p w:rsidR="00EB0D21" w:rsidRPr="00EB0D21" w:rsidRDefault="00EB0D21" w:rsidP="00EB0D21">
      <w:pPr>
        <w:pStyle w:val="PURBody"/>
      </w:pPr>
    </w:p>
    <w:p w:rsidR="000A570B" w:rsidRPr="00873CB5" w:rsidRDefault="000A570B" w:rsidP="000A570B">
      <w:pPr>
        <w:pStyle w:val="PURProductName"/>
        <w:rPr>
          <w:rFonts w:eastAsia="SimSun" w:cs="Arial"/>
        </w:rPr>
      </w:pPr>
      <w:bookmarkStart w:id="50" w:name="_Toc299524947"/>
      <w:bookmarkStart w:id="51" w:name="_Toc299531298"/>
      <w:bookmarkStart w:id="52" w:name="_Toc299531406"/>
      <w:bookmarkStart w:id="53" w:name="_Toc299531514"/>
      <w:bookmarkStart w:id="54" w:name="_Toc299957123"/>
      <w:bookmarkStart w:id="55" w:name="_Toc317071884"/>
      <w:bookmarkStart w:id="56" w:name="_Toc317072092"/>
      <w:bookmarkStart w:id="57" w:name="_Toc317160691"/>
      <w:r w:rsidRPr="00873CB5">
        <w:rPr>
          <w:rFonts w:eastAsia="SimSun" w:cs="Arial"/>
        </w:rPr>
        <w:lastRenderedPageBreak/>
        <w:t>BizTalk Server 2010 Standard Edition</w:t>
      </w:r>
      <w:bookmarkEnd w:id="50"/>
      <w:bookmarkEnd w:id="51"/>
      <w:bookmarkEnd w:id="52"/>
      <w:bookmarkEnd w:id="53"/>
      <w:bookmarkEnd w:id="54"/>
      <w:bookmarkEnd w:id="55"/>
      <w:bookmarkEnd w:id="56"/>
      <w:bookmarkEnd w:id="57"/>
      <w:r w:rsidR="00803447" w:rsidRPr="00873CB5">
        <w:rPr>
          <w:rFonts w:eastAsia="SimSun" w:cs="Arial"/>
        </w:rPr>
        <w:fldChar w:fldCharType="begin"/>
      </w:r>
      <w:r w:rsidRPr="00873CB5">
        <w:rPr>
          <w:rFonts w:eastAsia="SimSun" w:cs="Arial"/>
        </w:rPr>
        <w:instrText xml:space="preserve">XE "BizTalk Server 2010 Standard Edition" </w:instrText>
      </w:r>
      <w:r w:rsidR="00803447" w:rsidRPr="00873CB5">
        <w:rPr>
          <w:rFonts w:eastAsia="SimSun" w:cs="Arial"/>
        </w:rPr>
        <w:fldChar w:fldCharType="end"/>
      </w:r>
    </w:p>
    <w:p w:rsidR="000A570B" w:rsidRPr="00873CB5" w:rsidRDefault="000A570B" w:rsidP="000A570B">
      <w:pPr>
        <w:pStyle w:val="PURLicenseTerm"/>
        <w:rPr>
          <w:rFonts w:eastAsia="SimSun" w:cs="Arial"/>
        </w:rPr>
      </w:pPr>
      <w:r w:rsidRPr="00873CB5">
        <w:rPr>
          <w:rFonts w:eastAsia="SimSun" w:hAnsi="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SimSun" w:cs="Arial"/>
                <w:lang w:eastAsia="zh-CN"/>
              </w:rPr>
              <w:t>服务器场内的许可移动性：</w:t>
            </w:r>
            <w:r w:rsidRPr="00873CB5">
              <w:rPr>
                <w:rFonts w:ascii="Arial" w:eastAsia="SimSun" w:hAnsi="SimSun" w:cs="Arial"/>
                <w:b/>
                <w:lang w:eastAsia="zh-CN"/>
              </w:rPr>
              <w:t>是</w:t>
            </w:r>
            <w:r w:rsidRPr="00873CB5">
              <w:rPr>
                <w:rFonts w:ascii="Arial" w:eastAsia="SimSun" w:hAnsi="SimSun" w:cs="Arial"/>
                <w:i/>
                <w:lang w:eastAsia="zh-CN"/>
              </w:rPr>
              <w:t>（请参阅</w:t>
            </w:r>
            <w:hyperlink w:anchor="Per_Processor" w:history="1">
              <w:r w:rsidRPr="005D2BB6">
                <w:rPr>
                  <w:rStyle w:val="Hyperlink"/>
                  <w:rFonts w:ascii="SimSun" w:eastAsia="SimSun" w:hAnsi="SimSun" w:cs="Arial"/>
                  <w:i/>
                  <w:u w:val="none"/>
                  <w:lang w:eastAsia="zh-CN"/>
                </w:rPr>
                <w:t>“</w:t>
              </w:r>
              <w:r w:rsidR="005C364C" w:rsidRPr="005C364C">
                <w:rPr>
                  <w:rStyle w:val="Hyperlink"/>
                  <w:rFonts w:ascii="Arial" w:eastAsia="SimSun" w:hAnsi="SimSun" w:cs="Arial"/>
                  <w:i/>
                  <w:lang w:eastAsia="zh-CN"/>
                </w:rPr>
                <w:t>一般条款</w:t>
              </w:r>
              <w:r w:rsidRPr="005D2BB6">
                <w:rPr>
                  <w:rStyle w:val="Hyperlink"/>
                  <w:rFonts w:ascii="SimSun" w:eastAsia="SimSun" w:hAnsi="SimSun" w:cs="Arial"/>
                  <w:i/>
                  <w:u w:val="none"/>
                  <w:lang w:eastAsia="zh-CN"/>
                </w:rPr>
                <w:t>”</w:t>
              </w:r>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SimSun" w:cs="Arial"/>
              </w:rPr>
              <w:t>请参阅适用声明：</w:t>
            </w:r>
            <w:r w:rsidRPr="00873CB5">
              <w:rPr>
                <w:rFonts w:ascii="Arial" w:eastAsia="SimSun" w:hAnsi="SimSun" w:cs="Arial"/>
                <w:b/>
              </w:rPr>
              <w:t>否</w:t>
            </w:r>
          </w:p>
        </w:tc>
      </w:tr>
      <w:tr w:rsidR="000A570B" w:rsidRPr="00873CB5" w:rsidTr="00AE7BEF">
        <w:tc>
          <w:tcPr>
            <w:tcW w:w="2477" w:type="pct"/>
          </w:tcPr>
          <w:p w:rsidR="000A570B" w:rsidRPr="00873CB5" w:rsidRDefault="000A570B" w:rsidP="00AE7BEF">
            <w:pPr>
              <w:pStyle w:val="PURLMSH"/>
              <w:rPr>
                <w:rFonts w:ascii="Arial" w:eastAsia="SimSun" w:hAnsi="Arial" w:cs="Arial"/>
                <w:lang w:eastAsia="zh-CN"/>
              </w:rPr>
            </w:pPr>
            <w:r w:rsidRPr="00873CB5">
              <w:rPr>
                <w:rFonts w:ascii="Arial" w:eastAsia="SimSun" w:hAnsi="SimSun" w:cs="Arial"/>
                <w:lang w:eastAsia="zh-CN"/>
              </w:rPr>
              <w:t>客户端</w:t>
            </w:r>
            <w:r w:rsidRPr="00873CB5">
              <w:rPr>
                <w:rFonts w:ascii="Arial" w:eastAsia="SimSun" w:hAnsi="Arial" w:cs="Arial"/>
                <w:lang w:eastAsia="zh-CN"/>
              </w:rPr>
              <w:t>/</w:t>
            </w:r>
            <w:r w:rsidRPr="00873CB5">
              <w:rPr>
                <w:rFonts w:ascii="Arial" w:eastAsia="SimSun" w:hAnsi="SimSun" w:cs="Arial"/>
                <w:lang w:eastAsia="zh-CN"/>
              </w:rPr>
              <w:t>附加软件：</w:t>
            </w:r>
            <w:r w:rsidRPr="00873CB5">
              <w:rPr>
                <w:rFonts w:ascii="Arial" w:eastAsia="SimSun" w:hAnsi="SimSun" w:cs="Arial"/>
                <w:b/>
                <w:lang w:eastAsia="zh-CN"/>
              </w:rPr>
              <w:t>是</w:t>
            </w:r>
            <w:r w:rsidRPr="00873CB5">
              <w:rPr>
                <w:rFonts w:ascii="Arial" w:eastAsia="SimSun" w:hAnsi="SimSun" w:cs="Arial"/>
                <w:i/>
                <w:lang w:eastAsia="zh-CN"/>
              </w:rPr>
              <w:t>（请参阅</w:t>
            </w:r>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hAnsi="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hAnsi="SimSun" w:cs="Arial"/>
          <w:lang w:eastAsia="zh-CN"/>
        </w:rPr>
        <w:t>网络群集</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该服务器软件不能在网络群集内的服务器上使用，也不能在同一服务器上的</w:t>
      </w:r>
      <w:r w:rsidRPr="00873CB5">
        <w:rPr>
          <w:rFonts w:eastAsia="SimSun" w:cs="Arial"/>
          <w:lang w:eastAsia="zh-CN"/>
        </w:rPr>
        <w:t xml:space="preserve"> OSE </w:t>
      </w:r>
      <w:r w:rsidRPr="00873CB5">
        <w:rPr>
          <w:rFonts w:eastAsia="SimSun" w:hAnsi="SimSun" w:cs="Arial"/>
          <w:lang w:eastAsia="zh-CN"/>
        </w:rPr>
        <w:t>网络群集内的</w:t>
      </w:r>
      <w:r w:rsidRPr="00873CB5">
        <w:rPr>
          <w:rFonts w:eastAsia="SimSun" w:cs="Arial"/>
          <w:lang w:eastAsia="zh-CN"/>
        </w:rPr>
        <w:t xml:space="preserve"> OSE </w:t>
      </w:r>
      <w:r w:rsidRPr="00873CB5">
        <w:rPr>
          <w:rFonts w:eastAsia="SimSun" w:hAnsi="SimSun" w:cs="Arial"/>
          <w:lang w:eastAsia="zh-CN"/>
        </w:rPr>
        <w:t>中使用。</w:t>
      </w:r>
    </w:p>
    <w:p w:rsidR="000A570B" w:rsidRPr="00873CB5" w:rsidRDefault="000A570B" w:rsidP="000A570B">
      <w:pPr>
        <w:pStyle w:val="PURBlueStrong"/>
        <w:rPr>
          <w:rFonts w:eastAsia="SimSun" w:cs="Arial"/>
          <w:bCs/>
          <w:lang w:eastAsia="zh-CN"/>
        </w:rPr>
      </w:pPr>
      <w:r w:rsidRPr="00873CB5">
        <w:rPr>
          <w:rFonts w:eastAsia="SimSun" w:hAnsi="SimSun" w:cs="Arial"/>
          <w:lang w:eastAsia="zh-CN"/>
        </w:rPr>
        <w:t>主要机密服务器</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主密钥服务器软件不能在网络群集内的服务器上使用，也不能在同一服务器上的</w:t>
      </w:r>
      <w:r w:rsidRPr="00873CB5">
        <w:rPr>
          <w:rFonts w:eastAsia="SimSun" w:cs="Arial"/>
          <w:lang w:eastAsia="zh-CN"/>
        </w:rPr>
        <w:t xml:space="preserve"> OSE </w:t>
      </w:r>
      <w:r w:rsidRPr="00873CB5">
        <w:rPr>
          <w:rFonts w:eastAsia="SimSun" w:hAnsi="SimSun" w:cs="Arial"/>
          <w:lang w:eastAsia="zh-CN"/>
        </w:rPr>
        <w:t>网络群集内的</w:t>
      </w:r>
      <w:r w:rsidRPr="00873CB5">
        <w:rPr>
          <w:rFonts w:eastAsia="SimSun" w:cs="Arial"/>
          <w:lang w:eastAsia="zh-CN"/>
        </w:rPr>
        <w:t xml:space="preserve"> OSE </w:t>
      </w:r>
      <w:r w:rsidRPr="00873CB5">
        <w:rPr>
          <w:rFonts w:eastAsia="SimSun" w:hAnsi="SimSun" w:cs="Arial"/>
          <w:lang w:eastAsia="zh-CN"/>
        </w:rPr>
        <w:t>中使用。不允许在运行服务器软件的多个</w:t>
      </w:r>
      <w:r w:rsidRPr="00873CB5">
        <w:rPr>
          <w:rFonts w:eastAsia="SimSun" w:cs="Arial"/>
          <w:lang w:eastAsia="zh-CN"/>
        </w:rPr>
        <w:t xml:space="preserve"> OSE </w:t>
      </w:r>
      <w:r w:rsidRPr="00873CB5">
        <w:rPr>
          <w:rFonts w:eastAsia="SimSun" w:hAnsi="SimSun" w:cs="Arial"/>
          <w:lang w:eastAsia="zh-CN"/>
        </w:rPr>
        <w:t>之间共享主密钥服务器。</w:t>
      </w:r>
    </w:p>
    <w:p w:rsidR="00E113E4" w:rsidRPr="00873CB5" w:rsidRDefault="00E113E4" w:rsidP="00E113E4">
      <w:pPr>
        <w:pStyle w:val="PURBlueStrong-Indented"/>
        <w:rPr>
          <w:rFonts w:eastAsia="SimSun" w:cs="Arial"/>
          <w:lang w:eastAsia="zh-CN"/>
        </w:rPr>
      </w:pPr>
      <w:r w:rsidRPr="00873CB5">
        <w:rPr>
          <w:rFonts w:eastAsia="SimSun" w:cs="Arial"/>
          <w:lang w:eastAsia="zh-CN"/>
        </w:rPr>
        <w:t xml:space="preserve">.NET Framework </w:t>
      </w:r>
      <w:r w:rsidRPr="00873CB5">
        <w:rPr>
          <w:rFonts w:eastAsia="SimSun" w:hAnsi="SimSun" w:cs="Arial"/>
          <w:lang w:eastAsia="zh-CN"/>
        </w:rPr>
        <w:t>软件</w:t>
      </w:r>
    </w:p>
    <w:p w:rsidR="00E113E4" w:rsidRPr="00873CB5" w:rsidRDefault="00E113E4" w:rsidP="00223A51">
      <w:pPr>
        <w:pStyle w:val="PURBody-Indented"/>
        <w:rPr>
          <w:rFonts w:eastAsia="SimSun" w:cs="Arial"/>
        </w:rPr>
      </w:pPr>
      <w:r w:rsidRPr="00873CB5">
        <w:rPr>
          <w:rFonts w:eastAsia="SimSun" w:hAnsi="SimSun" w:cs="Arial"/>
        </w:rPr>
        <w:t>该产品的软件包含</w:t>
      </w:r>
      <w:r w:rsidRPr="00873CB5">
        <w:rPr>
          <w:rFonts w:eastAsia="SimSun" w:cs="Arial"/>
        </w:rPr>
        <w:t xml:space="preserve"> Microsoft .NET Framework </w:t>
      </w:r>
      <w:r w:rsidRPr="00873CB5">
        <w:rPr>
          <w:rFonts w:eastAsia="SimSun" w:hAnsi="SimSun" w:cs="Arial"/>
        </w:rPr>
        <w:t>软件，而且还可能包含</w:t>
      </w:r>
      <w:r w:rsidRPr="00873CB5">
        <w:rPr>
          <w:rFonts w:eastAsia="SimSun" w:cs="Arial"/>
        </w:rPr>
        <w:t xml:space="preserve"> PowerShell </w:t>
      </w:r>
      <w:r w:rsidRPr="00873CB5">
        <w:rPr>
          <w:rFonts w:eastAsia="SimSun" w:hAnsi="SimSun" w:cs="Arial"/>
        </w:rPr>
        <w:t>软件。请参阅</w:t>
      </w:r>
      <w:r w:rsidRPr="00986414">
        <w:rPr>
          <w:rFonts w:ascii="SimSun" w:eastAsia="SimSun" w:hAnsi="SimSun" w:cs="Arial"/>
        </w:rPr>
        <w:t>“</w:t>
      </w:r>
      <w:r w:rsidRPr="00873CB5">
        <w:rPr>
          <w:rFonts w:eastAsia="SimSun" w:hAnsi="SimSun" w:cs="Arial"/>
        </w:rPr>
        <w:t>通用许可条款</w:t>
      </w:r>
      <w:r w:rsidRPr="00986414">
        <w:rPr>
          <w:rFonts w:ascii="SimSun" w:eastAsia="SimSun" w:hAnsi="SimSun" w:cs="Arial"/>
        </w:rPr>
        <w:t>”</w:t>
      </w:r>
      <w:r w:rsidRPr="00873CB5">
        <w:rPr>
          <w:rFonts w:eastAsia="SimSun" w:hAnsi="SimSun" w:cs="Arial"/>
        </w:rPr>
        <w:t>中</w:t>
      </w:r>
      <w:r w:rsidRPr="00873CB5">
        <w:rPr>
          <w:rFonts w:eastAsia="SimSun" w:cs="Arial"/>
        </w:rPr>
        <w:t xml:space="preserve"> .NET</w:t>
      </w:r>
      <w:r w:rsidR="00223A51">
        <w:rPr>
          <w:rFonts w:eastAsia="SimSun" w:cs="Arial"/>
        </w:rPr>
        <w:t> </w:t>
      </w:r>
      <w:r w:rsidRPr="00873CB5">
        <w:rPr>
          <w:rFonts w:eastAsia="SimSun" w:cs="Arial"/>
        </w:rPr>
        <w:t xml:space="preserve">Framework </w:t>
      </w:r>
      <w:r w:rsidRPr="00873CB5">
        <w:rPr>
          <w:rFonts w:eastAsia="SimSun" w:hAnsi="SimSun" w:cs="Arial"/>
        </w:rPr>
        <w:t>和</w:t>
      </w:r>
      <w:r w:rsidRPr="00873CB5">
        <w:rPr>
          <w:rFonts w:eastAsia="SimSun" w:cs="Arial"/>
        </w:rPr>
        <w:t xml:space="preserve"> PowerShell </w:t>
      </w:r>
      <w:r w:rsidRPr="00873CB5">
        <w:rPr>
          <w:rFonts w:eastAsia="SimSun" w:hAnsi="SimSun" w:cs="Arial"/>
        </w:rPr>
        <w:t>软件的许可条款。</w:t>
      </w:r>
    </w:p>
    <w:p w:rsidR="000A570B" w:rsidRPr="00873CB5" w:rsidRDefault="0099372B" w:rsidP="000A570B">
      <w:pPr>
        <w:pStyle w:val="PURBreadcrumb"/>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58" w:name="_Toc299524948"/>
      <w:bookmarkStart w:id="59" w:name="_Toc299531299"/>
      <w:bookmarkStart w:id="60" w:name="_Toc299531407"/>
      <w:bookmarkStart w:id="61" w:name="_Toc299531515"/>
      <w:bookmarkStart w:id="62" w:name="_Toc299957124"/>
      <w:bookmarkStart w:id="63" w:name="_Toc317071885"/>
      <w:bookmarkStart w:id="64" w:name="_Toc317072093"/>
      <w:bookmarkStart w:id="65" w:name="_Toc317160692"/>
      <w:r w:rsidRPr="00873CB5">
        <w:rPr>
          <w:rFonts w:eastAsia="SimSun" w:cs="Arial"/>
        </w:rPr>
        <w:t>Commerce Server 2009 R2 Enterprise Edition</w:t>
      </w:r>
      <w:bookmarkEnd w:id="58"/>
      <w:bookmarkEnd w:id="59"/>
      <w:bookmarkEnd w:id="60"/>
      <w:bookmarkEnd w:id="61"/>
      <w:bookmarkEnd w:id="62"/>
      <w:bookmarkEnd w:id="63"/>
      <w:bookmarkEnd w:id="64"/>
      <w:bookmarkEnd w:id="65"/>
      <w:r w:rsidR="00803447" w:rsidRPr="00873CB5">
        <w:rPr>
          <w:rFonts w:eastAsia="SimSun" w:cs="Arial"/>
        </w:rPr>
        <w:fldChar w:fldCharType="begin"/>
      </w:r>
      <w:r w:rsidRPr="00873CB5">
        <w:rPr>
          <w:rFonts w:eastAsia="SimSun" w:cs="Arial"/>
        </w:rPr>
        <w:instrText xml:space="preserve">XE "Commerce Server 2009 R2 Enterprise Edition" </w:instrText>
      </w:r>
      <w:r w:rsidR="00803447" w:rsidRPr="00873CB5">
        <w:rPr>
          <w:rFonts w:eastAsia="SimSun" w:cs="Arial"/>
        </w:rPr>
        <w:fldChar w:fldCharType="end"/>
      </w:r>
    </w:p>
    <w:p w:rsidR="000A570B" w:rsidRPr="00873CB5" w:rsidRDefault="000A570B" w:rsidP="000A570B">
      <w:pPr>
        <w:pStyle w:val="PURLicenseTerm"/>
        <w:rPr>
          <w:rFonts w:eastAsia="SimSun" w:cs="Arial"/>
        </w:rPr>
      </w:pPr>
      <w:r w:rsidRPr="00873CB5">
        <w:rPr>
          <w:rFonts w:eastAsia="SimSun" w:hAnsi="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SimSun" w:cs="Arial"/>
                <w:lang w:eastAsia="zh-CN"/>
              </w:rPr>
              <w:t>服务器场内的许可移动性：</w:t>
            </w:r>
            <w:r w:rsidRPr="00873CB5">
              <w:rPr>
                <w:rFonts w:ascii="Arial" w:eastAsia="SimSun" w:hAnsi="SimSun" w:cs="Arial"/>
                <w:b/>
                <w:lang w:eastAsia="zh-CN"/>
              </w:rPr>
              <w:t>是</w:t>
            </w:r>
            <w:r w:rsidRPr="00873CB5">
              <w:rPr>
                <w:rFonts w:ascii="Arial" w:eastAsia="SimSun" w:hAnsi="SimSun" w:cs="Arial"/>
                <w:i/>
                <w:lang w:eastAsia="zh-CN"/>
              </w:rPr>
              <w:t>（请参阅</w:t>
            </w:r>
            <w:hyperlink w:anchor="Per_Processor" w:history="1">
              <w:r w:rsidRPr="0050205B">
                <w:rPr>
                  <w:rStyle w:val="Hyperlink"/>
                  <w:rFonts w:ascii="SimSun" w:eastAsia="SimSun" w:hAnsi="SimSun" w:cs="Arial"/>
                  <w:i/>
                  <w:u w:val="none"/>
                  <w:lang w:eastAsia="zh-CN"/>
                </w:rPr>
                <w:t>“</w:t>
              </w:r>
              <w:r w:rsidR="005C364C" w:rsidRPr="005C364C">
                <w:rPr>
                  <w:rStyle w:val="Hyperlink"/>
                  <w:rFonts w:ascii="Arial" w:eastAsia="SimSun" w:hAnsi="SimSun" w:cs="Arial"/>
                  <w:i/>
                  <w:lang w:eastAsia="zh-CN"/>
                </w:rPr>
                <w:t>一般条款</w:t>
              </w:r>
              <w:r w:rsidRPr="0050205B">
                <w:rPr>
                  <w:rStyle w:val="Hyperlink"/>
                  <w:rFonts w:ascii="SimSun" w:eastAsia="SimSun" w:hAnsi="SimSun" w:cs="Arial"/>
                  <w:i/>
                  <w:u w:val="none"/>
                  <w:lang w:eastAsia="zh-CN"/>
                </w:rPr>
                <w:t>”</w:t>
              </w:r>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SimSun" w:cs="Arial"/>
              </w:rPr>
              <w:t>请参阅适用声明：</w:t>
            </w:r>
            <w:r w:rsidRPr="00873CB5">
              <w:rPr>
                <w:rFonts w:ascii="Arial" w:eastAsia="SimSun" w:hAnsi="SimSun" w:cs="Arial"/>
                <w:b/>
              </w:rPr>
              <w:t>否</w:t>
            </w:r>
          </w:p>
        </w:tc>
      </w:tr>
      <w:tr w:rsidR="000A570B" w:rsidRPr="00873CB5" w:rsidTr="00AE7BEF">
        <w:tc>
          <w:tcPr>
            <w:tcW w:w="2477" w:type="pct"/>
          </w:tcPr>
          <w:p w:rsidR="000A570B" w:rsidRPr="00873CB5" w:rsidRDefault="000A570B" w:rsidP="00AE7BEF">
            <w:pPr>
              <w:pStyle w:val="PURLMSH"/>
              <w:rPr>
                <w:rFonts w:ascii="Arial" w:eastAsia="SimSun" w:hAnsi="Arial" w:cs="Arial"/>
                <w:lang w:eastAsia="zh-CN"/>
              </w:rPr>
            </w:pPr>
            <w:r w:rsidRPr="00873CB5">
              <w:rPr>
                <w:rFonts w:ascii="Arial" w:eastAsia="SimSun" w:hAnsi="SimSun" w:cs="Arial"/>
                <w:lang w:eastAsia="zh-CN"/>
              </w:rPr>
              <w:t>客户端</w:t>
            </w:r>
            <w:r w:rsidRPr="00873CB5">
              <w:rPr>
                <w:rFonts w:ascii="Arial" w:eastAsia="SimSun" w:hAnsi="Arial" w:cs="Arial"/>
                <w:lang w:eastAsia="zh-CN"/>
              </w:rPr>
              <w:t>/</w:t>
            </w:r>
            <w:r w:rsidRPr="00873CB5">
              <w:rPr>
                <w:rFonts w:ascii="Arial" w:eastAsia="SimSun" w:hAnsi="SimSun" w:cs="Arial"/>
                <w:lang w:eastAsia="zh-CN"/>
              </w:rPr>
              <w:t>附加软件：</w:t>
            </w:r>
            <w:r w:rsidRPr="00873CB5">
              <w:rPr>
                <w:rFonts w:ascii="Arial" w:eastAsia="SimSun" w:hAnsi="SimSun" w:cs="Arial"/>
                <w:b/>
                <w:lang w:eastAsia="zh-CN"/>
              </w:rPr>
              <w:t>是</w:t>
            </w:r>
            <w:r w:rsidRPr="00873CB5">
              <w:rPr>
                <w:rFonts w:ascii="Arial" w:eastAsia="SimSun" w:hAnsi="SimSun" w:cs="Arial"/>
                <w:i/>
                <w:lang w:eastAsia="zh-CN"/>
              </w:rPr>
              <w:t>（请参阅</w:t>
            </w:r>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99372B" w:rsidP="000A570B">
      <w:pPr>
        <w:pStyle w:val="PURBreadcrumb"/>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66" w:name="_Toc299524949"/>
      <w:bookmarkStart w:id="67" w:name="_Toc299531300"/>
      <w:bookmarkStart w:id="68" w:name="_Toc299531408"/>
      <w:bookmarkStart w:id="69" w:name="_Toc299531516"/>
      <w:bookmarkStart w:id="70" w:name="_Toc299957125"/>
      <w:bookmarkStart w:id="71" w:name="_Toc317071886"/>
      <w:bookmarkStart w:id="72" w:name="_Toc317072094"/>
      <w:bookmarkStart w:id="73" w:name="_Toc317160693"/>
      <w:r w:rsidRPr="00873CB5">
        <w:rPr>
          <w:rFonts w:eastAsia="SimSun" w:cs="Arial"/>
        </w:rPr>
        <w:t>Commerce Server 2009 R2 Standard Edition</w:t>
      </w:r>
      <w:bookmarkEnd w:id="66"/>
      <w:bookmarkEnd w:id="67"/>
      <w:bookmarkEnd w:id="68"/>
      <w:bookmarkEnd w:id="69"/>
      <w:bookmarkEnd w:id="70"/>
      <w:bookmarkEnd w:id="71"/>
      <w:bookmarkEnd w:id="72"/>
      <w:bookmarkEnd w:id="73"/>
      <w:r w:rsidR="00803447" w:rsidRPr="00873CB5">
        <w:rPr>
          <w:rFonts w:eastAsia="SimSun" w:cs="Arial"/>
        </w:rPr>
        <w:fldChar w:fldCharType="begin"/>
      </w:r>
      <w:r w:rsidRPr="00873CB5">
        <w:rPr>
          <w:rFonts w:eastAsia="SimSun" w:cs="Arial"/>
        </w:rPr>
        <w:instrText xml:space="preserve">XE "Commerce Server 2009 R2 Standard Edition" </w:instrText>
      </w:r>
      <w:r w:rsidR="00803447" w:rsidRPr="00873CB5">
        <w:rPr>
          <w:rFonts w:eastAsia="SimSun" w:cs="Arial"/>
        </w:rPr>
        <w:fldChar w:fldCharType="end"/>
      </w:r>
    </w:p>
    <w:p w:rsidR="000A570B" w:rsidRPr="00873CB5" w:rsidRDefault="000A570B" w:rsidP="000A570B">
      <w:pPr>
        <w:pStyle w:val="PURLicenseTerm"/>
        <w:rPr>
          <w:rFonts w:eastAsia="SimSun" w:cs="Arial"/>
        </w:rPr>
      </w:pPr>
      <w:r w:rsidRPr="00873CB5">
        <w:rPr>
          <w:rFonts w:eastAsia="SimSun" w:hAnsi="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SimSun" w:cs="Arial"/>
                <w:lang w:eastAsia="zh-CN"/>
              </w:rPr>
              <w:t>服务器场内的许可移动性：</w:t>
            </w:r>
            <w:r w:rsidRPr="00873CB5">
              <w:rPr>
                <w:rFonts w:ascii="Arial" w:eastAsia="SimSun" w:hAnsi="SimSun" w:cs="Arial"/>
                <w:b/>
                <w:lang w:eastAsia="zh-CN"/>
              </w:rPr>
              <w:t>是</w:t>
            </w:r>
            <w:r w:rsidRPr="00873CB5">
              <w:rPr>
                <w:rFonts w:ascii="Arial" w:eastAsia="SimSun" w:hAnsi="SimSun" w:cs="Arial"/>
                <w:i/>
                <w:lang w:eastAsia="zh-CN"/>
              </w:rPr>
              <w:t>（请参阅</w:t>
            </w:r>
            <w:hyperlink w:anchor="Per_Processor" w:history="1">
              <w:r w:rsidRPr="0050205B">
                <w:rPr>
                  <w:rStyle w:val="Hyperlink"/>
                  <w:rFonts w:ascii="SimSun" w:eastAsia="SimSun" w:hAnsi="SimSun" w:cs="Arial"/>
                  <w:i/>
                  <w:u w:val="none"/>
                  <w:lang w:eastAsia="zh-CN"/>
                </w:rPr>
                <w:t>“</w:t>
              </w:r>
              <w:r w:rsidR="00021120" w:rsidRPr="00021120">
                <w:rPr>
                  <w:rStyle w:val="Hyperlink"/>
                  <w:rFonts w:ascii="Arial" w:eastAsia="SimSun" w:hAnsi="SimSun" w:cs="Arial"/>
                  <w:i/>
                  <w:lang w:eastAsia="zh-CN"/>
                </w:rPr>
                <w:t>一般条款</w:t>
              </w:r>
              <w:r w:rsidRPr="0050205B">
                <w:rPr>
                  <w:rStyle w:val="Hyperlink"/>
                  <w:rFonts w:ascii="SimSun" w:eastAsia="SimSun" w:hAnsi="SimSun" w:cs="Arial"/>
                  <w:i/>
                  <w:u w:val="none"/>
                  <w:lang w:eastAsia="zh-CN"/>
                </w:rPr>
                <w:t>”</w:t>
              </w:r>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SimSun" w:cs="Arial"/>
              </w:rPr>
              <w:t>请参阅适用声明：</w:t>
            </w:r>
            <w:r w:rsidRPr="00873CB5">
              <w:rPr>
                <w:rFonts w:ascii="Arial" w:eastAsia="SimSun" w:hAnsi="SimSun" w:cs="Arial"/>
                <w:b/>
              </w:rPr>
              <w:t>否</w:t>
            </w:r>
          </w:p>
        </w:tc>
      </w:tr>
      <w:tr w:rsidR="000A570B" w:rsidRPr="00873CB5" w:rsidTr="00AE7BEF">
        <w:tc>
          <w:tcPr>
            <w:tcW w:w="2477" w:type="pct"/>
          </w:tcPr>
          <w:p w:rsidR="000A570B" w:rsidRPr="00873CB5" w:rsidRDefault="000A570B" w:rsidP="00AE7BEF">
            <w:pPr>
              <w:pStyle w:val="PURLMSH"/>
              <w:rPr>
                <w:rFonts w:ascii="Arial" w:eastAsia="SimSun" w:hAnsi="Arial" w:cs="Arial"/>
                <w:lang w:eastAsia="zh-CN"/>
              </w:rPr>
            </w:pPr>
            <w:r w:rsidRPr="00873CB5">
              <w:rPr>
                <w:rFonts w:ascii="Arial" w:eastAsia="SimSun" w:hAnsi="SimSun" w:cs="Arial"/>
                <w:lang w:eastAsia="zh-CN"/>
              </w:rPr>
              <w:t>客户端</w:t>
            </w:r>
            <w:r w:rsidRPr="00873CB5">
              <w:rPr>
                <w:rFonts w:ascii="Arial" w:eastAsia="SimSun" w:hAnsi="Arial" w:cs="Arial"/>
                <w:lang w:eastAsia="zh-CN"/>
              </w:rPr>
              <w:t>/</w:t>
            </w:r>
            <w:r w:rsidRPr="00873CB5">
              <w:rPr>
                <w:rFonts w:ascii="Arial" w:eastAsia="SimSun" w:hAnsi="SimSun" w:cs="Arial"/>
                <w:lang w:eastAsia="zh-CN"/>
              </w:rPr>
              <w:t>附加软件：</w:t>
            </w:r>
            <w:r w:rsidRPr="00873CB5">
              <w:rPr>
                <w:rFonts w:ascii="Arial" w:eastAsia="SimSun" w:hAnsi="SimSun" w:cs="Arial"/>
                <w:b/>
                <w:lang w:eastAsia="zh-CN"/>
              </w:rPr>
              <w:t>是</w:t>
            </w:r>
            <w:r w:rsidRPr="00873CB5">
              <w:rPr>
                <w:rFonts w:ascii="Arial" w:eastAsia="SimSun" w:hAnsi="SimSun" w:cs="Arial"/>
                <w:i/>
                <w:lang w:eastAsia="zh-CN"/>
              </w:rPr>
              <w:t>（请参阅</w:t>
            </w:r>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99372B" w:rsidP="000A570B">
      <w:pPr>
        <w:pStyle w:val="PURBreadcrumb"/>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74" w:name="_Toc297828693"/>
      <w:bookmarkStart w:id="75" w:name="_Toc297883448"/>
      <w:bookmarkStart w:id="76" w:name="_Toc299531301"/>
      <w:bookmarkStart w:id="77" w:name="_Toc299531409"/>
      <w:bookmarkStart w:id="78" w:name="_Toc299531517"/>
      <w:bookmarkStart w:id="79" w:name="_Toc299957126"/>
      <w:bookmarkStart w:id="80" w:name="_Toc317071887"/>
      <w:bookmarkStart w:id="81" w:name="_Toc317072095"/>
      <w:bookmarkStart w:id="82" w:name="_Toc317160694"/>
      <w:r w:rsidRPr="00873CB5">
        <w:rPr>
          <w:rFonts w:eastAsia="SimSun" w:cs="Arial"/>
        </w:rPr>
        <w:t>Core Infrastructure Server Suite Datacenter</w:t>
      </w:r>
      <w:bookmarkEnd w:id="74"/>
      <w:bookmarkEnd w:id="75"/>
      <w:bookmarkEnd w:id="76"/>
      <w:bookmarkEnd w:id="77"/>
      <w:bookmarkEnd w:id="78"/>
      <w:bookmarkEnd w:id="79"/>
      <w:bookmarkEnd w:id="80"/>
      <w:bookmarkEnd w:id="81"/>
      <w:bookmarkEnd w:id="82"/>
      <w:r w:rsidR="00803447" w:rsidRPr="00873CB5">
        <w:rPr>
          <w:rFonts w:eastAsia="SimSun" w:cs="Arial"/>
        </w:rPr>
        <w:fldChar w:fldCharType="begin"/>
      </w:r>
      <w:r w:rsidRPr="00873CB5">
        <w:rPr>
          <w:rFonts w:eastAsia="SimSun" w:cs="Arial"/>
        </w:rPr>
        <w:instrText xml:space="preserve">XE "Core Infrastructure Server Suite Datacenter" </w:instrText>
      </w:r>
      <w:r w:rsidR="00803447" w:rsidRPr="00873CB5">
        <w:rPr>
          <w:rFonts w:eastAsia="SimSun" w:cs="Arial"/>
        </w:rPr>
        <w:fldChar w:fldCharType="end"/>
      </w:r>
    </w:p>
    <w:p w:rsidR="000A570B" w:rsidRPr="00873CB5" w:rsidRDefault="000A570B" w:rsidP="000A570B">
      <w:pPr>
        <w:spacing w:line="240" w:lineRule="exact"/>
        <w:rPr>
          <w:rFonts w:eastAsia="SimSun" w:cs="Arial"/>
          <w:color w:val="auto"/>
          <w:spacing w:val="-2"/>
          <w:sz w:val="12"/>
        </w:rPr>
      </w:pPr>
      <w:r w:rsidRPr="00873CB5">
        <w:rPr>
          <w:rFonts w:eastAsia="SimSun" w:hAnsi="SimSun" w:cs="Arial"/>
          <w:color w:val="auto"/>
          <w:spacing w:val="-2"/>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spacing w:after="0"/>
              <w:rPr>
                <w:rFonts w:eastAsia="SimSun" w:cs="Arial"/>
                <w:color w:val="404040" w:themeColor="text1" w:themeTint="BF"/>
                <w:sz w:val="18"/>
                <w:lang w:eastAsia="zh-CN"/>
              </w:rPr>
            </w:pPr>
            <w:r w:rsidRPr="00873CB5">
              <w:rPr>
                <w:rFonts w:eastAsia="SimSun" w:hAnsi="SimSun" w:cs="Arial"/>
                <w:color w:val="404040" w:themeColor="text1" w:themeTint="BF"/>
                <w:sz w:val="18"/>
                <w:lang w:eastAsia="zh-CN"/>
              </w:rPr>
              <w:t>服务器场内的许可移动性：</w:t>
            </w:r>
            <w:r w:rsidRPr="00873CB5">
              <w:rPr>
                <w:rFonts w:eastAsia="SimSun" w:hAnsi="SimSun" w:cs="Arial"/>
                <w:b/>
                <w:color w:val="404040" w:themeColor="text1" w:themeTint="BF"/>
                <w:sz w:val="18"/>
                <w:lang w:eastAsia="zh-CN"/>
              </w:rPr>
              <w:t>否</w:t>
            </w:r>
          </w:p>
        </w:tc>
        <w:tc>
          <w:tcPr>
            <w:tcW w:w="2523" w:type="pct"/>
          </w:tcPr>
          <w:p w:rsidR="000A570B" w:rsidRPr="00873CB5" w:rsidRDefault="000A570B" w:rsidP="00AE7BEF">
            <w:pPr>
              <w:spacing w:after="0"/>
              <w:rPr>
                <w:rFonts w:eastAsia="SimSun" w:cs="Arial"/>
                <w:color w:val="404040" w:themeColor="text1" w:themeTint="BF"/>
                <w:sz w:val="18"/>
              </w:rPr>
            </w:pPr>
            <w:r w:rsidRPr="00873CB5">
              <w:rPr>
                <w:rFonts w:eastAsia="SimSun" w:hAnsi="SimSun" w:cs="Arial"/>
                <w:color w:val="404040" w:themeColor="text1" w:themeTint="BF"/>
                <w:sz w:val="18"/>
              </w:rPr>
              <w:t>请参阅适用声明：</w:t>
            </w:r>
            <w:r w:rsidRPr="00873CB5">
              <w:rPr>
                <w:rFonts w:eastAsia="SimSun" w:hAnsi="SimSun" w:cs="Arial"/>
                <w:b/>
                <w:color w:val="404040" w:themeColor="text1" w:themeTint="BF"/>
                <w:sz w:val="18"/>
              </w:rPr>
              <w:t>否</w:t>
            </w:r>
          </w:p>
        </w:tc>
      </w:tr>
      <w:tr w:rsidR="000A570B" w:rsidRPr="00873CB5" w:rsidTr="00AE7BEF">
        <w:tc>
          <w:tcPr>
            <w:tcW w:w="2477" w:type="pct"/>
          </w:tcPr>
          <w:p w:rsidR="000A570B" w:rsidRPr="00873CB5" w:rsidRDefault="000A570B" w:rsidP="00AE7BEF">
            <w:pPr>
              <w:spacing w:after="0"/>
              <w:rPr>
                <w:rFonts w:eastAsia="SimSun" w:cs="Arial"/>
                <w:color w:val="404040" w:themeColor="text1" w:themeTint="BF"/>
                <w:sz w:val="18"/>
              </w:rPr>
            </w:pPr>
            <w:r w:rsidRPr="00873CB5">
              <w:rPr>
                <w:rFonts w:eastAsia="SimSun" w:hAnsi="SimSun" w:cs="Arial"/>
                <w:color w:val="404040" w:themeColor="text1" w:themeTint="BF"/>
                <w:sz w:val="18"/>
              </w:rPr>
              <w:t>客户端</w:t>
            </w:r>
            <w:r w:rsidRPr="00873CB5">
              <w:rPr>
                <w:rFonts w:eastAsia="SimSun" w:cs="Arial"/>
                <w:color w:val="404040" w:themeColor="text1" w:themeTint="BF"/>
                <w:sz w:val="18"/>
              </w:rPr>
              <w:t>/</w:t>
            </w:r>
            <w:r w:rsidRPr="00873CB5">
              <w:rPr>
                <w:rFonts w:eastAsia="SimSun" w:hAnsi="SimSun" w:cs="Arial"/>
                <w:color w:val="404040" w:themeColor="text1" w:themeTint="BF"/>
                <w:sz w:val="18"/>
              </w:rPr>
              <w:t>附加软件：</w:t>
            </w:r>
            <w:r w:rsidRPr="00873CB5">
              <w:rPr>
                <w:rFonts w:eastAsia="SimSun" w:hAnsi="SimSun" w:cs="Arial"/>
                <w:b/>
                <w:color w:val="404040" w:themeColor="text1" w:themeTint="BF"/>
                <w:sz w:val="18"/>
              </w:rPr>
              <w:t>否</w:t>
            </w:r>
          </w:p>
        </w:tc>
        <w:tc>
          <w:tcPr>
            <w:tcW w:w="2523" w:type="pct"/>
          </w:tcPr>
          <w:p w:rsidR="000A570B" w:rsidRPr="00873CB5" w:rsidRDefault="000A570B" w:rsidP="00AE7BEF">
            <w:pPr>
              <w:spacing w:after="0"/>
              <w:rPr>
                <w:rFonts w:eastAsia="SimSun" w:cs="Arial"/>
                <w:color w:val="404040" w:themeColor="text1" w:themeTint="BF"/>
                <w:sz w:val="18"/>
              </w:rPr>
            </w:pPr>
          </w:p>
        </w:tc>
      </w:tr>
    </w:tbl>
    <w:p w:rsidR="000A570B" w:rsidRPr="00873CB5" w:rsidRDefault="000A570B" w:rsidP="000A570B">
      <w:pPr>
        <w:pStyle w:val="PURADDITIONALTERMSHEADERMB"/>
        <w:rPr>
          <w:rFonts w:eastAsia="SimSun" w:cs="Arial"/>
        </w:rPr>
      </w:pPr>
      <w:r w:rsidRPr="00873CB5">
        <w:rPr>
          <w:rFonts w:eastAsia="SimSun" w:hAnsi="SimSun" w:cs="Arial"/>
        </w:rPr>
        <w:t>附加条款：</w:t>
      </w:r>
    </w:p>
    <w:p w:rsidR="000A570B" w:rsidRPr="00873CB5" w:rsidRDefault="000A570B" w:rsidP="000A570B">
      <w:pPr>
        <w:pStyle w:val="PURBlueStrong"/>
        <w:rPr>
          <w:rFonts w:eastAsia="SimSun" w:cs="Arial"/>
          <w:color w:val="404040" w:themeColor="text1" w:themeTint="BF"/>
        </w:rPr>
      </w:pPr>
      <w:r w:rsidRPr="00873CB5">
        <w:rPr>
          <w:rFonts w:eastAsia="SimSun" w:hAnsi="SimSun" w:cs="Arial"/>
        </w:rPr>
        <w:t>产品套件</w:t>
      </w:r>
    </w:p>
    <w:p w:rsidR="000A570B" w:rsidRPr="00873CB5" w:rsidRDefault="000A570B" w:rsidP="000A570B">
      <w:pPr>
        <w:pStyle w:val="PURBody-Indented"/>
        <w:rPr>
          <w:rFonts w:eastAsia="SimSun" w:cs="Arial"/>
        </w:rPr>
      </w:pPr>
      <w:r w:rsidRPr="00873CB5">
        <w:rPr>
          <w:rFonts w:eastAsia="SimSun" w:cs="Arial"/>
        </w:rPr>
        <w:t xml:space="preserve">Core Infrastructure Server Suite Datacenter </w:t>
      </w:r>
      <w:r w:rsidRPr="00873CB5">
        <w:rPr>
          <w:rFonts w:eastAsia="SimSun" w:hAnsi="SimSun" w:cs="Arial"/>
        </w:rPr>
        <w:t>包括多种产品的使用权利。许可提供了在服务器上使用软件的权利以及管理在该服务器上运行的软件的权利。根据这些产品使用权利的其他部分中的规定，也可以通过单独的软件和管理许可来获得相同的产品。在本节中所述的允许情况下，您有权使用套件中包含的产品。</w:t>
      </w:r>
    </w:p>
    <w:p w:rsidR="000A570B" w:rsidRPr="00873CB5" w:rsidRDefault="000A570B" w:rsidP="000A570B">
      <w:pPr>
        <w:pStyle w:val="PURBody-Indented"/>
        <w:rPr>
          <w:rFonts w:eastAsia="SimSun" w:cs="Arial"/>
        </w:rPr>
      </w:pPr>
      <w:r w:rsidRPr="00873CB5">
        <w:rPr>
          <w:rFonts w:eastAsia="SimSun" w:hAnsi="SimSun" w:cs="Arial"/>
        </w:rPr>
        <w:t>一旦获得</w:t>
      </w:r>
      <w:r w:rsidRPr="00873CB5">
        <w:rPr>
          <w:rFonts w:eastAsia="SimSun" w:cs="Arial"/>
        </w:rPr>
        <w:t xml:space="preserve"> Core Infrastructure Server Suite Datacenter </w:t>
      </w:r>
      <w:r w:rsidRPr="00873CB5">
        <w:rPr>
          <w:rFonts w:eastAsia="SimSun" w:hAnsi="SimSun" w:cs="Arial"/>
        </w:rPr>
        <w:t>的许可，则表示您获得了一份单一许可，您可将该许可分配给单台设备或服务器。您并未获得分别针对产品套件中包含的各个产品的一组软件和管理许可。</w:t>
      </w:r>
    </w:p>
    <w:p w:rsidR="000A570B" w:rsidRPr="00873CB5" w:rsidRDefault="000A570B" w:rsidP="000A570B">
      <w:pPr>
        <w:pStyle w:val="PURBlueStrong"/>
        <w:rPr>
          <w:rFonts w:eastAsia="SimSun" w:cs="Arial"/>
          <w:lang w:val="fr-FR"/>
        </w:rPr>
      </w:pPr>
      <w:r w:rsidRPr="00873CB5">
        <w:rPr>
          <w:rFonts w:eastAsia="SimSun" w:cs="Arial"/>
          <w:lang w:val="fr-FR"/>
        </w:rPr>
        <w:t>Core Infrastructure Server (CIS) Suite Datacenter</w:t>
      </w:r>
    </w:p>
    <w:p w:rsidR="000A570B" w:rsidRPr="00873CB5" w:rsidRDefault="000A570B" w:rsidP="000A570B">
      <w:pPr>
        <w:ind w:left="270"/>
        <w:rPr>
          <w:rFonts w:eastAsia="SimSun" w:cs="Arial"/>
          <w:color w:val="404040" w:themeColor="text1" w:themeTint="BF"/>
          <w:sz w:val="18"/>
          <w:lang w:eastAsia="zh-CN"/>
        </w:rPr>
      </w:pPr>
      <w:r w:rsidRPr="00873CB5">
        <w:rPr>
          <w:rFonts w:eastAsia="SimSun" w:hAnsi="SimSun" w:cs="Arial"/>
          <w:b/>
          <w:color w:val="404040" w:themeColor="text1" w:themeTint="BF"/>
          <w:sz w:val="18"/>
        </w:rPr>
        <w:t>定义</w:t>
      </w:r>
      <w:r w:rsidRPr="00873CB5">
        <w:rPr>
          <w:rFonts w:eastAsia="SimSun" w:hAnsi="SimSun" w:cs="Arial"/>
          <w:color w:val="404040" w:themeColor="text1" w:themeTint="BF"/>
          <w:sz w:val="18"/>
        </w:rPr>
        <w:t>。</w:t>
      </w:r>
      <w:r w:rsidRPr="00B95F07">
        <w:rPr>
          <w:rFonts w:eastAsia="SimSun" w:cs="Arial"/>
          <w:color w:val="404040" w:themeColor="text1" w:themeTint="BF"/>
          <w:sz w:val="18"/>
          <w:lang w:val="fr-FR"/>
        </w:rPr>
        <w:t xml:space="preserve">CIS Suite Datacenter </w:t>
      </w:r>
      <w:r w:rsidRPr="00873CB5">
        <w:rPr>
          <w:rFonts w:eastAsia="SimSun" w:hAnsi="SimSun" w:cs="Arial"/>
          <w:color w:val="404040" w:themeColor="text1" w:themeTint="BF"/>
          <w:sz w:val="18"/>
        </w:rPr>
        <w:t>许可涵盖的</w:t>
      </w:r>
      <w:r w:rsidRPr="00B95F07">
        <w:rPr>
          <w:rFonts w:ascii="SimSun" w:eastAsia="SimSun" w:hAnsi="SimSun" w:cs="Arial"/>
          <w:color w:val="404040" w:themeColor="text1" w:themeTint="BF"/>
          <w:sz w:val="18"/>
          <w:lang w:val="fr-FR"/>
        </w:rPr>
        <w:t>“</w:t>
      </w:r>
      <w:r w:rsidRPr="00B95F07">
        <w:rPr>
          <w:rFonts w:eastAsia="SimSun" w:cs="Arial"/>
          <w:color w:val="404040" w:themeColor="text1" w:themeTint="BF"/>
          <w:sz w:val="18"/>
          <w:lang w:val="fr-FR"/>
        </w:rPr>
        <w:t>Core Infrastructure Server</w:t>
      </w:r>
      <w:r w:rsidRPr="00B95F07">
        <w:rPr>
          <w:rFonts w:eastAsia="SimSun" w:hAnsi="SimSun" w:cs="Arial"/>
          <w:color w:val="404040" w:themeColor="text1" w:themeTint="BF"/>
          <w:sz w:val="18"/>
          <w:lang w:val="fr-FR"/>
        </w:rPr>
        <w:t>（</w:t>
      </w:r>
      <w:r w:rsidRPr="00873CB5">
        <w:rPr>
          <w:rFonts w:eastAsia="SimSun" w:hAnsi="SimSun" w:cs="Arial"/>
          <w:color w:val="404040" w:themeColor="text1" w:themeTint="BF"/>
          <w:sz w:val="18"/>
        </w:rPr>
        <w:t>以下简称</w:t>
      </w:r>
      <w:r w:rsidRPr="00B95F07">
        <w:rPr>
          <w:rFonts w:eastAsia="SimSun" w:cs="Arial"/>
          <w:color w:val="404040" w:themeColor="text1" w:themeTint="BF"/>
          <w:sz w:val="18"/>
          <w:lang w:val="fr-FR"/>
        </w:rPr>
        <w:t>“CIS”</w:t>
      </w:r>
      <w:r w:rsidRPr="00B95F07">
        <w:rPr>
          <w:rFonts w:eastAsia="SimSun" w:hAnsi="SimSun" w:cs="Arial"/>
          <w:color w:val="404040" w:themeColor="text1" w:themeTint="BF"/>
          <w:sz w:val="18"/>
          <w:lang w:val="fr-FR"/>
        </w:rPr>
        <w:t>）</w:t>
      </w:r>
      <w:r w:rsidRPr="00873CB5">
        <w:rPr>
          <w:rFonts w:eastAsia="SimSun" w:hAnsi="SimSun" w:cs="Arial"/>
          <w:color w:val="404040" w:themeColor="text1" w:themeTint="BF"/>
          <w:sz w:val="18"/>
        </w:rPr>
        <w:t>软件</w:t>
      </w:r>
      <w:r w:rsidRPr="00B95F07">
        <w:rPr>
          <w:rFonts w:ascii="SimSun" w:eastAsia="SimSun" w:hAnsi="SimSun" w:cs="Arial"/>
          <w:color w:val="404040" w:themeColor="text1" w:themeTint="BF"/>
          <w:sz w:val="18"/>
          <w:lang w:val="fr-FR"/>
        </w:rPr>
        <w:t>”</w:t>
      </w:r>
      <w:r w:rsidRPr="00873CB5">
        <w:rPr>
          <w:rFonts w:eastAsia="SimSun" w:hAnsi="SimSun" w:cs="Arial"/>
          <w:color w:val="404040" w:themeColor="text1" w:themeTint="BF"/>
          <w:sz w:val="18"/>
        </w:rPr>
        <w:t>是您依照</w:t>
      </w:r>
      <w:r w:rsidRPr="00B95F07">
        <w:rPr>
          <w:rFonts w:eastAsia="SimSun" w:cs="Arial"/>
          <w:color w:val="404040" w:themeColor="text1" w:themeTint="BF"/>
          <w:sz w:val="18"/>
          <w:lang w:val="fr-FR"/>
        </w:rPr>
        <w:t xml:space="preserve"> CIS Suite Datacenter </w:t>
      </w:r>
      <w:r w:rsidRPr="00873CB5">
        <w:rPr>
          <w:rFonts w:eastAsia="SimSun" w:hAnsi="SimSun" w:cs="Arial"/>
          <w:color w:val="404040" w:themeColor="text1" w:themeTint="BF"/>
          <w:sz w:val="18"/>
        </w:rPr>
        <w:t>许可获得使用、访问或管理权利的</w:t>
      </w:r>
      <w:r w:rsidRPr="00B95F07">
        <w:rPr>
          <w:rFonts w:eastAsia="SimSun" w:cs="Arial"/>
          <w:color w:val="404040" w:themeColor="text1" w:themeTint="BF"/>
          <w:sz w:val="18"/>
          <w:lang w:val="fr-FR"/>
        </w:rPr>
        <w:t xml:space="preserve"> Microsoft </w:t>
      </w:r>
      <w:r w:rsidRPr="00873CB5">
        <w:rPr>
          <w:rFonts w:eastAsia="SimSun" w:hAnsi="SimSun" w:cs="Arial"/>
          <w:color w:val="404040" w:themeColor="text1" w:themeTint="BF"/>
          <w:sz w:val="18"/>
        </w:rPr>
        <w:t>软件。</w:t>
      </w:r>
      <w:r w:rsidRPr="00873CB5">
        <w:rPr>
          <w:rFonts w:eastAsia="SimSun" w:cs="Arial"/>
          <w:color w:val="404040" w:themeColor="text1" w:themeTint="BF"/>
          <w:sz w:val="18"/>
          <w:lang w:eastAsia="zh-CN"/>
        </w:rPr>
        <w:t xml:space="preserve">CIS </w:t>
      </w:r>
      <w:r w:rsidRPr="00873CB5">
        <w:rPr>
          <w:rFonts w:eastAsia="SimSun" w:hAnsi="SimSun" w:cs="Arial"/>
          <w:color w:val="404040" w:themeColor="text1" w:themeTint="BF"/>
          <w:sz w:val="18"/>
          <w:lang w:eastAsia="zh-CN"/>
        </w:rPr>
        <w:t>软件包括该软件的最新版本（以及任何早期版本）。</w:t>
      </w:r>
    </w:p>
    <w:p w:rsidR="00570135" w:rsidRPr="00873CB5" w:rsidRDefault="00570135" w:rsidP="00570135">
      <w:pPr>
        <w:pStyle w:val="PURBlueStrong-Indented"/>
        <w:rPr>
          <w:rFonts w:eastAsia="SimSun" w:cs="Arial"/>
          <w:lang w:eastAsia="zh-CN"/>
        </w:rPr>
      </w:pPr>
      <w:r w:rsidRPr="00873CB5">
        <w:rPr>
          <w:rFonts w:eastAsia="SimSun" w:hAnsi="SimSun" w:cs="Arial"/>
          <w:lang w:eastAsia="zh-CN"/>
        </w:rPr>
        <w:lastRenderedPageBreak/>
        <w:t>适用的使用权利</w:t>
      </w:r>
    </w:p>
    <w:p w:rsidR="00570135" w:rsidRPr="00873CB5" w:rsidRDefault="00570135" w:rsidP="002448BE">
      <w:pPr>
        <w:pStyle w:val="PURBody-Indented"/>
        <w:rPr>
          <w:rFonts w:eastAsia="SimSun" w:cs="Arial"/>
          <w:lang w:eastAsia="zh-CN"/>
        </w:rPr>
      </w:pPr>
      <w:r w:rsidRPr="00873CB5">
        <w:rPr>
          <w:rFonts w:eastAsia="SimSun" w:hAnsi="SimSun" w:cs="Arial"/>
          <w:lang w:eastAsia="zh-CN"/>
        </w:rPr>
        <w:t>您访问和使用</w:t>
      </w:r>
      <w:r w:rsidRPr="00873CB5">
        <w:rPr>
          <w:rFonts w:eastAsia="SimSun" w:cs="Arial"/>
          <w:lang w:eastAsia="zh-CN"/>
        </w:rPr>
        <w:t xml:space="preserve"> CIS </w:t>
      </w:r>
      <w:r w:rsidRPr="00873CB5">
        <w:rPr>
          <w:rFonts w:eastAsia="SimSun" w:hAnsi="SimSun" w:cs="Arial"/>
          <w:lang w:eastAsia="zh-CN"/>
        </w:rPr>
        <w:t>软件时应受适用的</w:t>
      </w:r>
      <w:r w:rsidRPr="00873CB5">
        <w:rPr>
          <w:rFonts w:eastAsia="SimSun" w:cs="Arial"/>
          <w:lang w:eastAsia="zh-CN"/>
        </w:rPr>
        <w:t xml:space="preserve"> CIS </w:t>
      </w:r>
      <w:r w:rsidRPr="00873CB5">
        <w:rPr>
          <w:rFonts w:eastAsia="SimSun" w:hAnsi="SimSun" w:cs="Arial"/>
          <w:lang w:eastAsia="zh-CN"/>
        </w:rPr>
        <w:t>软件许可条款的约束，并应根据这些许可条款对</w:t>
      </w:r>
      <w:r w:rsidRPr="00873CB5">
        <w:rPr>
          <w:rFonts w:eastAsia="SimSun" w:cs="Arial"/>
          <w:lang w:eastAsia="zh-CN"/>
        </w:rPr>
        <w:t xml:space="preserve"> CIS </w:t>
      </w:r>
      <w:r w:rsidRPr="00873CB5">
        <w:rPr>
          <w:rFonts w:eastAsia="SimSun" w:hAnsi="SimSun" w:cs="Arial"/>
          <w:lang w:eastAsia="zh-CN"/>
        </w:rPr>
        <w:t>软件许可条款进行修改。您需要为运行</w:t>
      </w:r>
      <w:r w:rsidRPr="00873CB5">
        <w:rPr>
          <w:rFonts w:eastAsia="SimSun" w:cs="Arial"/>
          <w:lang w:eastAsia="zh-CN"/>
        </w:rPr>
        <w:t xml:space="preserve"> CIS </w:t>
      </w:r>
      <w:r w:rsidRPr="00873CB5">
        <w:rPr>
          <w:rFonts w:eastAsia="SimSun" w:hAnsi="SimSun" w:cs="Arial"/>
          <w:lang w:eastAsia="zh-CN"/>
        </w:rPr>
        <w:t>软件的每台服务器上的每个物理处理器分配一份软件许可。</w:t>
      </w:r>
    </w:p>
    <w:p w:rsidR="00570135" w:rsidRPr="00873CB5" w:rsidRDefault="00570135" w:rsidP="00570135">
      <w:pPr>
        <w:pStyle w:val="PURBlueStrong-Indented"/>
        <w:rPr>
          <w:rFonts w:eastAsia="SimSun" w:cs="Arial"/>
          <w:lang w:eastAsia="zh-CN"/>
        </w:rPr>
      </w:pPr>
      <w:r w:rsidRPr="00873CB5">
        <w:rPr>
          <w:rFonts w:eastAsia="SimSun" w:hAnsi="SimSun" w:cs="Arial"/>
          <w:lang w:eastAsia="zh-CN"/>
        </w:rPr>
        <w:t>包含的</w:t>
      </w:r>
      <w:r w:rsidRPr="00873CB5">
        <w:rPr>
          <w:rFonts w:eastAsia="SimSun" w:cs="Arial"/>
          <w:lang w:eastAsia="zh-CN"/>
        </w:rPr>
        <w:t xml:space="preserve"> CIS </w:t>
      </w:r>
      <w:r w:rsidRPr="00873CB5">
        <w:rPr>
          <w:rFonts w:eastAsia="SimSun" w:hAnsi="SimSun" w:cs="Arial"/>
          <w:lang w:eastAsia="zh-CN"/>
        </w:rPr>
        <w:t>软件</w:t>
      </w:r>
    </w:p>
    <w:p w:rsidR="00570135" w:rsidRPr="00873CB5" w:rsidRDefault="00570135" w:rsidP="008A355D">
      <w:pPr>
        <w:pStyle w:val="PURBullet-Indented"/>
        <w:numPr>
          <w:ilvl w:val="0"/>
          <w:numId w:val="8"/>
        </w:numPr>
        <w:rPr>
          <w:rFonts w:eastAsia="SimSun" w:cs="Arial"/>
        </w:rPr>
      </w:pPr>
      <w:r w:rsidRPr="00873CB5">
        <w:rPr>
          <w:rFonts w:eastAsia="SimSun" w:cs="Arial"/>
        </w:rPr>
        <w:t>Windows Server Datacenter</w:t>
      </w:r>
    </w:p>
    <w:p w:rsidR="00570135" w:rsidRPr="00873CB5" w:rsidRDefault="00570135" w:rsidP="008A355D">
      <w:pPr>
        <w:pStyle w:val="PURBullet-Indented"/>
        <w:numPr>
          <w:ilvl w:val="0"/>
          <w:numId w:val="8"/>
        </w:numPr>
        <w:rPr>
          <w:rFonts w:eastAsia="SimSun" w:cs="Arial"/>
        </w:rPr>
      </w:pPr>
      <w:r w:rsidRPr="00873CB5">
        <w:rPr>
          <w:rFonts w:eastAsia="SimSun" w:cs="Arial"/>
        </w:rPr>
        <w:t>System Center Datacenter</w:t>
      </w:r>
    </w:p>
    <w:p w:rsidR="00570135" w:rsidRPr="00873CB5" w:rsidRDefault="00570135" w:rsidP="00223A51">
      <w:pPr>
        <w:pStyle w:val="PURBody-Indented"/>
        <w:rPr>
          <w:rFonts w:eastAsia="SimSun" w:cs="Arial"/>
        </w:rPr>
      </w:pPr>
      <w:r w:rsidRPr="00873CB5">
        <w:rPr>
          <w:rFonts w:eastAsia="SimSun" w:cs="Arial"/>
          <w:b/>
        </w:rPr>
        <w:t>Windows Server Datacenter</w:t>
      </w:r>
      <w:r w:rsidRPr="00873CB5">
        <w:rPr>
          <w:rFonts w:eastAsia="SimSun" w:hAnsi="SimSun" w:cs="Arial"/>
          <w:b/>
        </w:rPr>
        <w:t>：</w:t>
      </w:r>
      <w:r w:rsidRPr="00873CB5">
        <w:rPr>
          <w:rFonts w:eastAsia="SimSun" w:hAnsi="SimSun" w:cs="Arial"/>
        </w:rPr>
        <w:t>您可以在每台许可服务器上的任意数量操作系统环境</w:t>
      </w:r>
      <w:r w:rsidRPr="00873CB5">
        <w:rPr>
          <w:rFonts w:eastAsia="SimSun" w:cs="Arial"/>
        </w:rPr>
        <w:t xml:space="preserve"> (OSE) </w:t>
      </w:r>
      <w:r w:rsidRPr="00873CB5">
        <w:rPr>
          <w:rFonts w:eastAsia="SimSun" w:hAnsi="SimSun" w:cs="Arial"/>
        </w:rPr>
        <w:t>中运行任意数量的</w:t>
      </w:r>
      <w:r w:rsidRPr="00873CB5">
        <w:rPr>
          <w:rFonts w:eastAsia="SimSun" w:cs="Arial"/>
        </w:rPr>
        <w:t xml:space="preserve"> Windows</w:t>
      </w:r>
      <w:r w:rsidR="00223A51">
        <w:rPr>
          <w:rFonts w:eastAsia="SimSun" w:cs="Arial"/>
        </w:rPr>
        <w:t> </w:t>
      </w:r>
      <w:r w:rsidRPr="00873CB5">
        <w:rPr>
          <w:rFonts w:eastAsia="SimSun" w:cs="Arial"/>
        </w:rPr>
        <w:t>Server</w:t>
      </w:r>
      <w:r w:rsidR="00223A51">
        <w:rPr>
          <w:rFonts w:eastAsia="SimSun" w:cs="Arial"/>
        </w:rPr>
        <w:t> </w:t>
      </w:r>
      <w:r w:rsidRPr="00873CB5">
        <w:rPr>
          <w:rFonts w:eastAsia="SimSun" w:cs="Arial"/>
        </w:rPr>
        <w:t xml:space="preserve">Datacenter </w:t>
      </w:r>
      <w:r w:rsidRPr="00873CB5">
        <w:rPr>
          <w:rFonts w:eastAsia="SimSun" w:hAnsi="SimSun" w:cs="Arial"/>
        </w:rPr>
        <w:t>实例。</w:t>
      </w:r>
    </w:p>
    <w:p w:rsidR="00570135" w:rsidRPr="00873CB5" w:rsidRDefault="00570135" w:rsidP="00570135">
      <w:pPr>
        <w:pStyle w:val="PURBody-Indented"/>
        <w:rPr>
          <w:rFonts w:eastAsia="SimSun" w:cs="Arial"/>
        </w:rPr>
      </w:pPr>
      <w:r w:rsidRPr="00873CB5">
        <w:rPr>
          <w:rFonts w:eastAsia="SimSun" w:hAnsi="SimSun" w:cs="Arial"/>
          <w:b/>
        </w:rPr>
        <w:t>管理许可：</w:t>
      </w:r>
      <w:r w:rsidRPr="00873CB5">
        <w:rPr>
          <w:rFonts w:eastAsia="SimSun" w:hAnsi="SimSun" w:cs="Arial"/>
        </w:rPr>
        <w:t>您被认为已为许可服务器分配了与所分配的</w:t>
      </w:r>
      <w:r w:rsidRPr="00873CB5">
        <w:rPr>
          <w:rFonts w:eastAsia="SimSun" w:cs="Arial"/>
        </w:rPr>
        <w:t xml:space="preserve"> CIS Suite Datacenter </w:t>
      </w:r>
      <w:r w:rsidRPr="00873CB5">
        <w:rPr>
          <w:rFonts w:eastAsia="SimSun" w:hAnsi="SimSun" w:cs="Arial"/>
        </w:rPr>
        <w:t>许可数量相同的</w:t>
      </w:r>
      <w:r w:rsidRPr="00873CB5">
        <w:rPr>
          <w:rFonts w:eastAsia="SimSun" w:cs="Arial"/>
        </w:rPr>
        <w:t xml:space="preserve"> System Center Datacenter </w:t>
      </w:r>
      <w:r w:rsidRPr="00873CB5">
        <w:rPr>
          <w:rFonts w:eastAsia="SimSun" w:hAnsi="SimSun" w:cs="Arial"/>
        </w:rPr>
        <w:t>许可。</w:t>
      </w:r>
    </w:p>
    <w:p w:rsidR="007C3F0F" w:rsidRPr="00873CB5" w:rsidRDefault="007C3F0F" w:rsidP="00A83ED6">
      <w:pPr>
        <w:pStyle w:val="PURBullet-Indented"/>
        <w:rPr>
          <w:rFonts w:eastAsia="SimSun" w:cs="Arial"/>
          <w:lang w:eastAsia="zh-CN"/>
        </w:rPr>
      </w:pPr>
      <w:r w:rsidRPr="00873CB5">
        <w:rPr>
          <w:rFonts w:eastAsia="SimSun" w:hAnsi="SimSun" w:cs="Arial"/>
          <w:lang w:eastAsia="zh-CN"/>
        </w:rPr>
        <w:t>您可以使用</w:t>
      </w:r>
      <w:r w:rsidRPr="00873CB5">
        <w:rPr>
          <w:rFonts w:eastAsia="SimSun" w:cs="Arial"/>
          <w:lang w:eastAsia="zh-CN"/>
        </w:rPr>
        <w:t xml:space="preserve"> CIS </w:t>
      </w:r>
      <w:r w:rsidRPr="00873CB5">
        <w:rPr>
          <w:rFonts w:eastAsia="SimSun" w:hAnsi="SimSun" w:cs="Arial"/>
          <w:lang w:eastAsia="zh-CN"/>
        </w:rPr>
        <w:t>软件包含的</w:t>
      </w:r>
      <w:r w:rsidRPr="00873CB5">
        <w:rPr>
          <w:rFonts w:eastAsia="SimSun" w:cs="Arial"/>
          <w:lang w:eastAsia="zh-CN"/>
        </w:rPr>
        <w:t xml:space="preserve"> System Center </w:t>
      </w:r>
      <w:r w:rsidRPr="00873CB5">
        <w:rPr>
          <w:rFonts w:eastAsia="SimSun" w:hAnsi="SimSun" w:cs="Arial"/>
          <w:lang w:eastAsia="zh-CN"/>
        </w:rPr>
        <w:t>软件管理任何未获得</w:t>
      </w:r>
      <w:r w:rsidRPr="00873CB5">
        <w:rPr>
          <w:rFonts w:eastAsia="SimSun" w:cs="Arial"/>
          <w:lang w:eastAsia="zh-CN"/>
        </w:rPr>
        <w:t xml:space="preserve"> CIS Suite </w:t>
      </w:r>
      <w:r w:rsidRPr="00873CB5">
        <w:rPr>
          <w:rFonts w:eastAsia="SimSun" w:hAnsi="SimSun" w:cs="Arial"/>
          <w:lang w:eastAsia="zh-CN"/>
        </w:rPr>
        <w:t>许可的设备上的任何</w:t>
      </w:r>
      <w:r w:rsidRPr="00873CB5">
        <w:rPr>
          <w:rFonts w:eastAsia="SimSun" w:cs="Arial"/>
          <w:lang w:eastAsia="zh-CN"/>
        </w:rPr>
        <w:t xml:space="preserve"> OSE</w:t>
      </w:r>
      <w:r w:rsidRPr="00873CB5">
        <w:rPr>
          <w:rFonts w:eastAsia="SimSun" w:hAnsi="SimSun" w:cs="Arial"/>
          <w:lang w:eastAsia="zh-CN"/>
        </w:rPr>
        <w:t>，前提是您或您的用户根据该软件产品适用的服务提供商使用权利或批量许可产品使用权利的规定分别获得并分配管理许可。</w:t>
      </w:r>
    </w:p>
    <w:p w:rsidR="00570135" w:rsidRPr="00873CB5" w:rsidRDefault="00570135" w:rsidP="00570135">
      <w:pPr>
        <w:pStyle w:val="PURBlueStrong-Indented"/>
        <w:rPr>
          <w:rFonts w:eastAsia="SimSun" w:cs="Arial"/>
        </w:rPr>
      </w:pPr>
      <w:r w:rsidRPr="00873CB5">
        <w:rPr>
          <w:rFonts w:eastAsia="SimSun" w:hAnsi="SimSun" w:cs="Arial"/>
        </w:rPr>
        <w:t>附加条款</w:t>
      </w:r>
    </w:p>
    <w:p w:rsidR="00570135" w:rsidRPr="00873CB5" w:rsidRDefault="00570135" w:rsidP="008A355D">
      <w:pPr>
        <w:pStyle w:val="PURBullet-Indented"/>
        <w:numPr>
          <w:ilvl w:val="0"/>
          <w:numId w:val="9"/>
        </w:numPr>
        <w:rPr>
          <w:rFonts w:eastAsia="SimSun" w:cs="Arial"/>
          <w:lang w:eastAsia="zh-CN"/>
        </w:rPr>
      </w:pPr>
      <w:r w:rsidRPr="00873CB5">
        <w:rPr>
          <w:rFonts w:eastAsia="SimSun" w:hAnsi="SimSun" w:cs="Arial"/>
          <w:lang w:eastAsia="zh-CN"/>
        </w:rPr>
        <w:t>即使许可协议和这些服务提供商使用权利的通用许可条款中关于单独升级和降级组件部分中有任何相反的规定，您也可以根据服务商使用权利中对该产品许可条款的规定，运行</w:t>
      </w:r>
      <w:r w:rsidRPr="00873CB5">
        <w:rPr>
          <w:rFonts w:eastAsia="SimSun" w:cs="Arial"/>
          <w:lang w:eastAsia="zh-CN"/>
        </w:rPr>
        <w:t xml:space="preserve"> CIS Suite </w:t>
      </w:r>
      <w:r w:rsidRPr="00873CB5">
        <w:rPr>
          <w:rFonts w:eastAsia="SimSun" w:hAnsi="SimSun" w:cs="Arial"/>
          <w:lang w:eastAsia="zh-CN"/>
        </w:rPr>
        <w:t>中包含的任何单独产品的早期版本或较低版本。</w:t>
      </w:r>
    </w:p>
    <w:p w:rsidR="00570135" w:rsidRPr="00873CB5" w:rsidRDefault="00570135" w:rsidP="008A355D">
      <w:pPr>
        <w:pStyle w:val="PURBullet-Indented"/>
        <w:numPr>
          <w:ilvl w:val="0"/>
          <w:numId w:val="9"/>
        </w:numPr>
        <w:rPr>
          <w:rFonts w:eastAsia="SimSun" w:cs="Arial"/>
          <w:lang w:eastAsia="zh-CN"/>
        </w:rPr>
      </w:pPr>
      <w:r w:rsidRPr="00873CB5">
        <w:rPr>
          <w:rFonts w:eastAsia="SimSun" w:hAnsi="SimSun" w:cs="Arial"/>
          <w:lang w:eastAsia="zh-CN"/>
        </w:rPr>
        <w:t>服务提供商使用权利中规定的所有其他要求仍然具有完全效力。</w:t>
      </w:r>
    </w:p>
    <w:p w:rsidR="000A570B" w:rsidRPr="00873CB5" w:rsidRDefault="000A570B" w:rsidP="002E2D76">
      <w:pPr>
        <w:pStyle w:val="PURBreadcrumb"/>
        <w:jc w:val="left"/>
        <w:rPr>
          <w:rFonts w:eastAsia="SimSun" w:cs="Arial"/>
          <w:sz w:val="16"/>
          <w:lang w:eastAsia="zh-CN"/>
        </w:rPr>
      </w:pPr>
    </w:p>
    <w:p w:rsidR="002E2D76" w:rsidRPr="00873CB5" w:rsidRDefault="002E2D76" w:rsidP="002E2D76">
      <w:pPr>
        <w:pStyle w:val="PURProductName"/>
        <w:rPr>
          <w:rFonts w:eastAsia="SimSun" w:cs="Arial"/>
          <w:lang w:val="fr-FR"/>
        </w:rPr>
      </w:pPr>
      <w:bookmarkStart w:id="83" w:name="_Toc317071888"/>
      <w:bookmarkStart w:id="84" w:name="_Toc317072096"/>
      <w:bookmarkStart w:id="85" w:name="_Toc317160695"/>
      <w:bookmarkStart w:id="86" w:name="_Toc299524950"/>
      <w:bookmarkStart w:id="87" w:name="_Toc299531302"/>
      <w:bookmarkStart w:id="88" w:name="_Toc299531410"/>
      <w:bookmarkStart w:id="89" w:name="_Toc299531518"/>
      <w:bookmarkStart w:id="90" w:name="_Toc299957127"/>
      <w:r w:rsidRPr="00873CB5">
        <w:rPr>
          <w:rFonts w:eastAsia="SimSun" w:cs="Arial"/>
          <w:lang w:val="fr-FR"/>
        </w:rPr>
        <w:t>Core Infrastructure Server Suite Standard</w:t>
      </w:r>
      <w:bookmarkEnd w:id="83"/>
      <w:bookmarkEnd w:id="84"/>
      <w:bookmarkEnd w:id="85"/>
      <w:r w:rsidR="00803447" w:rsidRPr="00873CB5">
        <w:rPr>
          <w:rFonts w:eastAsia="SimSun" w:cs="Arial"/>
        </w:rPr>
        <w:fldChar w:fldCharType="begin"/>
      </w:r>
      <w:r w:rsidRPr="00873CB5">
        <w:rPr>
          <w:rFonts w:eastAsia="SimSun" w:cs="Arial"/>
          <w:lang w:val="fr-FR"/>
        </w:rPr>
        <w:instrText xml:space="preserve">XE "Core Infrastructure Server Suite Datacenter" </w:instrText>
      </w:r>
      <w:r w:rsidR="00803447" w:rsidRPr="00873CB5">
        <w:rPr>
          <w:rFonts w:eastAsia="SimSun" w:cs="Arial"/>
        </w:rPr>
        <w:fldChar w:fldCharType="end"/>
      </w:r>
    </w:p>
    <w:p w:rsidR="002E2D76" w:rsidRPr="007C5784" w:rsidRDefault="002E2D76" w:rsidP="002E2D76">
      <w:pPr>
        <w:spacing w:line="240" w:lineRule="exact"/>
        <w:rPr>
          <w:rFonts w:eastAsia="SimSun" w:cs="Arial"/>
          <w:color w:val="auto"/>
          <w:spacing w:val="-2"/>
          <w:sz w:val="12"/>
          <w:lang w:val="fr-FR" w:eastAsia="zh-CN"/>
        </w:rPr>
      </w:pPr>
      <w:r w:rsidRPr="00873CB5">
        <w:rPr>
          <w:rFonts w:eastAsia="SimSun" w:hAnsi="SimSun" w:cs="Arial"/>
          <w:color w:val="auto"/>
          <w:spacing w:val="-2"/>
          <w:sz w:val="12"/>
          <w:lang w:eastAsia="zh-CN"/>
        </w:rPr>
        <w:t>适用于此产品使用的许可条款包括通用许可条款、此许可模式的通用许可条款</w:t>
      </w:r>
      <w:r w:rsidRPr="007C5784">
        <w:rPr>
          <w:rFonts w:eastAsia="SimSun" w:hAnsi="SimSun" w:cs="Arial"/>
          <w:color w:val="auto"/>
          <w:spacing w:val="-2"/>
          <w:sz w:val="12"/>
          <w:lang w:val="fr-FR" w:eastAsia="zh-CN"/>
        </w:rPr>
        <w:t>，</w:t>
      </w:r>
      <w:r w:rsidRPr="00873CB5">
        <w:rPr>
          <w:rFonts w:eastAsia="SimSun" w:hAnsi="SimSun" w:cs="Arial"/>
          <w:color w:val="auto"/>
          <w:spacing w:val="-2"/>
          <w:sz w:val="12"/>
          <w:lang w:eastAsia="zh-CN"/>
        </w:rPr>
        <w:t>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873CB5" w:rsidTr="00984DEA">
        <w:tc>
          <w:tcPr>
            <w:tcW w:w="2477" w:type="pct"/>
          </w:tcPr>
          <w:p w:rsidR="002E2D76" w:rsidRPr="00873CB5" w:rsidRDefault="002E2D76" w:rsidP="00984DEA">
            <w:pPr>
              <w:spacing w:after="0"/>
              <w:rPr>
                <w:rFonts w:eastAsia="SimSun" w:cs="Arial"/>
                <w:color w:val="404040" w:themeColor="text1" w:themeTint="BF"/>
                <w:sz w:val="18"/>
                <w:lang w:eastAsia="zh-CN"/>
              </w:rPr>
            </w:pPr>
            <w:r w:rsidRPr="00873CB5">
              <w:rPr>
                <w:rFonts w:eastAsia="SimSun" w:hAnsi="SimSun" w:cs="Arial"/>
                <w:color w:val="404040" w:themeColor="text1" w:themeTint="BF"/>
                <w:sz w:val="18"/>
                <w:lang w:eastAsia="zh-CN"/>
              </w:rPr>
              <w:t>服务器场内的许可移动性：</w:t>
            </w:r>
            <w:r w:rsidRPr="00873CB5">
              <w:rPr>
                <w:rFonts w:eastAsia="SimSun" w:hAnsi="SimSun" w:cs="Arial"/>
                <w:b/>
                <w:color w:val="404040" w:themeColor="text1" w:themeTint="BF"/>
                <w:sz w:val="18"/>
                <w:lang w:eastAsia="zh-CN"/>
              </w:rPr>
              <w:t>否</w:t>
            </w:r>
          </w:p>
        </w:tc>
        <w:tc>
          <w:tcPr>
            <w:tcW w:w="2523" w:type="pct"/>
          </w:tcPr>
          <w:p w:rsidR="002E2D76" w:rsidRPr="00873CB5" w:rsidRDefault="002E2D76" w:rsidP="00984DEA">
            <w:pPr>
              <w:spacing w:after="0"/>
              <w:rPr>
                <w:rFonts w:eastAsia="SimSun" w:cs="Arial"/>
                <w:color w:val="404040" w:themeColor="text1" w:themeTint="BF"/>
                <w:sz w:val="18"/>
              </w:rPr>
            </w:pPr>
            <w:r w:rsidRPr="00873CB5">
              <w:rPr>
                <w:rFonts w:eastAsia="SimSun" w:hAnsi="SimSun" w:cs="Arial"/>
                <w:color w:val="404040" w:themeColor="text1" w:themeTint="BF"/>
                <w:sz w:val="18"/>
              </w:rPr>
              <w:t>请参阅适用声明：</w:t>
            </w:r>
            <w:r w:rsidRPr="00873CB5">
              <w:rPr>
                <w:rFonts w:eastAsia="SimSun" w:hAnsi="SimSun" w:cs="Arial"/>
                <w:b/>
                <w:color w:val="404040" w:themeColor="text1" w:themeTint="BF"/>
                <w:sz w:val="18"/>
              </w:rPr>
              <w:t>否</w:t>
            </w:r>
          </w:p>
        </w:tc>
      </w:tr>
      <w:tr w:rsidR="002E2D76" w:rsidRPr="00873CB5" w:rsidTr="00984DEA">
        <w:tc>
          <w:tcPr>
            <w:tcW w:w="2477" w:type="pct"/>
          </w:tcPr>
          <w:p w:rsidR="002E2D76" w:rsidRPr="00873CB5" w:rsidRDefault="002E2D76" w:rsidP="00984DEA">
            <w:pPr>
              <w:spacing w:after="0"/>
              <w:rPr>
                <w:rFonts w:eastAsia="SimSun" w:cs="Arial"/>
                <w:color w:val="404040" w:themeColor="text1" w:themeTint="BF"/>
                <w:sz w:val="18"/>
              </w:rPr>
            </w:pPr>
            <w:r w:rsidRPr="00873CB5">
              <w:rPr>
                <w:rFonts w:eastAsia="SimSun" w:hAnsi="SimSun" w:cs="Arial"/>
                <w:color w:val="404040" w:themeColor="text1" w:themeTint="BF"/>
                <w:sz w:val="18"/>
              </w:rPr>
              <w:t>客户端</w:t>
            </w:r>
            <w:r w:rsidRPr="00873CB5">
              <w:rPr>
                <w:rFonts w:eastAsia="SimSun" w:cs="Arial"/>
                <w:color w:val="404040" w:themeColor="text1" w:themeTint="BF"/>
                <w:sz w:val="18"/>
              </w:rPr>
              <w:t>/</w:t>
            </w:r>
            <w:r w:rsidRPr="00873CB5">
              <w:rPr>
                <w:rFonts w:eastAsia="SimSun" w:hAnsi="SimSun" w:cs="Arial"/>
                <w:color w:val="404040" w:themeColor="text1" w:themeTint="BF"/>
                <w:sz w:val="18"/>
              </w:rPr>
              <w:t>附加软件：</w:t>
            </w:r>
            <w:r w:rsidRPr="00873CB5">
              <w:rPr>
                <w:rFonts w:eastAsia="SimSun" w:hAnsi="SimSun" w:cs="Arial"/>
                <w:b/>
                <w:color w:val="404040" w:themeColor="text1" w:themeTint="BF"/>
                <w:sz w:val="18"/>
              </w:rPr>
              <w:t>否</w:t>
            </w:r>
          </w:p>
        </w:tc>
        <w:tc>
          <w:tcPr>
            <w:tcW w:w="2523" w:type="pct"/>
          </w:tcPr>
          <w:p w:rsidR="002E2D76" w:rsidRPr="00873CB5" w:rsidRDefault="002E2D76" w:rsidP="00984DEA">
            <w:pPr>
              <w:spacing w:after="0"/>
              <w:rPr>
                <w:rFonts w:eastAsia="SimSun" w:cs="Arial"/>
                <w:color w:val="404040" w:themeColor="text1" w:themeTint="BF"/>
                <w:sz w:val="18"/>
              </w:rPr>
            </w:pPr>
          </w:p>
        </w:tc>
      </w:tr>
    </w:tbl>
    <w:p w:rsidR="002E2D76" w:rsidRPr="00873CB5" w:rsidRDefault="002E2D76" w:rsidP="002E2D76">
      <w:pPr>
        <w:pStyle w:val="PURADDITIONALTERMSHEADERMB"/>
        <w:rPr>
          <w:rFonts w:eastAsia="SimSun" w:cs="Arial"/>
        </w:rPr>
      </w:pPr>
      <w:r w:rsidRPr="00873CB5">
        <w:rPr>
          <w:rFonts w:eastAsia="SimSun" w:hAnsi="SimSun" w:cs="Arial"/>
        </w:rPr>
        <w:t>附加条款：</w:t>
      </w:r>
    </w:p>
    <w:p w:rsidR="002E2D76" w:rsidRPr="00873CB5" w:rsidRDefault="002E2D76" w:rsidP="002E2D76">
      <w:pPr>
        <w:pStyle w:val="PURBlueStrong"/>
        <w:rPr>
          <w:rFonts w:eastAsia="SimSun" w:cs="Arial"/>
          <w:color w:val="404040" w:themeColor="text1" w:themeTint="BF"/>
        </w:rPr>
      </w:pPr>
      <w:r w:rsidRPr="00873CB5">
        <w:rPr>
          <w:rFonts w:eastAsia="SimSun" w:hAnsi="SimSun" w:cs="Arial"/>
        </w:rPr>
        <w:t>产品套件</w:t>
      </w:r>
    </w:p>
    <w:p w:rsidR="002E2D76" w:rsidRPr="00873CB5" w:rsidRDefault="002E2D76" w:rsidP="002E2D76">
      <w:pPr>
        <w:pStyle w:val="PURBody-Indented"/>
        <w:rPr>
          <w:rFonts w:eastAsia="SimSun" w:cs="Arial"/>
        </w:rPr>
      </w:pPr>
      <w:r w:rsidRPr="00873CB5">
        <w:rPr>
          <w:rFonts w:eastAsia="SimSun" w:cs="Arial"/>
        </w:rPr>
        <w:t xml:space="preserve">Core Infrastructure Server Suite Standard </w:t>
      </w:r>
      <w:r w:rsidRPr="00873CB5">
        <w:rPr>
          <w:rFonts w:eastAsia="SimSun" w:hAnsi="SimSun" w:cs="Arial"/>
        </w:rPr>
        <w:t>包括多种产品的使用权利。许可提供了在服务器上使用软件的权利以及管理在该服务器上运行的软件的权利。根据这些产品使用权利的其他部分中的规定，也可以通过单独的软件和管理许可来获得相同的产品。在本节中所述的允许情况下，您有权使用套件中包含的产品。</w:t>
      </w:r>
    </w:p>
    <w:p w:rsidR="002E2D76" w:rsidRPr="00140B30" w:rsidRDefault="002E2D76" w:rsidP="002E2D76">
      <w:pPr>
        <w:pStyle w:val="PURBody-Indented"/>
        <w:rPr>
          <w:rFonts w:eastAsia="SimSun" w:cs="Arial"/>
          <w:spacing w:val="-2"/>
        </w:rPr>
      </w:pPr>
      <w:r w:rsidRPr="00140B30">
        <w:rPr>
          <w:rFonts w:eastAsia="SimSun" w:hAnsi="SimSun" w:cs="Arial"/>
          <w:spacing w:val="-2"/>
        </w:rPr>
        <w:t>一旦获得</w:t>
      </w:r>
      <w:r w:rsidRPr="00140B30">
        <w:rPr>
          <w:rFonts w:eastAsia="SimSun" w:cs="Arial"/>
          <w:spacing w:val="-2"/>
        </w:rPr>
        <w:t xml:space="preserve"> Core Infrastructure Server Suite Standard </w:t>
      </w:r>
      <w:r w:rsidRPr="00140B30">
        <w:rPr>
          <w:rFonts w:eastAsia="SimSun" w:hAnsi="SimSun" w:cs="Arial"/>
          <w:spacing w:val="-2"/>
        </w:rPr>
        <w:t>的许可，则表示您获得了一份单一许可，您可将该许可分配给单台设备或服务器。您并未获得分别针对产品套件中包含的各个产品的一组软件和管理许可。</w:t>
      </w:r>
    </w:p>
    <w:p w:rsidR="002E2D76" w:rsidRPr="00873CB5" w:rsidRDefault="002E2D76" w:rsidP="002E2D76">
      <w:pPr>
        <w:pStyle w:val="PURBlueStrong"/>
        <w:rPr>
          <w:rFonts w:eastAsia="SimSun" w:cs="Arial"/>
          <w:lang w:val="fr-FR"/>
        </w:rPr>
      </w:pPr>
      <w:r w:rsidRPr="00873CB5">
        <w:rPr>
          <w:rFonts w:eastAsia="SimSun" w:cs="Arial"/>
          <w:lang w:val="fr-FR"/>
        </w:rPr>
        <w:t>Core Infrastructure Server (CIS) Suite Standard</w:t>
      </w:r>
    </w:p>
    <w:p w:rsidR="002E2D76" w:rsidRPr="00873CB5" w:rsidRDefault="002E2D76" w:rsidP="002E2D76">
      <w:pPr>
        <w:ind w:left="270"/>
        <w:rPr>
          <w:rFonts w:eastAsia="SimSun" w:cs="Arial"/>
          <w:color w:val="404040" w:themeColor="text1" w:themeTint="BF"/>
          <w:sz w:val="18"/>
          <w:lang w:eastAsia="zh-CN"/>
        </w:rPr>
      </w:pPr>
      <w:r w:rsidRPr="00873CB5">
        <w:rPr>
          <w:rFonts w:eastAsia="SimSun" w:hAnsi="SimSun" w:cs="Arial"/>
          <w:b/>
          <w:color w:val="404040" w:themeColor="text1" w:themeTint="BF"/>
          <w:sz w:val="18"/>
        </w:rPr>
        <w:t>定义</w:t>
      </w:r>
      <w:r w:rsidRPr="00873CB5">
        <w:rPr>
          <w:rFonts w:eastAsia="SimSun" w:hAnsi="SimSun" w:cs="Arial"/>
          <w:color w:val="404040" w:themeColor="text1" w:themeTint="BF"/>
          <w:sz w:val="18"/>
        </w:rPr>
        <w:t>。</w:t>
      </w:r>
      <w:r w:rsidRPr="00B95F07">
        <w:rPr>
          <w:rFonts w:eastAsia="SimSun" w:cs="Arial"/>
          <w:color w:val="404040" w:themeColor="text1" w:themeTint="BF"/>
          <w:sz w:val="18"/>
          <w:lang w:val="fr-FR"/>
        </w:rPr>
        <w:t xml:space="preserve">CIS Suite Standard </w:t>
      </w:r>
      <w:r w:rsidRPr="00873CB5">
        <w:rPr>
          <w:rFonts w:eastAsia="SimSun" w:hAnsi="SimSun" w:cs="Arial"/>
          <w:color w:val="404040" w:themeColor="text1" w:themeTint="BF"/>
          <w:sz w:val="18"/>
        </w:rPr>
        <w:t>许可涵盖的</w:t>
      </w:r>
      <w:r w:rsidRPr="00B95F07">
        <w:rPr>
          <w:rFonts w:ascii="SimSun" w:eastAsia="SimSun" w:hAnsi="SimSun" w:cs="Arial"/>
          <w:color w:val="404040" w:themeColor="text1" w:themeTint="BF"/>
          <w:sz w:val="18"/>
          <w:lang w:val="fr-FR"/>
        </w:rPr>
        <w:t>“</w:t>
      </w:r>
      <w:r w:rsidRPr="00B95F07">
        <w:rPr>
          <w:rFonts w:eastAsia="SimSun" w:cs="Arial"/>
          <w:color w:val="404040" w:themeColor="text1" w:themeTint="BF"/>
          <w:sz w:val="18"/>
          <w:lang w:val="fr-FR"/>
        </w:rPr>
        <w:t>Core Infrastructure Server</w:t>
      </w:r>
      <w:r w:rsidRPr="00B95F07">
        <w:rPr>
          <w:rFonts w:eastAsia="SimSun" w:hAnsi="SimSun" w:cs="Arial"/>
          <w:color w:val="404040" w:themeColor="text1" w:themeTint="BF"/>
          <w:sz w:val="18"/>
          <w:lang w:val="fr-FR"/>
        </w:rPr>
        <w:t>（</w:t>
      </w:r>
      <w:r w:rsidRPr="00873CB5">
        <w:rPr>
          <w:rFonts w:eastAsia="SimSun" w:hAnsi="SimSun" w:cs="Arial"/>
          <w:color w:val="404040" w:themeColor="text1" w:themeTint="BF"/>
          <w:sz w:val="18"/>
        </w:rPr>
        <w:t>以下简称</w:t>
      </w:r>
      <w:r w:rsidRPr="00B95F07">
        <w:rPr>
          <w:rFonts w:eastAsia="SimSun" w:cs="Arial"/>
          <w:color w:val="404040" w:themeColor="text1" w:themeTint="BF"/>
          <w:sz w:val="18"/>
          <w:lang w:val="fr-FR"/>
        </w:rPr>
        <w:t>“CIS”</w:t>
      </w:r>
      <w:r w:rsidRPr="00B95F07">
        <w:rPr>
          <w:rFonts w:eastAsia="SimSun" w:hAnsi="SimSun" w:cs="Arial"/>
          <w:color w:val="404040" w:themeColor="text1" w:themeTint="BF"/>
          <w:sz w:val="18"/>
          <w:lang w:val="fr-FR"/>
        </w:rPr>
        <w:t>）</w:t>
      </w:r>
      <w:r w:rsidRPr="00873CB5">
        <w:rPr>
          <w:rFonts w:eastAsia="SimSun" w:hAnsi="SimSun" w:cs="Arial"/>
          <w:color w:val="404040" w:themeColor="text1" w:themeTint="BF"/>
          <w:sz w:val="18"/>
        </w:rPr>
        <w:t>软件</w:t>
      </w:r>
      <w:r w:rsidRPr="00B95F07">
        <w:rPr>
          <w:rFonts w:ascii="SimSun" w:eastAsia="SimSun" w:hAnsi="SimSun" w:cs="Arial"/>
          <w:color w:val="404040" w:themeColor="text1" w:themeTint="BF"/>
          <w:sz w:val="18"/>
          <w:lang w:val="fr-FR"/>
        </w:rPr>
        <w:t>”</w:t>
      </w:r>
      <w:r w:rsidRPr="00873CB5">
        <w:rPr>
          <w:rFonts w:eastAsia="SimSun" w:hAnsi="SimSun" w:cs="Arial"/>
          <w:color w:val="404040" w:themeColor="text1" w:themeTint="BF"/>
          <w:sz w:val="18"/>
        </w:rPr>
        <w:t>是您依照</w:t>
      </w:r>
      <w:r w:rsidRPr="00B95F07">
        <w:rPr>
          <w:rFonts w:eastAsia="SimSun" w:cs="Arial"/>
          <w:color w:val="404040" w:themeColor="text1" w:themeTint="BF"/>
          <w:sz w:val="18"/>
          <w:lang w:val="fr-FR"/>
        </w:rPr>
        <w:t xml:space="preserve"> CIS Suite Standard </w:t>
      </w:r>
      <w:r w:rsidRPr="00873CB5">
        <w:rPr>
          <w:rFonts w:eastAsia="SimSun" w:hAnsi="SimSun" w:cs="Arial"/>
          <w:color w:val="404040" w:themeColor="text1" w:themeTint="BF"/>
          <w:sz w:val="18"/>
        </w:rPr>
        <w:t>许可获得使用、访问或管理权利的</w:t>
      </w:r>
      <w:r w:rsidRPr="00B95F07">
        <w:rPr>
          <w:rFonts w:eastAsia="SimSun" w:cs="Arial"/>
          <w:color w:val="404040" w:themeColor="text1" w:themeTint="BF"/>
          <w:sz w:val="18"/>
          <w:lang w:val="fr-FR"/>
        </w:rPr>
        <w:t xml:space="preserve"> Microsoft </w:t>
      </w:r>
      <w:r w:rsidRPr="00873CB5">
        <w:rPr>
          <w:rFonts w:eastAsia="SimSun" w:hAnsi="SimSun" w:cs="Arial"/>
          <w:color w:val="404040" w:themeColor="text1" w:themeTint="BF"/>
          <w:sz w:val="18"/>
        </w:rPr>
        <w:t>软件。</w:t>
      </w:r>
      <w:r w:rsidRPr="00873CB5">
        <w:rPr>
          <w:rFonts w:eastAsia="SimSun" w:cs="Arial"/>
          <w:color w:val="404040" w:themeColor="text1" w:themeTint="BF"/>
          <w:sz w:val="18"/>
          <w:lang w:eastAsia="zh-CN"/>
        </w:rPr>
        <w:t xml:space="preserve">CIS </w:t>
      </w:r>
      <w:r w:rsidRPr="00873CB5">
        <w:rPr>
          <w:rFonts w:eastAsia="SimSun" w:hAnsi="SimSun" w:cs="Arial"/>
          <w:color w:val="404040" w:themeColor="text1" w:themeTint="BF"/>
          <w:sz w:val="18"/>
          <w:lang w:eastAsia="zh-CN"/>
        </w:rPr>
        <w:t>软件包括该软件的最新版本（以及任何早期版本）。</w:t>
      </w:r>
    </w:p>
    <w:p w:rsidR="002E2D76" w:rsidRPr="00873CB5" w:rsidRDefault="002E2D76" w:rsidP="002E2D76">
      <w:pPr>
        <w:pStyle w:val="PURBlueStrong-Indented"/>
        <w:rPr>
          <w:rFonts w:eastAsia="SimSun" w:cs="Arial"/>
          <w:lang w:eastAsia="zh-CN"/>
        </w:rPr>
      </w:pPr>
      <w:r w:rsidRPr="00873CB5">
        <w:rPr>
          <w:rFonts w:eastAsia="SimSun" w:hAnsi="SimSun" w:cs="Arial"/>
          <w:lang w:eastAsia="zh-CN"/>
        </w:rPr>
        <w:t>适用的使用权利</w:t>
      </w:r>
    </w:p>
    <w:p w:rsidR="002E2D76" w:rsidRPr="00873CB5" w:rsidRDefault="002E2D76" w:rsidP="002E2D76">
      <w:pPr>
        <w:pStyle w:val="PURBody-Indented"/>
        <w:rPr>
          <w:rFonts w:eastAsia="SimSun" w:cs="Arial"/>
          <w:lang w:eastAsia="zh-CN"/>
        </w:rPr>
      </w:pPr>
      <w:r w:rsidRPr="00873CB5">
        <w:rPr>
          <w:rFonts w:eastAsia="SimSun" w:hAnsi="SimSun" w:cs="Arial"/>
          <w:lang w:eastAsia="zh-CN"/>
        </w:rPr>
        <w:t>您访问和使用</w:t>
      </w:r>
      <w:r w:rsidRPr="00873CB5">
        <w:rPr>
          <w:rFonts w:eastAsia="SimSun" w:cs="Arial"/>
          <w:lang w:eastAsia="zh-CN"/>
        </w:rPr>
        <w:t xml:space="preserve"> CIS </w:t>
      </w:r>
      <w:r w:rsidRPr="00873CB5">
        <w:rPr>
          <w:rFonts w:eastAsia="SimSun" w:hAnsi="SimSun" w:cs="Arial"/>
          <w:lang w:eastAsia="zh-CN"/>
        </w:rPr>
        <w:t>软件时应受适用的</w:t>
      </w:r>
      <w:r w:rsidRPr="00873CB5">
        <w:rPr>
          <w:rFonts w:eastAsia="SimSun" w:cs="Arial"/>
          <w:lang w:eastAsia="zh-CN"/>
        </w:rPr>
        <w:t xml:space="preserve"> CIS </w:t>
      </w:r>
      <w:r w:rsidRPr="00873CB5">
        <w:rPr>
          <w:rFonts w:eastAsia="SimSun" w:hAnsi="SimSun" w:cs="Arial"/>
          <w:lang w:eastAsia="zh-CN"/>
        </w:rPr>
        <w:t>软件许可条款的约束，并应根据这些许可条款对</w:t>
      </w:r>
      <w:r w:rsidRPr="00873CB5">
        <w:rPr>
          <w:rFonts w:eastAsia="SimSun" w:cs="Arial"/>
          <w:lang w:eastAsia="zh-CN"/>
        </w:rPr>
        <w:t xml:space="preserve"> CIS </w:t>
      </w:r>
      <w:r w:rsidRPr="00873CB5">
        <w:rPr>
          <w:rFonts w:eastAsia="SimSun" w:hAnsi="SimSun" w:cs="Arial"/>
          <w:lang w:eastAsia="zh-CN"/>
        </w:rPr>
        <w:t>软件许可条款进行修改。您需要为运行</w:t>
      </w:r>
      <w:r w:rsidRPr="00873CB5">
        <w:rPr>
          <w:rFonts w:eastAsia="SimSun" w:cs="Arial"/>
          <w:lang w:eastAsia="zh-CN"/>
        </w:rPr>
        <w:t xml:space="preserve"> CIS </w:t>
      </w:r>
      <w:r w:rsidRPr="00873CB5">
        <w:rPr>
          <w:rFonts w:eastAsia="SimSun" w:hAnsi="SimSun" w:cs="Arial"/>
          <w:lang w:eastAsia="zh-CN"/>
        </w:rPr>
        <w:t>软件的每台服务器上的每个物理处理器分配一份软件许可。</w:t>
      </w:r>
    </w:p>
    <w:p w:rsidR="002E2D76" w:rsidRPr="00873CB5" w:rsidRDefault="002E2D76" w:rsidP="002E2D76">
      <w:pPr>
        <w:pStyle w:val="PURBlueStrong-Indented"/>
        <w:rPr>
          <w:rFonts w:eastAsia="SimSun" w:cs="Arial"/>
          <w:lang w:eastAsia="zh-CN"/>
        </w:rPr>
      </w:pPr>
      <w:r w:rsidRPr="00873CB5">
        <w:rPr>
          <w:rFonts w:eastAsia="SimSun" w:hAnsi="SimSun" w:cs="Arial"/>
          <w:lang w:eastAsia="zh-CN"/>
        </w:rPr>
        <w:t>包含的</w:t>
      </w:r>
      <w:r w:rsidRPr="00873CB5">
        <w:rPr>
          <w:rFonts w:eastAsia="SimSun" w:cs="Arial"/>
          <w:lang w:eastAsia="zh-CN"/>
        </w:rPr>
        <w:t xml:space="preserve"> CIS </w:t>
      </w:r>
      <w:r w:rsidRPr="00873CB5">
        <w:rPr>
          <w:rFonts w:eastAsia="SimSun" w:hAnsi="SimSun" w:cs="Arial"/>
          <w:lang w:eastAsia="zh-CN"/>
        </w:rPr>
        <w:t>软件</w:t>
      </w:r>
    </w:p>
    <w:p w:rsidR="002E2D76" w:rsidRPr="00873CB5" w:rsidRDefault="002E2D76" w:rsidP="008A355D">
      <w:pPr>
        <w:pStyle w:val="PURBullet-Indented"/>
        <w:numPr>
          <w:ilvl w:val="0"/>
          <w:numId w:val="8"/>
        </w:numPr>
        <w:rPr>
          <w:rFonts w:eastAsia="SimSun" w:cs="Arial"/>
        </w:rPr>
      </w:pPr>
      <w:r w:rsidRPr="00873CB5">
        <w:rPr>
          <w:rFonts w:eastAsia="SimSun" w:cs="Arial"/>
        </w:rPr>
        <w:t>Windows Server Standard</w:t>
      </w:r>
    </w:p>
    <w:p w:rsidR="002E2D76" w:rsidRPr="00873CB5" w:rsidRDefault="002E2D76" w:rsidP="008A355D">
      <w:pPr>
        <w:pStyle w:val="PURBullet-Indented"/>
        <w:numPr>
          <w:ilvl w:val="0"/>
          <w:numId w:val="8"/>
        </w:numPr>
        <w:rPr>
          <w:rFonts w:eastAsia="SimSun" w:cs="Arial"/>
        </w:rPr>
      </w:pPr>
      <w:r w:rsidRPr="00873CB5">
        <w:rPr>
          <w:rFonts w:eastAsia="SimSun" w:cs="Arial"/>
        </w:rPr>
        <w:t>System Center Standard</w:t>
      </w:r>
    </w:p>
    <w:p w:rsidR="002E2D76" w:rsidRPr="00873CB5" w:rsidRDefault="002E2D76" w:rsidP="002E2D76">
      <w:pPr>
        <w:pStyle w:val="PURBody-Indented"/>
        <w:rPr>
          <w:rFonts w:eastAsia="SimSun" w:cs="Arial"/>
        </w:rPr>
      </w:pPr>
      <w:r w:rsidRPr="00873CB5">
        <w:rPr>
          <w:rFonts w:eastAsia="SimSun" w:cs="Arial"/>
          <w:b/>
        </w:rPr>
        <w:t>Windows Server Standard</w:t>
      </w:r>
      <w:r w:rsidRPr="00873CB5">
        <w:rPr>
          <w:rFonts w:eastAsia="SimSun" w:hAnsi="SimSun" w:cs="Arial"/>
          <w:b/>
        </w:rPr>
        <w:t>：</w:t>
      </w:r>
      <w:r w:rsidRPr="00873CB5">
        <w:rPr>
          <w:rFonts w:eastAsia="SimSun" w:hAnsi="SimSun" w:cs="Arial"/>
        </w:rPr>
        <w:t>对于您为服务器分配的每一份</w:t>
      </w:r>
      <w:r w:rsidRPr="00873CB5">
        <w:rPr>
          <w:rFonts w:eastAsia="SimSun" w:cs="Arial"/>
        </w:rPr>
        <w:t xml:space="preserve"> CIS Suite Standard </w:t>
      </w:r>
      <w:r w:rsidRPr="00873CB5">
        <w:rPr>
          <w:rFonts w:eastAsia="SimSun" w:hAnsi="SimSun" w:cs="Arial"/>
        </w:rPr>
        <w:t>许可，您可于任一时刻在许可服务器上：</w:t>
      </w:r>
    </w:p>
    <w:p w:rsidR="002E2D76" w:rsidRPr="00873CB5" w:rsidRDefault="002E2D76" w:rsidP="008A355D">
      <w:pPr>
        <w:pStyle w:val="PURBullet-Indented"/>
        <w:numPr>
          <w:ilvl w:val="1"/>
          <w:numId w:val="15"/>
        </w:numPr>
        <w:rPr>
          <w:rFonts w:eastAsia="SimSun" w:cs="Arial"/>
        </w:rPr>
      </w:pPr>
      <w:r w:rsidRPr="00873CB5">
        <w:rPr>
          <w:rFonts w:eastAsia="SimSun" w:hAnsi="SimSun" w:cs="Arial"/>
        </w:rPr>
        <w:t>在一个物理</w:t>
      </w:r>
      <w:r w:rsidRPr="00873CB5">
        <w:rPr>
          <w:rFonts w:eastAsia="SimSun" w:cs="Arial"/>
        </w:rPr>
        <w:t xml:space="preserve"> OSE </w:t>
      </w:r>
      <w:r w:rsidRPr="00873CB5">
        <w:rPr>
          <w:rFonts w:eastAsia="SimSun" w:hAnsi="SimSun" w:cs="Arial"/>
        </w:rPr>
        <w:t>中运行一个</w:t>
      </w:r>
      <w:r w:rsidRPr="00873CB5">
        <w:rPr>
          <w:rFonts w:eastAsia="SimSun" w:cs="Arial"/>
        </w:rPr>
        <w:t xml:space="preserve"> Windows Server Standard </w:t>
      </w:r>
      <w:r w:rsidRPr="00873CB5">
        <w:rPr>
          <w:rFonts w:eastAsia="SimSun" w:hAnsi="SimSun" w:cs="Arial"/>
        </w:rPr>
        <w:t>实例</w:t>
      </w:r>
    </w:p>
    <w:p w:rsidR="002E2D76" w:rsidRPr="00873CB5" w:rsidRDefault="002E2D76" w:rsidP="008A355D">
      <w:pPr>
        <w:pStyle w:val="PURBullet-Indented"/>
        <w:numPr>
          <w:ilvl w:val="1"/>
          <w:numId w:val="15"/>
        </w:numPr>
        <w:rPr>
          <w:rFonts w:eastAsia="SimSun" w:cs="Arial"/>
        </w:rPr>
      </w:pPr>
      <w:r w:rsidRPr="00873CB5">
        <w:rPr>
          <w:rFonts w:eastAsia="SimSun" w:hAnsi="SimSun" w:cs="Arial"/>
        </w:rPr>
        <w:t>在一个虚拟</w:t>
      </w:r>
      <w:r w:rsidRPr="00873CB5">
        <w:rPr>
          <w:rFonts w:eastAsia="SimSun" w:cs="Arial"/>
        </w:rPr>
        <w:t xml:space="preserve"> OSE </w:t>
      </w:r>
      <w:r w:rsidRPr="00873CB5">
        <w:rPr>
          <w:rFonts w:eastAsia="SimSun" w:hAnsi="SimSun" w:cs="Arial"/>
        </w:rPr>
        <w:t>中运行一个</w:t>
      </w:r>
      <w:r w:rsidRPr="00873CB5">
        <w:rPr>
          <w:rFonts w:eastAsia="SimSun" w:cs="Arial"/>
        </w:rPr>
        <w:t xml:space="preserve"> Windows Server Standard </w:t>
      </w:r>
      <w:r w:rsidRPr="00873CB5">
        <w:rPr>
          <w:rFonts w:eastAsia="SimSun" w:hAnsi="SimSun" w:cs="Arial"/>
        </w:rPr>
        <w:t>实例</w:t>
      </w:r>
    </w:p>
    <w:p w:rsidR="002E2D76" w:rsidRPr="00873CB5" w:rsidRDefault="002E2D76" w:rsidP="002E2D76">
      <w:pPr>
        <w:pStyle w:val="PURBody-Indented"/>
        <w:rPr>
          <w:rFonts w:eastAsia="SimSun" w:cs="Arial"/>
          <w:lang w:eastAsia="zh-CN"/>
        </w:rPr>
      </w:pPr>
      <w:r w:rsidRPr="00873CB5">
        <w:rPr>
          <w:rFonts w:eastAsia="SimSun" w:hAnsi="SimSun" w:cs="Arial"/>
          <w:lang w:eastAsia="zh-CN"/>
        </w:rPr>
        <w:t>如果您同时运行允许的最大数量的实例（物理和虚拟），则在物理</w:t>
      </w:r>
      <w:r w:rsidRPr="00873CB5">
        <w:rPr>
          <w:rFonts w:eastAsia="SimSun" w:cs="Arial"/>
          <w:lang w:eastAsia="zh-CN"/>
        </w:rPr>
        <w:t xml:space="preserve"> OSE </w:t>
      </w:r>
      <w:r w:rsidRPr="00873CB5">
        <w:rPr>
          <w:rFonts w:eastAsia="SimSun" w:hAnsi="SimSun" w:cs="Arial"/>
          <w:lang w:eastAsia="zh-CN"/>
        </w:rPr>
        <w:t>中运行的实例只能用于：</w:t>
      </w:r>
    </w:p>
    <w:p w:rsidR="002E2D76" w:rsidRPr="00873CB5" w:rsidRDefault="002E2D76" w:rsidP="008A355D">
      <w:pPr>
        <w:pStyle w:val="PURBullet-Indented"/>
        <w:numPr>
          <w:ilvl w:val="1"/>
          <w:numId w:val="16"/>
        </w:numPr>
        <w:rPr>
          <w:rFonts w:eastAsia="SimSun" w:cs="Arial"/>
        </w:rPr>
      </w:pPr>
      <w:r w:rsidRPr="00873CB5">
        <w:rPr>
          <w:rFonts w:eastAsia="SimSun" w:hAnsi="SimSun" w:cs="Arial"/>
        </w:rPr>
        <w:t>运行硬件虚拟化软件</w:t>
      </w:r>
    </w:p>
    <w:p w:rsidR="002E2D76" w:rsidRPr="00873CB5" w:rsidRDefault="002E2D76" w:rsidP="008A355D">
      <w:pPr>
        <w:pStyle w:val="PURBullet-Indented"/>
        <w:numPr>
          <w:ilvl w:val="1"/>
          <w:numId w:val="16"/>
        </w:numPr>
        <w:rPr>
          <w:rFonts w:eastAsia="SimSun" w:cs="Arial"/>
        </w:rPr>
      </w:pPr>
      <w:r w:rsidRPr="00873CB5">
        <w:rPr>
          <w:rFonts w:eastAsia="SimSun" w:hAnsi="SimSun" w:cs="Arial"/>
        </w:rPr>
        <w:t>提供硬件虚拟化服务</w:t>
      </w:r>
    </w:p>
    <w:p w:rsidR="002E2D76" w:rsidRPr="00873CB5" w:rsidRDefault="002E2D76" w:rsidP="008A355D">
      <w:pPr>
        <w:pStyle w:val="PURBullet-Indented"/>
        <w:numPr>
          <w:ilvl w:val="1"/>
          <w:numId w:val="16"/>
        </w:numPr>
        <w:rPr>
          <w:rFonts w:eastAsia="SimSun" w:cs="Arial"/>
          <w:lang w:eastAsia="zh-CN"/>
        </w:rPr>
      </w:pPr>
      <w:r w:rsidRPr="00873CB5">
        <w:rPr>
          <w:rFonts w:eastAsia="SimSun" w:hAnsi="SimSun" w:cs="Arial"/>
          <w:lang w:eastAsia="zh-CN"/>
        </w:rPr>
        <w:t>运行软件以管理和维护许可服务器上的</w:t>
      </w:r>
      <w:r w:rsidRPr="00873CB5">
        <w:rPr>
          <w:rFonts w:eastAsia="SimSun" w:cs="Arial"/>
          <w:lang w:eastAsia="zh-CN"/>
        </w:rPr>
        <w:t xml:space="preserve"> OSE</w:t>
      </w:r>
    </w:p>
    <w:p w:rsidR="00140B30" w:rsidRDefault="00140B30" w:rsidP="002E2D76">
      <w:pPr>
        <w:pStyle w:val="PURBody-Indented"/>
        <w:rPr>
          <w:rFonts w:eastAsia="SimSun" w:hAnsi="SimSun" w:cs="Arial"/>
          <w:b/>
          <w:lang w:eastAsia="zh-CN"/>
        </w:rPr>
      </w:pPr>
    </w:p>
    <w:p w:rsidR="002E2D76" w:rsidRPr="00873CB5" w:rsidRDefault="002E2D76" w:rsidP="002E2D76">
      <w:pPr>
        <w:pStyle w:val="PURBody-Indented"/>
        <w:rPr>
          <w:rFonts w:eastAsia="SimSun" w:cs="Arial"/>
        </w:rPr>
      </w:pPr>
      <w:r w:rsidRPr="00873CB5">
        <w:rPr>
          <w:rFonts w:eastAsia="SimSun" w:hAnsi="SimSun" w:cs="Arial"/>
          <w:b/>
        </w:rPr>
        <w:lastRenderedPageBreak/>
        <w:t>管理许可：</w:t>
      </w:r>
      <w:r w:rsidRPr="00873CB5">
        <w:rPr>
          <w:rFonts w:eastAsia="SimSun" w:hAnsi="SimSun" w:cs="Arial"/>
        </w:rPr>
        <w:t>您被认为已为许可服务器分配了与所分配的</w:t>
      </w:r>
      <w:r w:rsidRPr="00873CB5">
        <w:rPr>
          <w:rFonts w:eastAsia="SimSun" w:cs="Arial"/>
        </w:rPr>
        <w:t xml:space="preserve"> CIS Suite Standard </w:t>
      </w:r>
      <w:r w:rsidRPr="00873CB5">
        <w:rPr>
          <w:rFonts w:eastAsia="SimSun" w:hAnsi="SimSun" w:cs="Arial"/>
        </w:rPr>
        <w:t>许可数量相同的</w:t>
      </w:r>
      <w:r w:rsidRPr="00873CB5">
        <w:rPr>
          <w:rFonts w:eastAsia="SimSun" w:cs="Arial"/>
        </w:rPr>
        <w:t xml:space="preserve"> System Center Standard </w:t>
      </w:r>
      <w:r w:rsidRPr="00873CB5">
        <w:rPr>
          <w:rFonts w:eastAsia="SimSun" w:hAnsi="SimSun" w:cs="Arial"/>
        </w:rPr>
        <w:t>许可。</w:t>
      </w:r>
    </w:p>
    <w:p w:rsidR="002E2D76" w:rsidRPr="00873CB5" w:rsidRDefault="002E2D76" w:rsidP="008A355D">
      <w:pPr>
        <w:pStyle w:val="PURBullet-Indented"/>
        <w:numPr>
          <w:ilvl w:val="0"/>
          <w:numId w:val="9"/>
        </w:numPr>
        <w:rPr>
          <w:rFonts w:eastAsia="SimSun" w:cs="Arial"/>
          <w:lang w:eastAsia="zh-CN"/>
        </w:rPr>
      </w:pPr>
      <w:r w:rsidRPr="00873CB5">
        <w:rPr>
          <w:rFonts w:eastAsia="SimSun" w:hAnsi="SimSun" w:cs="Arial"/>
          <w:lang w:eastAsia="zh-CN"/>
        </w:rPr>
        <w:t>您可以使用</w:t>
      </w:r>
      <w:r w:rsidRPr="00873CB5">
        <w:rPr>
          <w:rFonts w:eastAsia="SimSun" w:cs="Arial"/>
          <w:lang w:eastAsia="zh-CN"/>
        </w:rPr>
        <w:t xml:space="preserve"> CIS </w:t>
      </w:r>
      <w:r w:rsidRPr="00873CB5">
        <w:rPr>
          <w:rFonts w:eastAsia="SimSun" w:hAnsi="SimSun" w:cs="Arial"/>
          <w:lang w:eastAsia="zh-CN"/>
        </w:rPr>
        <w:t>软件包含的</w:t>
      </w:r>
      <w:r w:rsidRPr="00873CB5">
        <w:rPr>
          <w:rFonts w:eastAsia="SimSun" w:cs="Arial"/>
          <w:lang w:eastAsia="zh-CN"/>
        </w:rPr>
        <w:t xml:space="preserve"> System Center </w:t>
      </w:r>
      <w:r w:rsidRPr="00873CB5">
        <w:rPr>
          <w:rFonts w:eastAsia="SimSun" w:hAnsi="SimSun" w:cs="Arial"/>
          <w:lang w:eastAsia="zh-CN"/>
        </w:rPr>
        <w:t>软件管理任何未获得</w:t>
      </w:r>
      <w:r w:rsidRPr="00873CB5">
        <w:rPr>
          <w:rFonts w:eastAsia="SimSun" w:cs="Arial"/>
          <w:lang w:eastAsia="zh-CN"/>
        </w:rPr>
        <w:t xml:space="preserve"> CIS Suite </w:t>
      </w:r>
      <w:r w:rsidRPr="00873CB5">
        <w:rPr>
          <w:rFonts w:eastAsia="SimSun" w:hAnsi="SimSun" w:cs="Arial"/>
          <w:lang w:eastAsia="zh-CN"/>
        </w:rPr>
        <w:t>许可的设备上的任何</w:t>
      </w:r>
      <w:r w:rsidRPr="00873CB5">
        <w:rPr>
          <w:rFonts w:eastAsia="SimSun" w:cs="Arial"/>
          <w:lang w:eastAsia="zh-CN"/>
        </w:rPr>
        <w:t xml:space="preserve"> OSE</w:t>
      </w:r>
      <w:r w:rsidRPr="00873CB5">
        <w:rPr>
          <w:rFonts w:eastAsia="SimSun" w:hAnsi="SimSun" w:cs="Arial"/>
          <w:lang w:eastAsia="zh-CN"/>
        </w:rPr>
        <w:t>，前提是您或您的用户根据该软件产品适用的服务提供商使用权利或批量许可产品使用权利的规定分别获得并分配管理许可。</w:t>
      </w:r>
    </w:p>
    <w:p w:rsidR="002E2D76" w:rsidRPr="00873CB5" w:rsidRDefault="002E2D76" w:rsidP="002E2D76">
      <w:pPr>
        <w:pStyle w:val="PURBlueStrong-Indented"/>
        <w:rPr>
          <w:rFonts w:eastAsia="SimSun" w:cs="Arial"/>
        </w:rPr>
      </w:pPr>
      <w:r w:rsidRPr="00873CB5">
        <w:rPr>
          <w:rFonts w:eastAsia="SimSun" w:hAnsi="SimSun" w:cs="Arial"/>
        </w:rPr>
        <w:t>附加条款</w:t>
      </w:r>
    </w:p>
    <w:p w:rsidR="002E2D76" w:rsidRPr="00873CB5" w:rsidRDefault="002E2D76" w:rsidP="008A355D">
      <w:pPr>
        <w:pStyle w:val="PURBullet-Indented"/>
        <w:numPr>
          <w:ilvl w:val="0"/>
          <w:numId w:val="9"/>
        </w:numPr>
        <w:rPr>
          <w:rFonts w:eastAsia="SimSun" w:cs="Arial"/>
          <w:lang w:eastAsia="zh-CN"/>
        </w:rPr>
      </w:pPr>
      <w:r w:rsidRPr="00873CB5">
        <w:rPr>
          <w:rFonts w:eastAsia="SimSun" w:hAnsi="SimSun" w:cs="Arial"/>
          <w:lang w:eastAsia="zh-CN"/>
        </w:rPr>
        <w:t>即使许可协议和这些服务提供商使用权利的通用许可条款中关于单独升级和降级组件部分中有任何相反的规定，您也可以根据服务商使用权利中对该产品许可条款的规定，运行</w:t>
      </w:r>
      <w:r w:rsidRPr="00873CB5">
        <w:rPr>
          <w:rFonts w:eastAsia="SimSun" w:cs="Arial"/>
          <w:lang w:eastAsia="zh-CN"/>
        </w:rPr>
        <w:t xml:space="preserve"> CIS Suite </w:t>
      </w:r>
      <w:r w:rsidRPr="00873CB5">
        <w:rPr>
          <w:rFonts w:eastAsia="SimSun" w:hAnsi="SimSun" w:cs="Arial"/>
          <w:lang w:eastAsia="zh-CN"/>
        </w:rPr>
        <w:t>中包含的任何单独产品的早期版本或较低版本。</w:t>
      </w:r>
    </w:p>
    <w:p w:rsidR="002E2D76" w:rsidRPr="00873CB5" w:rsidRDefault="002E2D76" w:rsidP="008A355D">
      <w:pPr>
        <w:pStyle w:val="PURBullet-Indented"/>
        <w:numPr>
          <w:ilvl w:val="0"/>
          <w:numId w:val="9"/>
        </w:numPr>
        <w:rPr>
          <w:rFonts w:eastAsia="SimSun" w:cs="Arial"/>
          <w:lang w:eastAsia="zh-CN"/>
        </w:rPr>
      </w:pPr>
      <w:r w:rsidRPr="00873CB5">
        <w:rPr>
          <w:rFonts w:eastAsia="SimSun" w:hAnsi="SimSun" w:cs="Arial"/>
          <w:lang w:eastAsia="zh-CN"/>
        </w:rPr>
        <w:t>服务提供商使用权利中规定的所有其他要求仍然具有完全效力。</w:t>
      </w:r>
    </w:p>
    <w:p w:rsidR="002E2D76" w:rsidRPr="00873CB5" w:rsidRDefault="002E2D76" w:rsidP="000A570B">
      <w:pPr>
        <w:pStyle w:val="PURProductName"/>
        <w:rPr>
          <w:rFonts w:eastAsia="SimSun" w:cs="Arial"/>
          <w:lang w:eastAsia="zh-CN"/>
        </w:rPr>
      </w:pPr>
    </w:p>
    <w:p w:rsidR="000A570B" w:rsidRPr="00873CB5" w:rsidRDefault="000A570B" w:rsidP="000A570B">
      <w:pPr>
        <w:pStyle w:val="PURProductName"/>
        <w:rPr>
          <w:rFonts w:eastAsia="SimSun" w:cs="Arial"/>
        </w:rPr>
      </w:pPr>
      <w:bookmarkStart w:id="91" w:name="_Toc317071889"/>
      <w:bookmarkStart w:id="92" w:name="_Toc317072097"/>
      <w:bookmarkStart w:id="93" w:name="_Toc317160696"/>
      <w:r w:rsidRPr="00873CB5">
        <w:rPr>
          <w:rFonts w:eastAsia="SimSun" w:cs="Arial"/>
        </w:rPr>
        <w:t>Forefront Threat Management Gateway 2010 Enterprise</w:t>
      </w:r>
      <w:bookmarkEnd w:id="91"/>
      <w:bookmarkEnd w:id="92"/>
      <w:bookmarkEnd w:id="93"/>
      <w:r w:rsidRPr="00873CB5">
        <w:rPr>
          <w:rFonts w:eastAsia="SimSun" w:cs="Arial"/>
        </w:rPr>
        <w:t xml:space="preserve"> </w:t>
      </w:r>
      <w:bookmarkEnd w:id="86"/>
      <w:bookmarkEnd w:id="87"/>
      <w:bookmarkEnd w:id="88"/>
      <w:bookmarkEnd w:id="89"/>
      <w:bookmarkEnd w:id="90"/>
      <w:r w:rsidR="00803447" w:rsidRPr="00873CB5">
        <w:rPr>
          <w:rFonts w:eastAsia="SimSun" w:cs="Arial"/>
        </w:rPr>
        <w:fldChar w:fldCharType="begin"/>
      </w:r>
      <w:r w:rsidRPr="00873CB5">
        <w:rPr>
          <w:rFonts w:eastAsia="SimSun" w:cs="Arial"/>
        </w:rPr>
        <w:instrText xml:space="preserve">XE "Forefront Threat Management Gateway 2010 Enterprise " </w:instrText>
      </w:r>
      <w:r w:rsidR="00803447" w:rsidRPr="00873CB5">
        <w:rPr>
          <w:rFonts w:eastAsia="SimSun" w:cs="Arial"/>
        </w:rPr>
        <w:fldChar w:fldCharType="end"/>
      </w:r>
    </w:p>
    <w:p w:rsidR="000A570B" w:rsidRPr="00873CB5" w:rsidRDefault="000A570B" w:rsidP="000A570B">
      <w:pPr>
        <w:pStyle w:val="PURLicenseTerm"/>
        <w:rPr>
          <w:rFonts w:eastAsia="SimSun" w:cs="Arial"/>
          <w:lang w:eastAsia="zh-CN"/>
        </w:rPr>
      </w:pPr>
      <w:r w:rsidRPr="00873CB5">
        <w:rPr>
          <w:rFonts w:eastAsia="SimSun" w:hAnsi="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SimSun" w:cs="Arial"/>
                <w:lang w:eastAsia="zh-CN"/>
              </w:rPr>
              <w:t>服务器场内的许可移动性：</w:t>
            </w:r>
            <w:r w:rsidRPr="00873CB5">
              <w:rPr>
                <w:rFonts w:ascii="Arial" w:eastAsia="SimSun" w:hAnsi="SimSun" w:cs="Arial"/>
                <w:b/>
                <w:lang w:eastAsia="zh-CN"/>
              </w:rPr>
              <w:t>是</w:t>
            </w:r>
            <w:r w:rsidRPr="00873CB5">
              <w:rPr>
                <w:rFonts w:ascii="Arial" w:eastAsia="SimSun" w:hAnsi="SimSun" w:cs="Arial"/>
                <w:i/>
                <w:lang w:eastAsia="zh-CN"/>
              </w:rPr>
              <w:t>（请参阅</w:t>
            </w:r>
            <w:hyperlink w:anchor="Per_Processor" w:history="1">
              <w:r w:rsidRPr="0050205B">
                <w:rPr>
                  <w:rStyle w:val="Hyperlink"/>
                  <w:rFonts w:ascii="SimSun" w:eastAsia="SimSun" w:hAnsi="SimSun" w:cs="Arial"/>
                  <w:i/>
                  <w:u w:val="none"/>
                  <w:lang w:eastAsia="zh-CN"/>
                </w:rPr>
                <w:t>“</w:t>
              </w:r>
              <w:r w:rsidR="00021120" w:rsidRPr="00021120">
                <w:rPr>
                  <w:rStyle w:val="Hyperlink"/>
                  <w:rFonts w:ascii="Arial" w:eastAsia="SimSun" w:hAnsi="SimSun" w:cs="Arial"/>
                  <w:i/>
                  <w:lang w:eastAsia="zh-CN"/>
                </w:rPr>
                <w:t>一般条款</w:t>
              </w:r>
              <w:r w:rsidRPr="0050205B">
                <w:rPr>
                  <w:rStyle w:val="Hyperlink"/>
                  <w:rFonts w:ascii="SimSun" w:eastAsia="SimSun" w:hAnsi="SimSun" w:cs="Arial"/>
                  <w:i/>
                  <w:u w:val="none"/>
                  <w:lang w:eastAsia="zh-CN"/>
                </w:rPr>
                <w:t>”</w:t>
              </w:r>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SimSun" w:cs="Arial"/>
              </w:rPr>
              <w:t>请参阅适用声明：</w:t>
            </w:r>
            <w:r w:rsidRPr="00873CB5">
              <w:rPr>
                <w:rFonts w:ascii="Arial" w:eastAsia="SimSun" w:hAnsi="SimSun" w:cs="Arial"/>
                <w:b/>
              </w:rPr>
              <w:t>否</w:t>
            </w:r>
          </w:p>
        </w:tc>
      </w:tr>
      <w:tr w:rsidR="000A570B" w:rsidRPr="00873CB5" w:rsidTr="00AE7BEF">
        <w:tc>
          <w:tcPr>
            <w:tcW w:w="2477" w:type="pct"/>
          </w:tcPr>
          <w:p w:rsidR="000A570B" w:rsidRPr="00873CB5" w:rsidRDefault="000A570B" w:rsidP="00AE7BEF">
            <w:pPr>
              <w:pStyle w:val="PURLMSH"/>
              <w:rPr>
                <w:rFonts w:ascii="Arial" w:eastAsia="SimSun" w:hAnsi="Arial" w:cs="Arial"/>
                <w:lang w:eastAsia="zh-CN"/>
              </w:rPr>
            </w:pPr>
            <w:r w:rsidRPr="00873CB5">
              <w:rPr>
                <w:rFonts w:ascii="Arial" w:eastAsia="SimSun" w:hAnsi="SimSun" w:cs="Arial"/>
                <w:lang w:eastAsia="zh-CN"/>
              </w:rPr>
              <w:t>客户端</w:t>
            </w:r>
            <w:r w:rsidRPr="00873CB5">
              <w:rPr>
                <w:rFonts w:ascii="Arial" w:eastAsia="SimSun" w:hAnsi="Arial" w:cs="Arial"/>
                <w:lang w:eastAsia="zh-CN"/>
              </w:rPr>
              <w:t>/</w:t>
            </w:r>
            <w:r w:rsidRPr="00873CB5">
              <w:rPr>
                <w:rFonts w:ascii="Arial" w:eastAsia="SimSun" w:hAnsi="SimSun" w:cs="Arial"/>
                <w:lang w:eastAsia="zh-CN"/>
              </w:rPr>
              <w:t>附加软件：</w:t>
            </w:r>
            <w:r w:rsidRPr="00873CB5">
              <w:rPr>
                <w:rFonts w:ascii="Arial" w:eastAsia="SimSun" w:hAnsi="SimSun" w:cs="Arial"/>
                <w:b/>
                <w:lang w:eastAsia="zh-CN"/>
              </w:rPr>
              <w:t>是</w:t>
            </w:r>
            <w:r w:rsidRPr="00873CB5">
              <w:rPr>
                <w:rFonts w:ascii="Arial" w:eastAsia="SimSun" w:hAnsi="SimSun" w:cs="Arial"/>
                <w:i/>
                <w:lang w:eastAsia="zh-CN"/>
              </w:rPr>
              <w:t>（请参阅</w:t>
            </w:r>
            <w:hyperlink w:anchor="附录 1" w:history="1">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99372B" w:rsidP="000A570B">
      <w:pPr>
        <w:pStyle w:val="PURBreadcrumb"/>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94" w:name="_Toc299524951"/>
      <w:bookmarkStart w:id="95" w:name="_Toc299531303"/>
      <w:bookmarkStart w:id="96" w:name="_Toc299531411"/>
      <w:bookmarkStart w:id="97" w:name="_Toc299531519"/>
      <w:bookmarkStart w:id="98" w:name="_Toc299957128"/>
      <w:bookmarkStart w:id="99" w:name="_Toc317071890"/>
      <w:bookmarkStart w:id="100" w:name="_Toc317072098"/>
      <w:bookmarkStart w:id="101" w:name="_Toc317160697"/>
      <w:r w:rsidRPr="0049516D">
        <w:rPr>
          <w:rFonts w:eastAsia="SimSun" w:cs="Arial"/>
        </w:rPr>
        <w:t>Forefront Threat Management Gateway 2010 Standard</w:t>
      </w:r>
      <w:bookmarkEnd w:id="94"/>
      <w:bookmarkEnd w:id="95"/>
      <w:bookmarkEnd w:id="96"/>
      <w:bookmarkEnd w:id="97"/>
      <w:bookmarkEnd w:id="98"/>
      <w:bookmarkEnd w:id="99"/>
      <w:bookmarkEnd w:id="100"/>
      <w:bookmarkEnd w:id="101"/>
      <w:r w:rsidR="00803447" w:rsidRPr="0049516D">
        <w:rPr>
          <w:rFonts w:eastAsia="SimSun" w:cs="Arial"/>
        </w:rPr>
        <w:fldChar w:fldCharType="begin"/>
      </w:r>
      <w:r w:rsidRPr="0049516D">
        <w:rPr>
          <w:rFonts w:eastAsia="SimSun" w:cs="Arial"/>
        </w:rPr>
        <w:instrText xml:space="preserve">XE "HPC Pack 2008 R2 </w:instrText>
      </w:r>
      <w:r w:rsidRPr="0049516D">
        <w:rPr>
          <w:rFonts w:eastAsia="SimSun" w:hAnsi="SimSun" w:cs="Arial"/>
        </w:rPr>
        <w:instrText>标准</w:instrText>
      </w:r>
      <w:r w:rsidRPr="0049516D">
        <w:rPr>
          <w:rFonts w:eastAsia="SimSun" w:cs="Arial"/>
        </w:rPr>
        <w:instrText xml:space="preserve">" </w:instrText>
      </w:r>
      <w:r w:rsidR="00803447" w:rsidRPr="0049516D">
        <w:rPr>
          <w:rFonts w:eastAsia="SimSun" w:cs="Arial"/>
        </w:rPr>
        <w:fldChar w:fldCharType="end"/>
      </w:r>
    </w:p>
    <w:p w:rsidR="000A570B" w:rsidRPr="00873CB5" w:rsidRDefault="000A570B" w:rsidP="000A570B">
      <w:pPr>
        <w:pStyle w:val="PURLicenseTerm"/>
        <w:rPr>
          <w:rFonts w:eastAsia="SimSun" w:cs="Arial"/>
        </w:rPr>
      </w:pPr>
      <w:r w:rsidRPr="00873CB5">
        <w:rPr>
          <w:rFonts w:eastAsia="SimSun" w:hAnsi="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SimSun" w:cs="Arial"/>
                <w:lang w:eastAsia="zh-CN"/>
              </w:rPr>
              <w:t>服务器场内的许可移动性：</w:t>
            </w:r>
            <w:r w:rsidRPr="00873CB5">
              <w:rPr>
                <w:rFonts w:ascii="Arial" w:eastAsia="SimSun" w:hAnsi="SimSun" w:cs="Arial"/>
                <w:b/>
                <w:lang w:eastAsia="zh-CN"/>
              </w:rPr>
              <w:t>是</w:t>
            </w:r>
            <w:r w:rsidRPr="00873CB5">
              <w:rPr>
                <w:rFonts w:ascii="Arial" w:eastAsia="SimSun" w:hAnsi="SimSun" w:cs="Arial"/>
                <w:i/>
                <w:lang w:eastAsia="zh-CN"/>
              </w:rPr>
              <w:t>（请参阅</w:t>
            </w:r>
            <w:hyperlink w:anchor="Per_Processor" w:history="1">
              <w:r w:rsidRPr="0050205B">
                <w:rPr>
                  <w:rStyle w:val="Hyperlink"/>
                  <w:rFonts w:ascii="SimSun" w:eastAsia="SimSun" w:hAnsi="SimSun" w:cs="Arial"/>
                  <w:i/>
                  <w:u w:val="none"/>
                  <w:lang w:eastAsia="zh-CN"/>
                </w:rPr>
                <w:t>“</w:t>
              </w:r>
              <w:r w:rsidR="00021120" w:rsidRPr="00021120">
                <w:rPr>
                  <w:rStyle w:val="Hyperlink"/>
                  <w:rFonts w:ascii="Arial" w:eastAsia="SimSun" w:hAnsi="SimSun" w:cs="Arial"/>
                  <w:i/>
                  <w:lang w:eastAsia="zh-CN"/>
                </w:rPr>
                <w:t>一般条款</w:t>
              </w:r>
              <w:r w:rsidRPr="0050205B">
                <w:rPr>
                  <w:rStyle w:val="Hyperlink"/>
                  <w:rFonts w:ascii="SimSun" w:eastAsia="SimSun" w:hAnsi="SimSun" w:cs="Arial"/>
                  <w:i/>
                  <w:u w:val="none"/>
                  <w:lang w:eastAsia="zh-CN"/>
                </w:rPr>
                <w:t>”</w:t>
              </w:r>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SimSun" w:cs="Arial"/>
              </w:rPr>
              <w:t>请参阅适用声明：</w:t>
            </w:r>
            <w:r w:rsidRPr="00873CB5">
              <w:rPr>
                <w:rFonts w:ascii="Arial" w:eastAsia="SimSun" w:hAnsi="SimSun" w:cs="Arial"/>
                <w:b/>
              </w:rPr>
              <w:t>否</w:t>
            </w:r>
          </w:p>
        </w:tc>
      </w:tr>
      <w:tr w:rsidR="000A570B" w:rsidRPr="00873CB5" w:rsidTr="00AE7BEF">
        <w:tc>
          <w:tcPr>
            <w:tcW w:w="2477" w:type="pct"/>
          </w:tcPr>
          <w:p w:rsidR="000A570B" w:rsidRPr="00873CB5" w:rsidRDefault="000A570B" w:rsidP="00AE7BEF">
            <w:pPr>
              <w:pStyle w:val="PURLMSH"/>
              <w:rPr>
                <w:rFonts w:ascii="Arial" w:eastAsia="SimSun" w:hAnsi="Arial" w:cs="Arial"/>
                <w:lang w:eastAsia="zh-CN"/>
              </w:rPr>
            </w:pPr>
            <w:r w:rsidRPr="00873CB5">
              <w:rPr>
                <w:rFonts w:ascii="Arial" w:eastAsia="SimSun" w:hAnsi="SimSun" w:cs="Arial"/>
                <w:lang w:eastAsia="zh-CN"/>
              </w:rPr>
              <w:t>客户端</w:t>
            </w:r>
            <w:r w:rsidRPr="00873CB5">
              <w:rPr>
                <w:rFonts w:ascii="Arial" w:eastAsia="SimSun" w:hAnsi="Arial" w:cs="Arial"/>
                <w:lang w:eastAsia="zh-CN"/>
              </w:rPr>
              <w:t>/</w:t>
            </w:r>
            <w:r w:rsidRPr="00873CB5">
              <w:rPr>
                <w:rFonts w:ascii="Arial" w:eastAsia="SimSun" w:hAnsi="SimSun" w:cs="Arial"/>
                <w:lang w:eastAsia="zh-CN"/>
              </w:rPr>
              <w:t>附加软件：</w:t>
            </w:r>
            <w:r w:rsidRPr="00873CB5">
              <w:rPr>
                <w:rFonts w:ascii="Arial" w:eastAsia="SimSun" w:hAnsi="SimSun" w:cs="Arial"/>
                <w:b/>
                <w:lang w:eastAsia="zh-CN"/>
              </w:rPr>
              <w:t>是</w:t>
            </w:r>
            <w:r w:rsidRPr="00873CB5">
              <w:rPr>
                <w:rFonts w:ascii="Arial" w:eastAsia="SimSun" w:hAnsi="SimSun" w:cs="Arial"/>
                <w:i/>
                <w:lang w:eastAsia="zh-CN"/>
              </w:rPr>
              <w:t>（请参阅</w:t>
            </w:r>
            <w:hyperlink w:anchor="附录 1" w:history="1">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7C5784" w:rsidRDefault="0099372B" w:rsidP="000A570B">
      <w:pPr>
        <w:pStyle w:val="PURBreadcrumb"/>
        <w:rPr>
          <w:rFonts w:eastAsia="SimSun" w:cs="Arial"/>
          <w:sz w:val="16"/>
          <w:lang w:val="pt-PT" w:eastAsia="zh-CN"/>
        </w:rPr>
      </w:pPr>
      <w:hyperlink w:anchor="TOC" w:history="1">
        <w:r w:rsidR="00535D9B" w:rsidRPr="00873CB5">
          <w:rPr>
            <w:rFonts w:eastAsia="SimSun" w:cs="Arial"/>
            <w:color w:val="00467F"/>
            <w:sz w:val="16"/>
            <w:u w:val="single"/>
            <w:lang w:eastAsia="zh-CN"/>
          </w:rPr>
          <w:t>目录</w:t>
        </w:r>
      </w:hyperlink>
      <w:r w:rsidR="00535D9B" w:rsidRPr="007C5784">
        <w:rPr>
          <w:rFonts w:eastAsia="SimSun" w:cs="Arial"/>
          <w:lang w:val="pt-PT"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7C5784" w:rsidRDefault="000A570B" w:rsidP="000A570B">
      <w:pPr>
        <w:pStyle w:val="PURProductName"/>
        <w:rPr>
          <w:rFonts w:eastAsia="SimSun" w:cs="Arial"/>
          <w:lang w:val="pt-PT" w:eastAsia="zh-CN"/>
        </w:rPr>
      </w:pPr>
      <w:bookmarkStart w:id="102" w:name="_Toc299524952"/>
      <w:bookmarkStart w:id="103" w:name="_Toc299531304"/>
      <w:bookmarkStart w:id="104" w:name="_Toc299531412"/>
      <w:bookmarkStart w:id="105" w:name="_Toc299531520"/>
      <w:bookmarkStart w:id="106" w:name="_Toc299957129"/>
      <w:bookmarkStart w:id="107" w:name="_Toc317071891"/>
      <w:bookmarkStart w:id="108" w:name="_Toc317072099"/>
      <w:bookmarkStart w:id="109" w:name="_Toc317160698"/>
      <w:r w:rsidRPr="007C5784">
        <w:rPr>
          <w:rFonts w:eastAsia="SimSun" w:cs="Arial"/>
          <w:lang w:val="pt-PT" w:eastAsia="zh-CN"/>
        </w:rPr>
        <w:t>HPC Pack 2008 R2 Enterprise</w:t>
      </w:r>
      <w:bookmarkEnd w:id="102"/>
      <w:bookmarkEnd w:id="103"/>
      <w:bookmarkEnd w:id="104"/>
      <w:bookmarkEnd w:id="105"/>
      <w:bookmarkEnd w:id="106"/>
      <w:bookmarkEnd w:id="107"/>
      <w:bookmarkEnd w:id="108"/>
      <w:bookmarkEnd w:id="109"/>
      <w:r w:rsidR="00803447" w:rsidRPr="00873CB5">
        <w:rPr>
          <w:rFonts w:eastAsia="SimSun" w:cs="Arial"/>
        </w:rPr>
        <w:fldChar w:fldCharType="begin"/>
      </w:r>
      <w:r w:rsidRPr="007C5784">
        <w:rPr>
          <w:rFonts w:eastAsia="SimSun" w:cs="Arial"/>
          <w:lang w:val="pt-PT" w:eastAsia="zh-CN"/>
        </w:rPr>
        <w:instrText xml:space="preserve">XE "HPC Pack 2008 R2 Enterprise" </w:instrText>
      </w:r>
      <w:r w:rsidR="00803447" w:rsidRPr="00873CB5">
        <w:rPr>
          <w:rFonts w:eastAsia="SimSun" w:cs="Arial"/>
        </w:rPr>
        <w:fldChar w:fldCharType="end"/>
      </w:r>
    </w:p>
    <w:p w:rsidR="000A570B" w:rsidRPr="007C5784" w:rsidRDefault="000A570B" w:rsidP="000A570B">
      <w:pPr>
        <w:pStyle w:val="PURLicenseTerm"/>
        <w:rPr>
          <w:rFonts w:eastAsia="SimSun" w:cs="Arial"/>
          <w:lang w:val="pt-PT" w:eastAsia="zh-CN"/>
        </w:rPr>
      </w:pPr>
      <w:r w:rsidRPr="00873CB5">
        <w:rPr>
          <w:rFonts w:eastAsia="SimSun" w:hAnsi="SimSun" w:cs="Arial"/>
          <w:lang w:eastAsia="zh-CN"/>
        </w:rPr>
        <w:t>适用于此产品使用的许可条款包括通用许可条款、此许可模式的通用许可条款</w:t>
      </w:r>
      <w:r w:rsidRPr="007C5784">
        <w:rPr>
          <w:rFonts w:eastAsia="SimSun" w:hAnsi="SimSun" w:cs="Arial"/>
          <w:lang w:val="pt-PT" w:eastAsia="zh-CN"/>
        </w:rPr>
        <w:t>，</w:t>
      </w:r>
      <w:r w:rsidRPr="00873CB5">
        <w:rPr>
          <w:rFonts w:eastAsia="SimSun" w:hAnsi="SimSun" w:cs="Arial"/>
          <w:lang w:eastAsia="zh-CN"/>
        </w:rPr>
        <w:t>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SimSun" w:cs="Arial"/>
                <w:lang w:eastAsia="zh-CN"/>
              </w:rPr>
              <w:t>服务器场内的许可移动性：</w:t>
            </w:r>
            <w:r w:rsidRPr="00873CB5">
              <w:rPr>
                <w:rFonts w:ascii="Arial" w:eastAsia="SimSun" w:hAnsi="SimSun" w:cs="Arial"/>
                <w:b/>
                <w:lang w:eastAsia="zh-CN"/>
              </w:rPr>
              <w:t>否</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SimSun" w:cs="Arial"/>
              </w:rPr>
              <w:t>请参阅适用声明：</w:t>
            </w:r>
            <w:r w:rsidRPr="00873CB5">
              <w:rPr>
                <w:rFonts w:ascii="Arial" w:eastAsia="SimSun" w:hAnsi="SimSun" w:cs="Arial"/>
                <w:b/>
              </w:rPr>
              <w:t>否</w:t>
            </w:r>
          </w:p>
        </w:tc>
      </w:tr>
      <w:tr w:rsidR="000A570B" w:rsidRPr="00873CB5" w:rsidTr="00AE7BEF">
        <w:tc>
          <w:tcPr>
            <w:tcW w:w="2477" w:type="pct"/>
          </w:tcPr>
          <w:p w:rsidR="000A570B" w:rsidRPr="00873CB5" w:rsidRDefault="000A570B" w:rsidP="00AE7BEF">
            <w:pPr>
              <w:pStyle w:val="PURLMSH"/>
              <w:rPr>
                <w:rFonts w:ascii="Arial" w:eastAsia="SimSun" w:hAnsi="Arial" w:cs="Arial"/>
                <w:lang w:eastAsia="zh-CN"/>
              </w:rPr>
            </w:pPr>
            <w:r w:rsidRPr="00873CB5">
              <w:rPr>
                <w:rFonts w:ascii="Arial" w:eastAsia="SimSun" w:hAnsi="SimSun" w:cs="Arial"/>
                <w:lang w:eastAsia="zh-CN"/>
              </w:rPr>
              <w:t>客户端</w:t>
            </w:r>
            <w:r w:rsidRPr="00873CB5">
              <w:rPr>
                <w:rFonts w:ascii="Arial" w:eastAsia="SimSun" w:hAnsi="Arial" w:cs="Arial"/>
                <w:lang w:eastAsia="zh-CN"/>
              </w:rPr>
              <w:t>/</w:t>
            </w:r>
            <w:r w:rsidRPr="00873CB5">
              <w:rPr>
                <w:rFonts w:ascii="Arial" w:eastAsia="SimSun" w:hAnsi="SimSun" w:cs="Arial"/>
                <w:lang w:eastAsia="zh-CN"/>
              </w:rPr>
              <w:t>附加软件：</w:t>
            </w:r>
            <w:r w:rsidRPr="00873CB5">
              <w:rPr>
                <w:rFonts w:ascii="Arial" w:eastAsia="SimSun" w:hAnsi="SimSun" w:cs="Arial"/>
                <w:b/>
                <w:lang w:eastAsia="zh-CN"/>
              </w:rPr>
              <w:t>是</w:t>
            </w:r>
            <w:r w:rsidRPr="00873CB5">
              <w:rPr>
                <w:rFonts w:ascii="Arial" w:eastAsia="SimSun" w:hAnsi="SimSun" w:cs="Arial"/>
                <w:i/>
                <w:lang w:eastAsia="zh-CN"/>
              </w:rPr>
              <w:t>（请参阅</w:t>
            </w:r>
            <w:hyperlink w:anchor="附录 1" w:history="1">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hAnsi="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hAnsi="SimSun" w:cs="Arial"/>
          <w:lang w:eastAsia="zh-CN"/>
        </w:rPr>
        <w:t>群集</w:t>
      </w:r>
      <w:r w:rsidRPr="00873CB5">
        <w:rPr>
          <w:rFonts w:eastAsia="SimSun" w:cs="Arial"/>
          <w:lang w:eastAsia="zh-CN"/>
        </w:rPr>
        <w:t xml:space="preserve"> HPC </w:t>
      </w:r>
      <w:r w:rsidRPr="00873CB5">
        <w:rPr>
          <w:rFonts w:eastAsia="SimSun" w:hAnsi="SimSun" w:cs="Arial"/>
          <w:lang w:eastAsia="zh-CN"/>
        </w:rPr>
        <w:t>应用程序</w:t>
      </w:r>
    </w:p>
    <w:p w:rsidR="000A570B" w:rsidRPr="00873CB5" w:rsidRDefault="000A570B" w:rsidP="000A570B">
      <w:pPr>
        <w:pStyle w:val="PURBody-Indented"/>
        <w:rPr>
          <w:rFonts w:eastAsia="SimSun" w:cs="Arial"/>
          <w:lang w:eastAsia="zh-CN"/>
        </w:rPr>
      </w:pPr>
      <w:r w:rsidRPr="00986414">
        <w:rPr>
          <w:rFonts w:ascii="SimSun" w:eastAsia="SimSun" w:hAnsi="SimSun" w:cs="Arial"/>
          <w:lang w:eastAsia="zh-CN"/>
        </w:rPr>
        <w:t>“</w:t>
      </w:r>
      <w:r w:rsidRPr="00873CB5">
        <w:rPr>
          <w:rFonts w:eastAsia="SimSun" w:hAnsi="SimSun" w:cs="Arial"/>
          <w:lang w:eastAsia="zh-CN"/>
        </w:rPr>
        <w:t>群集</w:t>
      </w:r>
      <w:r w:rsidRPr="00873CB5">
        <w:rPr>
          <w:rFonts w:eastAsia="SimSun" w:cs="Arial"/>
          <w:lang w:eastAsia="zh-CN"/>
        </w:rPr>
        <w:t xml:space="preserve"> HPC </w:t>
      </w:r>
      <w:r w:rsidRPr="00873CB5">
        <w:rPr>
          <w:rFonts w:eastAsia="SimSun" w:hAnsi="SimSun" w:cs="Arial"/>
          <w:lang w:eastAsia="zh-CN"/>
        </w:rPr>
        <w:t>应用程序</w:t>
      </w:r>
      <w:r w:rsidRPr="00986414">
        <w:rPr>
          <w:rFonts w:ascii="SimSun" w:eastAsia="SimSun" w:hAnsi="SimSun" w:cs="Arial"/>
          <w:lang w:eastAsia="zh-CN"/>
        </w:rPr>
        <w:t>”</w:t>
      </w:r>
      <w:r w:rsidRPr="00873CB5">
        <w:rPr>
          <w:rFonts w:eastAsia="SimSun" w:hAnsi="SimSun" w:cs="Arial"/>
          <w:lang w:eastAsia="zh-CN"/>
        </w:rPr>
        <w:t>是高性能计算应用程序中的常见行业术语。群集</w:t>
      </w:r>
      <w:r w:rsidRPr="00873CB5">
        <w:rPr>
          <w:rFonts w:eastAsia="SimSun" w:cs="Arial"/>
          <w:lang w:eastAsia="zh-CN"/>
        </w:rPr>
        <w:t xml:space="preserve"> HPC </w:t>
      </w:r>
      <w:r w:rsidRPr="00873CB5">
        <w:rPr>
          <w:rFonts w:eastAsia="SimSun" w:hAnsi="SimSun" w:cs="Arial"/>
          <w:lang w:eastAsia="zh-CN"/>
        </w:rPr>
        <w:t>应用程序可并行解决复杂的计算问题或一组紧密相关的计算问题。群集</w:t>
      </w:r>
      <w:r w:rsidRPr="00873CB5">
        <w:rPr>
          <w:rFonts w:eastAsia="SimSun" w:cs="Arial"/>
          <w:lang w:eastAsia="zh-CN"/>
        </w:rPr>
        <w:t xml:space="preserve"> HPC </w:t>
      </w:r>
      <w:r w:rsidRPr="00873CB5">
        <w:rPr>
          <w:rFonts w:eastAsia="SimSun" w:hAnsi="SimSun" w:cs="Arial"/>
          <w:lang w:eastAsia="zh-CN"/>
        </w:rPr>
        <w:t>应用程序将复杂计算问题分割成一组作业和任务，并由</w:t>
      </w:r>
      <w:r w:rsidRPr="00873CB5">
        <w:rPr>
          <w:rFonts w:eastAsia="SimSun" w:cs="Arial"/>
          <w:lang w:eastAsia="zh-CN"/>
        </w:rPr>
        <w:t xml:space="preserve"> Microsoft HPC </w:t>
      </w:r>
      <w:r w:rsidRPr="00873CB5">
        <w:rPr>
          <w:rFonts w:eastAsia="SimSun" w:hAnsi="SimSun" w:cs="Arial"/>
          <w:lang w:eastAsia="zh-CN"/>
        </w:rPr>
        <w:t>包或类似的</w:t>
      </w:r>
      <w:r w:rsidRPr="00873CB5">
        <w:rPr>
          <w:rFonts w:eastAsia="SimSun" w:cs="Arial"/>
          <w:lang w:eastAsia="zh-CN"/>
        </w:rPr>
        <w:t xml:space="preserve"> HPC </w:t>
      </w:r>
      <w:r w:rsidRPr="00873CB5">
        <w:rPr>
          <w:rFonts w:eastAsia="SimSun" w:hAnsi="SimSun" w:cs="Arial"/>
          <w:lang w:eastAsia="zh-CN"/>
        </w:rPr>
        <w:t>中间件提供的作业计划程序进行协调。作业计划程序将这些作业和任务并行分配到</w:t>
      </w:r>
      <w:r w:rsidRPr="00873CB5">
        <w:rPr>
          <w:rFonts w:eastAsia="SimSun" w:cs="Arial"/>
          <w:lang w:eastAsia="zh-CN"/>
        </w:rPr>
        <w:t xml:space="preserve"> HPC </w:t>
      </w:r>
      <w:r w:rsidRPr="00873CB5">
        <w:rPr>
          <w:rFonts w:eastAsia="SimSun" w:hAnsi="SimSun" w:cs="Arial"/>
          <w:lang w:eastAsia="zh-CN"/>
        </w:rPr>
        <w:t>群集中运行的一部或多部计算机中。</w:t>
      </w:r>
    </w:p>
    <w:p w:rsidR="000A570B" w:rsidRPr="00873CB5" w:rsidRDefault="000A570B" w:rsidP="000A570B">
      <w:pPr>
        <w:pStyle w:val="PURBlueStrong"/>
        <w:rPr>
          <w:rFonts w:eastAsia="SimSun" w:cs="Arial"/>
          <w:lang w:eastAsia="zh-CN"/>
        </w:rPr>
      </w:pPr>
      <w:r w:rsidRPr="00873CB5">
        <w:rPr>
          <w:rFonts w:eastAsia="SimSun" w:hAnsi="SimSun" w:cs="Arial"/>
          <w:lang w:eastAsia="zh-CN"/>
        </w:rPr>
        <w:t>群集节点</w:t>
      </w:r>
    </w:p>
    <w:p w:rsidR="000A570B" w:rsidRPr="00873CB5" w:rsidRDefault="000A570B" w:rsidP="000A570B">
      <w:pPr>
        <w:pStyle w:val="PURBody-Indented"/>
        <w:rPr>
          <w:rFonts w:eastAsia="SimSun" w:cs="Arial"/>
          <w:lang w:eastAsia="zh-CN"/>
        </w:rPr>
      </w:pPr>
      <w:r w:rsidRPr="00986414">
        <w:rPr>
          <w:rFonts w:ascii="SimSun" w:eastAsia="SimSun" w:hAnsi="SimSun" w:cs="Arial"/>
          <w:lang w:eastAsia="zh-CN"/>
        </w:rPr>
        <w:t>“</w:t>
      </w:r>
      <w:r w:rsidRPr="00873CB5">
        <w:rPr>
          <w:rFonts w:eastAsia="SimSun" w:hAnsi="SimSun" w:cs="Arial"/>
          <w:lang w:eastAsia="zh-CN"/>
        </w:rPr>
        <w:t>群集节点</w:t>
      </w:r>
      <w:r w:rsidRPr="00986414">
        <w:rPr>
          <w:rFonts w:ascii="SimSun" w:eastAsia="SimSun" w:hAnsi="SimSun" w:cs="Arial"/>
          <w:lang w:eastAsia="zh-CN"/>
        </w:rPr>
        <w:t>”</w:t>
      </w:r>
      <w:r w:rsidRPr="00873CB5">
        <w:rPr>
          <w:rFonts w:eastAsia="SimSun" w:hAnsi="SimSun" w:cs="Arial"/>
          <w:lang w:eastAsia="zh-CN"/>
        </w:rPr>
        <w:t>是专门用于运行群集</w:t>
      </w:r>
      <w:r w:rsidRPr="00873CB5">
        <w:rPr>
          <w:rFonts w:eastAsia="SimSun" w:cs="Arial"/>
          <w:lang w:eastAsia="zh-CN"/>
        </w:rPr>
        <w:t xml:space="preserve"> HPC </w:t>
      </w:r>
      <w:r w:rsidRPr="00873CB5">
        <w:rPr>
          <w:rFonts w:eastAsia="SimSun" w:hAnsi="SimSun" w:cs="Arial"/>
          <w:lang w:eastAsia="zh-CN"/>
        </w:rPr>
        <w:t>应用程序或为群集</w:t>
      </w:r>
      <w:r w:rsidRPr="00873CB5">
        <w:rPr>
          <w:rFonts w:eastAsia="SimSun" w:cs="Arial"/>
          <w:lang w:eastAsia="zh-CN"/>
        </w:rPr>
        <w:t xml:space="preserve"> HPC </w:t>
      </w:r>
      <w:r w:rsidRPr="00873CB5">
        <w:rPr>
          <w:rFonts w:eastAsia="SimSun" w:hAnsi="SimSun" w:cs="Arial"/>
          <w:lang w:eastAsia="zh-CN"/>
        </w:rPr>
        <w:t>应用程序提供作业计划服务的设备。</w:t>
      </w:r>
    </w:p>
    <w:p w:rsidR="000A570B" w:rsidRPr="00873CB5" w:rsidRDefault="000A570B" w:rsidP="000A570B">
      <w:pPr>
        <w:pStyle w:val="PURBlueStrong"/>
        <w:rPr>
          <w:rFonts w:eastAsia="SimSun" w:cs="Arial"/>
          <w:lang w:eastAsia="zh-CN"/>
        </w:rPr>
      </w:pPr>
      <w:r w:rsidRPr="00873CB5">
        <w:rPr>
          <w:rStyle w:val="PURBlueStrongChar"/>
          <w:rFonts w:eastAsia="SimSun" w:hAnsi="SimSun" w:cs="Arial"/>
          <w:lang w:eastAsia="zh-CN"/>
        </w:rPr>
        <w:t>将许可分配给设备</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您可以向群集结点分配许可。</w:t>
      </w:r>
    </w:p>
    <w:p w:rsidR="0003633E" w:rsidRPr="00873CB5" w:rsidRDefault="0003633E" w:rsidP="0003633E">
      <w:pPr>
        <w:pStyle w:val="PURBlueStrong-Indented"/>
        <w:rPr>
          <w:rFonts w:eastAsia="SimSun" w:cs="Arial"/>
        </w:rPr>
      </w:pPr>
      <w:r w:rsidRPr="00873CB5">
        <w:rPr>
          <w:rFonts w:eastAsia="SimSun" w:cs="Arial"/>
        </w:rPr>
        <w:t>HPC Services for Excel 2010</w:t>
      </w:r>
    </w:p>
    <w:p w:rsidR="0003633E" w:rsidRPr="00873CB5" w:rsidRDefault="0003633E" w:rsidP="0003633E">
      <w:pPr>
        <w:pStyle w:val="PURBody-Indented"/>
        <w:rPr>
          <w:rFonts w:eastAsia="SimSun" w:cs="Arial"/>
        </w:rPr>
      </w:pPr>
      <w:r w:rsidRPr="00873CB5">
        <w:rPr>
          <w:rFonts w:eastAsia="SimSun" w:hAnsi="SimSun" w:cs="Arial"/>
        </w:rPr>
        <w:t>您可以在许可设备上运行</w:t>
      </w:r>
      <w:r w:rsidRPr="00873CB5">
        <w:rPr>
          <w:rFonts w:eastAsia="SimSun" w:cs="Arial"/>
        </w:rPr>
        <w:t xml:space="preserve"> HPC Services for Excel 2010 </w:t>
      </w:r>
      <w:r w:rsidRPr="00873CB5">
        <w:rPr>
          <w:rFonts w:eastAsia="SimSun" w:hAnsi="SimSun" w:cs="Arial"/>
        </w:rPr>
        <w:t>的一个实例。</w:t>
      </w:r>
    </w:p>
    <w:p w:rsidR="000A570B" w:rsidRPr="00873CB5" w:rsidRDefault="000A570B" w:rsidP="000A570B">
      <w:pPr>
        <w:pStyle w:val="PURBlueStrong"/>
        <w:rPr>
          <w:rFonts w:eastAsia="SimSun" w:cs="Arial"/>
        </w:rPr>
      </w:pPr>
      <w:r w:rsidRPr="00873CB5">
        <w:rPr>
          <w:rFonts w:eastAsia="SimSun" w:hAnsi="SimSun" w:cs="Arial"/>
        </w:rPr>
        <w:t>所需许可的数目</w:t>
      </w:r>
    </w:p>
    <w:p w:rsidR="000A570B" w:rsidRPr="00873CB5" w:rsidRDefault="000A570B" w:rsidP="000A570B">
      <w:pPr>
        <w:pStyle w:val="PURBody-Indented"/>
        <w:rPr>
          <w:rFonts w:eastAsia="SimSun" w:cs="Arial"/>
        </w:rPr>
      </w:pPr>
      <w:r w:rsidRPr="00873CB5">
        <w:rPr>
          <w:rFonts w:eastAsia="SimSun" w:hAnsi="SimSun" w:cs="Arial"/>
        </w:rPr>
        <w:t>服务器所需的软件许可总数量等于在以下的</w:t>
      </w:r>
      <w:r w:rsidRPr="00873CB5">
        <w:rPr>
          <w:rFonts w:eastAsia="SimSun" w:cs="Arial"/>
        </w:rPr>
        <w:t xml:space="preserve"> i) </w:t>
      </w:r>
      <w:r w:rsidRPr="00873CB5">
        <w:rPr>
          <w:rFonts w:eastAsia="SimSun" w:hAnsi="SimSun" w:cs="Arial"/>
        </w:rPr>
        <w:t>和</w:t>
      </w:r>
      <w:r w:rsidRPr="00873CB5">
        <w:rPr>
          <w:rFonts w:eastAsia="SimSun" w:cs="Arial"/>
        </w:rPr>
        <w:t xml:space="preserve"> ii) </w:t>
      </w:r>
      <w:r w:rsidRPr="00873CB5">
        <w:rPr>
          <w:rFonts w:eastAsia="SimSun" w:hAnsi="SimSun" w:cs="Arial"/>
        </w:rPr>
        <w:t>中所需的软件许可数量总和。</w:t>
      </w:r>
    </w:p>
    <w:p w:rsidR="000A570B" w:rsidRPr="00873CB5" w:rsidRDefault="000A570B" w:rsidP="000A570B">
      <w:pPr>
        <w:pStyle w:val="PURBody-Indented"/>
        <w:rPr>
          <w:rFonts w:eastAsia="SimSun" w:cs="Arial"/>
        </w:rPr>
      </w:pPr>
      <w:r w:rsidRPr="00873CB5">
        <w:rPr>
          <w:rFonts w:eastAsia="SimSun" w:cs="Arial"/>
        </w:rPr>
        <w:t xml:space="preserve">i) </w:t>
      </w:r>
      <w:r w:rsidRPr="00873CB5">
        <w:rPr>
          <w:rFonts w:eastAsia="SimSun" w:hAnsi="SimSun" w:cs="Arial"/>
        </w:rPr>
        <w:t>服务器的每个物理处理器都需要一个软件许可，以便让您在任何时候都可以在该服务器上执行以下操作：</w:t>
      </w:r>
    </w:p>
    <w:p w:rsidR="000A570B" w:rsidRPr="00873CB5" w:rsidRDefault="000A570B" w:rsidP="00EC27E9">
      <w:pPr>
        <w:pStyle w:val="PURBullet-Indented"/>
        <w:rPr>
          <w:rFonts w:eastAsia="SimSun" w:cs="Arial"/>
          <w:lang w:eastAsia="zh-CN"/>
        </w:rPr>
      </w:pPr>
      <w:r w:rsidRPr="00873CB5">
        <w:rPr>
          <w:rFonts w:eastAsia="SimSun" w:hAnsi="SimSun" w:cs="Arial"/>
          <w:lang w:eastAsia="zh-CN"/>
        </w:rPr>
        <w:t>在一个物理操作系统环境</w:t>
      </w:r>
      <w:r w:rsidRPr="00873CB5">
        <w:rPr>
          <w:rFonts w:eastAsia="SimSun" w:cs="Arial"/>
          <w:lang w:eastAsia="zh-CN"/>
        </w:rPr>
        <w:t xml:space="preserve"> (OSE) </w:t>
      </w:r>
      <w:r w:rsidRPr="00873CB5">
        <w:rPr>
          <w:rFonts w:eastAsia="SimSun" w:hAnsi="SimSun" w:cs="Arial"/>
          <w:lang w:eastAsia="zh-CN"/>
        </w:rPr>
        <w:t>中运行服务器软件的一个实例，以及</w:t>
      </w:r>
    </w:p>
    <w:p w:rsidR="000A570B" w:rsidRPr="00873CB5" w:rsidRDefault="000A570B" w:rsidP="00EC27E9">
      <w:pPr>
        <w:pStyle w:val="PURBullet-Indented"/>
        <w:rPr>
          <w:rFonts w:eastAsia="SimSun" w:cs="Arial"/>
          <w:lang w:eastAsia="zh-CN"/>
        </w:rPr>
      </w:pPr>
      <w:r w:rsidRPr="00873CB5">
        <w:rPr>
          <w:rFonts w:eastAsia="SimSun" w:hAnsi="SimSun" w:cs="Arial"/>
          <w:lang w:eastAsia="zh-CN"/>
        </w:rPr>
        <w:t>在虚拟操作系统环境</w:t>
      </w:r>
      <w:r w:rsidRPr="00873CB5">
        <w:rPr>
          <w:rFonts w:eastAsia="SimSun" w:cs="Arial"/>
          <w:lang w:eastAsia="zh-CN"/>
        </w:rPr>
        <w:t xml:space="preserve"> (OSE) </w:t>
      </w:r>
      <w:r w:rsidRPr="00873CB5">
        <w:rPr>
          <w:rFonts w:eastAsia="SimSun" w:hAnsi="SimSun" w:cs="Arial"/>
          <w:lang w:eastAsia="zh-CN"/>
        </w:rPr>
        <w:t>中运行服务器软件的一个实例</w:t>
      </w:r>
    </w:p>
    <w:p w:rsidR="000A570B" w:rsidRPr="00873CB5" w:rsidRDefault="000A570B" w:rsidP="000A570B">
      <w:pPr>
        <w:pStyle w:val="PURBody-Indented"/>
        <w:rPr>
          <w:rFonts w:eastAsia="SimSun" w:cs="Arial"/>
          <w:lang w:eastAsia="zh-CN"/>
        </w:rPr>
      </w:pPr>
      <w:r w:rsidRPr="00873CB5">
        <w:rPr>
          <w:rFonts w:eastAsia="SimSun" w:hAnsi="SimSun" w:cs="Arial"/>
          <w:lang w:eastAsia="zh-CN"/>
        </w:rPr>
        <w:lastRenderedPageBreak/>
        <w:t>如果您在虚拟操作系统环境</w:t>
      </w:r>
      <w:r w:rsidRPr="00873CB5">
        <w:rPr>
          <w:rFonts w:eastAsia="SimSun" w:cs="Arial"/>
          <w:lang w:eastAsia="zh-CN"/>
        </w:rPr>
        <w:t xml:space="preserve"> (OSE) </w:t>
      </w:r>
      <w:r w:rsidRPr="00873CB5">
        <w:rPr>
          <w:rFonts w:eastAsia="SimSun" w:hAnsi="SimSun" w:cs="Arial"/>
          <w:lang w:eastAsia="zh-CN"/>
        </w:rPr>
        <w:t>中运行实例，则物理操作系统环境</w:t>
      </w:r>
      <w:r w:rsidRPr="00873CB5">
        <w:rPr>
          <w:rFonts w:eastAsia="SimSun" w:cs="Arial"/>
          <w:lang w:eastAsia="zh-CN"/>
        </w:rPr>
        <w:t xml:space="preserve"> (OSE) </w:t>
      </w:r>
      <w:r w:rsidRPr="00873CB5">
        <w:rPr>
          <w:rFonts w:eastAsia="SimSun" w:hAnsi="SimSun" w:cs="Arial"/>
          <w:lang w:eastAsia="zh-CN"/>
        </w:rPr>
        <w:t>中运行的服务器软件实例仅能用于：</w:t>
      </w:r>
    </w:p>
    <w:p w:rsidR="000A570B" w:rsidRPr="00873CB5" w:rsidRDefault="000A570B" w:rsidP="00EC27E9">
      <w:pPr>
        <w:pStyle w:val="PURBullet-Indented"/>
        <w:rPr>
          <w:rFonts w:eastAsia="SimSun" w:cs="Arial"/>
          <w:lang w:eastAsia="zh-CN"/>
        </w:rPr>
      </w:pPr>
      <w:r w:rsidRPr="00873CB5">
        <w:rPr>
          <w:rFonts w:eastAsia="SimSun" w:hAnsi="SimSun" w:cs="Arial"/>
          <w:lang w:eastAsia="zh-CN"/>
        </w:rPr>
        <w:t>运行硬件虚拟化软件，或</w:t>
      </w:r>
    </w:p>
    <w:p w:rsidR="000A570B" w:rsidRPr="00873CB5" w:rsidRDefault="000A570B" w:rsidP="00EC27E9">
      <w:pPr>
        <w:pStyle w:val="PURBullet-Indented"/>
        <w:rPr>
          <w:rFonts w:eastAsia="SimSun" w:cs="Arial"/>
          <w:lang w:eastAsia="zh-CN"/>
        </w:rPr>
      </w:pPr>
      <w:r w:rsidRPr="00873CB5">
        <w:rPr>
          <w:rFonts w:eastAsia="SimSun" w:hAnsi="SimSun" w:cs="Arial"/>
          <w:lang w:eastAsia="zh-CN"/>
        </w:rPr>
        <w:t>提供硬件虚拟化服务，或</w:t>
      </w:r>
    </w:p>
    <w:p w:rsidR="000A570B" w:rsidRPr="00873CB5" w:rsidRDefault="000A570B" w:rsidP="00EC27E9">
      <w:pPr>
        <w:pStyle w:val="PURBullet-Indented"/>
        <w:rPr>
          <w:rFonts w:eastAsia="SimSun" w:cs="Arial"/>
          <w:lang w:eastAsia="zh-CN"/>
        </w:rPr>
      </w:pPr>
      <w:r w:rsidRPr="00873CB5">
        <w:rPr>
          <w:rFonts w:eastAsia="SimSun" w:hAnsi="SimSun" w:cs="Arial"/>
          <w:lang w:eastAsia="zh-CN"/>
        </w:rPr>
        <w:t>运行软件以管理和维护许可服务器上的操作系统环境</w:t>
      </w:r>
      <w:r w:rsidRPr="00873CB5">
        <w:rPr>
          <w:rFonts w:eastAsia="SimSun" w:cs="Arial"/>
          <w:lang w:eastAsia="zh-CN"/>
        </w:rPr>
        <w:t xml:space="preserve"> (OSE)</w:t>
      </w:r>
      <w:r w:rsidRPr="00873CB5">
        <w:rPr>
          <w:rFonts w:eastAsia="SimSun" w:hAnsi="SimSun" w:cs="Arial"/>
          <w:lang w:eastAsia="zh-CN"/>
        </w:rPr>
        <w:t>。</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ii) </w:t>
      </w:r>
      <w:r w:rsidRPr="00873CB5">
        <w:rPr>
          <w:rFonts w:eastAsia="SimSun" w:hAnsi="SimSun" w:cs="Arial"/>
          <w:lang w:eastAsia="zh-CN"/>
        </w:rPr>
        <w:t>在虚拟操作系统环境</w:t>
      </w:r>
      <w:r w:rsidRPr="00873CB5">
        <w:rPr>
          <w:rFonts w:eastAsia="SimSun" w:cs="Arial"/>
          <w:lang w:eastAsia="zh-CN"/>
        </w:rPr>
        <w:t xml:space="preserve"> (OSE) </w:t>
      </w:r>
      <w:r w:rsidRPr="00873CB5">
        <w:rPr>
          <w:rFonts w:eastAsia="SimSun" w:hAnsi="SimSun" w:cs="Arial"/>
          <w:lang w:eastAsia="zh-CN"/>
        </w:rPr>
        <w:t>中运行的服务器软件的实例每增加一个，服务器的每个物理处理器就需要一个额外的软件许可。</w:t>
      </w:r>
    </w:p>
    <w:p w:rsidR="000A570B" w:rsidRPr="00873CB5" w:rsidRDefault="0099372B" w:rsidP="000A570B">
      <w:pPr>
        <w:pStyle w:val="PURBreadcrumb"/>
        <w:rPr>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lang w:eastAsia="zh-CN"/>
        </w:rPr>
      </w:pPr>
      <w:bookmarkStart w:id="110" w:name="_Toc299524953"/>
      <w:bookmarkStart w:id="111" w:name="_Toc299531305"/>
      <w:bookmarkStart w:id="112" w:name="_Toc299531413"/>
      <w:bookmarkStart w:id="113" w:name="_Toc299531521"/>
      <w:bookmarkStart w:id="114" w:name="_Toc299957130"/>
      <w:bookmarkStart w:id="115" w:name="_Toc317071892"/>
      <w:bookmarkStart w:id="116" w:name="_Toc317072100"/>
      <w:bookmarkStart w:id="117" w:name="_Toc317160699"/>
      <w:r w:rsidRPr="00873CB5">
        <w:rPr>
          <w:rFonts w:eastAsia="SimSun" w:cs="Arial"/>
          <w:lang w:eastAsia="zh-CN"/>
        </w:rPr>
        <w:t>Microsoft Dynamics AX 2012</w:t>
      </w:r>
      <w:bookmarkEnd w:id="110"/>
      <w:bookmarkEnd w:id="111"/>
      <w:bookmarkEnd w:id="112"/>
      <w:bookmarkEnd w:id="113"/>
      <w:bookmarkEnd w:id="114"/>
      <w:bookmarkEnd w:id="115"/>
      <w:bookmarkEnd w:id="116"/>
      <w:bookmarkEnd w:id="117"/>
      <w:r w:rsidR="00803447" w:rsidRPr="00873CB5">
        <w:rPr>
          <w:rFonts w:eastAsia="SimSun" w:cs="Arial"/>
        </w:rPr>
        <w:fldChar w:fldCharType="begin"/>
      </w:r>
      <w:r w:rsidRPr="00873CB5">
        <w:rPr>
          <w:rFonts w:eastAsia="SimSun" w:cs="Arial"/>
          <w:lang w:eastAsia="zh-CN"/>
        </w:rPr>
        <w:instrText xml:space="preserve">XE "Microsoft Dynamics AX 2012" </w:instrText>
      </w:r>
      <w:r w:rsidR="00803447" w:rsidRPr="00873CB5">
        <w:rPr>
          <w:rFonts w:eastAsia="SimSun" w:cs="Arial"/>
        </w:rPr>
        <w:fldChar w:fldCharType="end"/>
      </w:r>
    </w:p>
    <w:p w:rsidR="000A570B" w:rsidRPr="00873CB5" w:rsidRDefault="000A570B" w:rsidP="000A570B">
      <w:pPr>
        <w:pStyle w:val="PURLicenseTerm"/>
        <w:rPr>
          <w:rFonts w:eastAsia="SimSun" w:cs="Arial"/>
          <w:lang w:eastAsia="zh-CN"/>
        </w:rPr>
      </w:pPr>
      <w:r w:rsidRPr="00873CB5">
        <w:rPr>
          <w:rFonts w:eastAsia="SimSun" w:hAnsi="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SimSun" w:cs="Arial"/>
                <w:lang w:eastAsia="zh-CN"/>
              </w:rPr>
              <w:t>服务器场内的许可移动性：</w:t>
            </w:r>
            <w:r w:rsidRPr="00873CB5">
              <w:rPr>
                <w:rFonts w:ascii="Arial" w:eastAsia="SimSun" w:hAnsi="SimSun" w:cs="Arial"/>
                <w:b/>
                <w:lang w:eastAsia="zh-CN"/>
              </w:rPr>
              <w:t>否</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SimSun" w:cs="Arial"/>
              </w:rPr>
              <w:t>请参阅适用声明：</w:t>
            </w:r>
            <w:r w:rsidRPr="00873CB5">
              <w:rPr>
                <w:rFonts w:ascii="Arial" w:eastAsia="SimSun" w:hAnsi="SimSun" w:cs="Arial"/>
                <w:b/>
              </w:rPr>
              <w:t>否</w:t>
            </w:r>
          </w:p>
        </w:tc>
      </w:tr>
      <w:tr w:rsidR="000A570B" w:rsidRPr="00873CB5" w:rsidTr="00AE7BEF">
        <w:tc>
          <w:tcPr>
            <w:tcW w:w="2477" w:type="pct"/>
          </w:tcPr>
          <w:p w:rsidR="000A570B" w:rsidRPr="00873CB5" w:rsidRDefault="00624A7C" w:rsidP="00AE7BEF">
            <w:pPr>
              <w:pStyle w:val="PURLMSH"/>
              <w:rPr>
                <w:rFonts w:ascii="Arial" w:eastAsia="SimSun" w:hAnsi="Arial" w:cs="Arial"/>
                <w:lang w:eastAsia="zh-CN"/>
              </w:rPr>
            </w:pPr>
            <w:r w:rsidRPr="00873CB5">
              <w:rPr>
                <w:rFonts w:ascii="Arial" w:eastAsia="SimSun" w:hAnsi="SimSun" w:cs="Arial"/>
                <w:lang w:eastAsia="zh-CN"/>
              </w:rPr>
              <w:t>客户端</w:t>
            </w:r>
            <w:r w:rsidRPr="00873CB5">
              <w:rPr>
                <w:rFonts w:ascii="Arial" w:eastAsia="SimSun" w:hAnsi="Arial" w:cs="Arial"/>
                <w:lang w:eastAsia="zh-CN"/>
              </w:rPr>
              <w:t>/</w:t>
            </w:r>
            <w:r w:rsidRPr="00873CB5">
              <w:rPr>
                <w:rFonts w:ascii="Arial" w:eastAsia="SimSun" w:hAnsi="SimSun" w:cs="Arial"/>
                <w:lang w:eastAsia="zh-CN"/>
              </w:rPr>
              <w:t>附加软件：</w:t>
            </w:r>
            <w:r w:rsidRPr="00873CB5">
              <w:rPr>
                <w:rFonts w:ascii="Arial" w:eastAsia="SimSun" w:hAnsi="SimSun" w:cs="Arial"/>
                <w:b/>
                <w:lang w:eastAsia="zh-CN"/>
              </w:rPr>
              <w:t>是</w:t>
            </w:r>
            <w:r w:rsidRPr="00873CB5">
              <w:rPr>
                <w:rFonts w:ascii="Arial" w:eastAsia="SimSun" w:hAnsi="SimSun" w:cs="Arial"/>
                <w:i/>
                <w:lang w:eastAsia="zh-CN"/>
              </w:rPr>
              <w:t>（请参阅</w:t>
            </w:r>
            <w:hyperlink w:anchor="附录 1" w:history="1">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hyperlink>
            <w:r w:rsidRPr="00873CB5">
              <w:rPr>
                <w:rFonts w:ascii="Arial" w:eastAsia="SimSun" w:hAnsi="SimSun"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hAnsi="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hAnsi="SimSun" w:cs="Arial"/>
          <w:lang w:eastAsia="zh-CN"/>
        </w:rPr>
        <w:t>组件：</w:t>
      </w:r>
    </w:p>
    <w:p w:rsidR="000A570B" w:rsidRPr="00873CB5" w:rsidRDefault="000A570B" w:rsidP="00934D80">
      <w:pPr>
        <w:pStyle w:val="PURBody-Indented"/>
        <w:rPr>
          <w:rFonts w:eastAsia="SimSun" w:cs="Arial"/>
          <w:lang w:eastAsia="zh-CN"/>
        </w:rPr>
      </w:pPr>
      <w:r w:rsidRPr="00873CB5">
        <w:rPr>
          <w:rFonts w:eastAsia="SimSun" w:hAnsi="SimSun" w:cs="Arial"/>
          <w:lang w:eastAsia="zh-CN"/>
        </w:rPr>
        <w:t>您只能使用所选的</w:t>
      </w:r>
      <w:r w:rsidRPr="00873CB5">
        <w:rPr>
          <w:rFonts w:eastAsia="SimSun" w:cs="Arial"/>
          <w:lang w:eastAsia="zh-CN"/>
        </w:rPr>
        <w:t xml:space="preserve"> SAL </w:t>
      </w:r>
      <w:r w:rsidRPr="00873CB5">
        <w:rPr>
          <w:rFonts w:eastAsia="SimSun" w:hAnsi="SimSun" w:cs="Arial"/>
          <w:lang w:eastAsia="zh-CN"/>
        </w:rPr>
        <w:t>版本以每处理器方式运行独立功能（称为</w:t>
      </w:r>
      <w:r w:rsidRPr="00986414">
        <w:rPr>
          <w:rFonts w:ascii="SimSun" w:eastAsia="SimSun" w:hAnsi="SimSun" w:cs="Arial"/>
          <w:lang w:eastAsia="zh-CN"/>
        </w:rPr>
        <w:t>“</w:t>
      </w:r>
      <w:r w:rsidRPr="00873CB5">
        <w:rPr>
          <w:rFonts w:eastAsia="SimSun" w:hAnsi="SimSun" w:cs="Arial"/>
          <w:lang w:eastAsia="zh-CN"/>
        </w:rPr>
        <w:t>组件</w:t>
      </w:r>
      <w:r w:rsidRPr="00986414">
        <w:rPr>
          <w:rFonts w:ascii="SimSun" w:eastAsia="SimSun" w:hAnsi="SimSun" w:cs="Arial"/>
          <w:lang w:eastAsia="zh-CN"/>
        </w:rPr>
        <w:t>”</w:t>
      </w:r>
      <w:r w:rsidRPr="00873CB5">
        <w:rPr>
          <w:rFonts w:eastAsia="SimSun" w:hAnsi="SimSun" w:cs="Arial"/>
          <w:lang w:eastAsia="zh-CN"/>
        </w:rPr>
        <w:t>）的实例。我们可能会修改组件列表。有关其他可用组件的详细信息，请访问</w:t>
      </w:r>
      <w:r w:rsidRPr="00873CB5">
        <w:rPr>
          <w:rFonts w:eastAsia="SimSun" w:cs="Arial"/>
          <w:lang w:eastAsia="zh-CN"/>
        </w:rPr>
        <w:t xml:space="preserve"> </w:t>
      </w:r>
      <w:hyperlink r:id="rId45" w:history="1">
        <w:hyperlink r:id="rId46" w:history="1">
          <w:hyperlink r:id="rId47" w:history="1">
            <w:r w:rsidR="00934D80" w:rsidRPr="00AA056B">
              <w:rPr>
                <w:rStyle w:val="Hyperlink"/>
                <w:rFonts w:eastAsia="SimSun" w:cs="Arial"/>
                <w:lang w:eastAsia="zh-CN"/>
              </w:rPr>
              <w:t>http://www.explore.ms</w:t>
            </w:r>
          </w:hyperlink>
        </w:hyperlink>
      </w:hyperlink>
      <w:r w:rsidRPr="00873CB5">
        <w:rPr>
          <w:rFonts w:eastAsia="SimSun" w:hAnsi="SimSun" w:cs="Arial"/>
          <w:lang w:eastAsia="zh-CN"/>
        </w:rPr>
        <w:t>。</w:t>
      </w:r>
    </w:p>
    <w:p w:rsidR="000A570B" w:rsidRPr="00873CB5" w:rsidRDefault="000A570B" w:rsidP="000A570B">
      <w:pPr>
        <w:pStyle w:val="PURBody-Indented"/>
        <w:rPr>
          <w:rFonts w:eastAsia="SimSun" w:cs="Arial"/>
          <w:lang w:eastAsia="zh-CN"/>
        </w:rPr>
      </w:pPr>
      <w:r w:rsidRPr="00873CB5">
        <w:rPr>
          <w:rFonts w:eastAsia="SimSun" w:hAnsi="SimSun" w:cs="Arial"/>
          <w:lang w:eastAsia="zh-CN"/>
        </w:rPr>
        <w:t>对于在处理器许可模式下许可的组件，无论所使用的处理器的数量有多少，您只需为每个</w:t>
      </w:r>
      <w:r w:rsidRPr="00986414">
        <w:rPr>
          <w:rFonts w:ascii="SimSun" w:eastAsia="SimSun" w:hAnsi="SimSun" w:cs="Arial"/>
          <w:lang w:eastAsia="zh-CN"/>
        </w:rPr>
        <w:t>“</w:t>
      </w:r>
      <w:r w:rsidRPr="00873CB5">
        <w:rPr>
          <w:rFonts w:eastAsia="SimSun" w:hAnsi="SimSun" w:cs="Arial"/>
          <w:lang w:eastAsia="zh-CN"/>
        </w:rPr>
        <w:t>系统数据库</w:t>
      </w:r>
      <w:r w:rsidRPr="00986414">
        <w:rPr>
          <w:rFonts w:ascii="SimSun" w:eastAsia="SimSun" w:hAnsi="SimSun" w:cs="Arial"/>
          <w:lang w:eastAsia="zh-CN"/>
        </w:rPr>
        <w:t>”</w:t>
      </w:r>
      <w:r w:rsidRPr="00873CB5">
        <w:rPr>
          <w:rFonts w:eastAsia="SimSun" w:hAnsi="SimSun" w:cs="Arial"/>
          <w:lang w:eastAsia="zh-CN"/>
        </w:rPr>
        <w:t>许可并报告一个处理器许可即可。</w:t>
      </w:r>
      <w:r w:rsidRPr="00986414">
        <w:rPr>
          <w:rFonts w:ascii="SimSun" w:eastAsia="SimSun" w:hAnsi="SimSun" w:cs="Arial"/>
          <w:lang w:eastAsia="zh-CN"/>
        </w:rPr>
        <w:t>“</w:t>
      </w:r>
      <w:r w:rsidRPr="00873CB5">
        <w:rPr>
          <w:rFonts w:eastAsia="SimSun" w:hAnsi="SimSun" w:cs="Arial"/>
          <w:lang w:eastAsia="zh-CN"/>
        </w:rPr>
        <w:t>系统数据库</w:t>
      </w:r>
      <w:r w:rsidRPr="00986414">
        <w:rPr>
          <w:rFonts w:ascii="SimSun" w:eastAsia="SimSun" w:hAnsi="SimSun" w:cs="Arial"/>
          <w:lang w:eastAsia="zh-CN"/>
        </w:rPr>
        <w:t>”</w:t>
      </w:r>
      <w:r w:rsidRPr="00873CB5">
        <w:rPr>
          <w:rFonts w:eastAsia="SimSun" w:hAnsi="SimSun" w:cs="Arial"/>
          <w:lang w:eastAsia="zh-CN"/>
        </w:rPr>
        <w:t>是指控制您的用户和财务报告单位的基础数据库。</w:t>
      </w:r>
    </w:p>
    <w:p w:rsidR="000A570B" w:rsidRPr="00873CB5" w:rsidRDefault="000A570B" w:rsidP="000A570B">
      <w:pPr>
        <w:pStyle w:val="PURBlueStrong"/>
        <w:rPr>
          <w:rFonts w:eastAsia="SimSun" w:cs="Arial"/>
          <w:lang w:eastAsia="zh-CN"/>
        </w:rPr>
      </w:pPr>
      <w:r w:rsidRPr="00873CB5">
        <w:rPr>
          <w:rStyle w:val="PURBlueStrongChar"/>
          <w:rFonts w:eastAsia="SimSun" w:hAnsi="SimSun" w:cs="Arial"/>
          <w:lang w:eastAsia="zh-CN"/>
        </w:rPr>
        <w:t>检验要求。</w:t>
      </w:r>
    </w:p>
    <w:p w:rsidR="000A570B" w:rsidRPr="00873CB5" w:rsidRDefault="000A570B" w:rsidP="00347596">
      <w:pPr>
        <w:pStyle w:val="PURBody-Indented"/>
        <w:rPr>
          <w:rFonts w:eastAsia="SimSun" w:cs="Arial"/>
          <w:lang w:eastAsia="zh-CN"/>
        </w:rPr>
      </w:pPr>
      <w:r w:rsidRPr="00873CB5">
        <w:rPr>
          <w:rFonts w:eastAsia="SimSun" w:hAnsi="SimSun" w:cs="Arial"/>
          <w:lang w:eastAsia="zh-CN"/>
        </w:rPr>
        <w:t>为了获得软件许可并使用该软件，您（以及您的所有使用该软件的关联公司）必须符合</w:t>
      </w:r>
      <w:r w:rsidR="00347596" w:rsidRPr="008F7CB0">
        <w:rPr>
          <w:rStyle w:val="Hyperlink"/>
          <w:lang w:eastAsia="zh-CN"/>
        </w:rPr>
        <w:t>http://</w:t>
      </w:r>
      <w:hyperlink r:id="rId48"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hAnsi="SimSun" w:cs="Arial"/>
          <w:lang w:eastAsia="zh-CN"/>
        </w:rPr>
        <w:t>上针对特定软件规定的最低检验要求或者由软件产品经销商规定的最低检验要求。您必须通过</w:t>
      </w:r>
      <w:r w:rsidR="00347596" w:rsidRPr="008F7CB0">
        <w:rPr>
          <w:rStyle w:val="Hyperlink"/>
          <w:lang w:eastAsia="zh-CN"/>
        </w:rPr>
        <w:t>http://</w:t>
      </w:r>
      <w:hyperlink r:id="rId49"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hAnsi="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hAnsi="SimSun" w:cs="Arial"/>
          <w:lang w:eastAsia="zh-CN"/>
        </w:rPr>
        <w:t>天内，必须另有一位员工用户通过检验要求。</w:t>
      </w:r>
      <w:r w:rsidR="00140B30">
        <w:rPr>
          <w:rFonts w:eastAsia="SimSun" w:hAnsi="SimSun" w:cs="Arial"/>
          <w:lang w:eastAsia="zh-CN"/>
        </w:rPr>
        <w:br/>
      </w:r>
      <w:r w:rsidRPr="00873CB5">
        <w:rPr>
          <w:rFonts w:eastAsia="SimSun" w:hAnsi="SimSun" w:cs="Arial"/>
          <w:lang w:eastAsia="zh-CN"/>
        </w:rPr>
        <w:t>我们可能会随时更改检验要求。但是，检验要求的任何增加内容将在您收到我们的书面通知一年后才生效。</w:t>
      </w:r>
    </w:p>
    <w:p w:rsidR="000A570B" w:rsidRPr="00873CB5" w:rsidRDefault="000A570B" w:rsidP="000A570B">
      <w:pPr>
        <w:pStyle w:val="PURBlueStrong"/>
        <w:rPr>
          <w:rStyle w:val="PURBlueStrongChar"/>
          <w:rFonts w:eastAsia="SimSun" w:cs="Arial"/>
          <w:smallCaps/>
          <w:lang w:eastAsia="zh-CN"/>
        </w:rPr>
      </w:pPr>
      <w:r w:rsidRPr="00873CB5">
        <w:rPr>
          <w:rStyle w:val="PURBlueStrongChar"/>
          <w:rFonts w:eastAsia="SimSun" w:hAnsi="SimSun" w:cs="Arial"/>
          <w:lang w:eastAsia="zh-CN"/>
        </w:rPr>
        <w:t>许可密钥</w:t>
      </w:r>
    </w:p>
    <w:p w:rsidR="000A570B" w:rsidRPr="00873CB5" w:rsidRDefault="000A570B" w:rsidP="00347596">
      <w:pPr>
        <w:pStyle w:val="PURBody-Indented"/>
        <w:rPr>
          <w:rFonts w:eastAsia="SimSun" w:cs="Arial"/>
          <w:lang w:eastAsia="zh-CN"/>
        </w:rPr>
      </w:pPr>
      <w:r w:rsidRPr="00873CB5">
        <w:rPr>
          <w:rFonts w:eastAsia="SimSun" w:hAnsi="SimSun" w:cs="Arial"/>
          <w:lang w:eastAsia="zh-CN"/>
        </w:rPr>
        <w:t>为了安装软件和使用软件产品的功能，您必须从</w:t>
      </w:r>
      <w:r w:rsidRPr="00873CB5">
        <w:rPr>
          <w:rFonts w:eastAsia="SimSun" w:cs="Arial"/>
          <w:lang w:eastAsia="zh-CN"/>
        </w:rPr>
        <w:t xml:space="preserve"> Microsoft </w:t>
      </w:r>
      <w:r w:rsidRPr="00873CB5">
        <w:rPr>
          <w:rFonts w:eastAsia="SimSun" w:hAnsi="SimSun" w:cs="Arial"/>
          <w:lang w:eastAsia="zh-CN"/>
        </w:rPr>
        <w:t>获得相应的许可密钥。获得此类许可密钥的步骤将在</w:t>
      </w:r>
      <w:hyperlink r:id="rId50" w:history="1">
        <w:hyperlink r:id="rId51" w:history="1">
          <w:hyperlink r:id="rId52" w:history="1">
            <w:r w:rsidR="00347596" w:rsidRPr="008F7CB0">
              <w:rPr>
                <w:rStyle w:val="Hyperlink"/>
                <w:lang w:eastAsia="zh-CN"/>
              </w:rPr>
              <w:t>http://</w:t>
            </w:r>
            <w:hyperlink r:id="rId53" w:history="1">
              <w:r w:rsidR="00347596" w:rsidRPr="008F7CB0">
                <w:rPr>
                  <w:rStyle w:val="Hyperlink"/>
                  <w:lang w:eastAsia="zh-CN"/>
                </w:rPr>
                <w:t>www.explore.ms</w:t>
              </w:r>
            </w:hyperlink>
          </w:hyperlink>
        </w:hyperlink>
      </w:hyperlink>
      <w:r w:rsidRPr="00873CB5">
        <w:rPr>
          <w:rFonts w:eastAsia="SimSun" w:cs="Arial"/>
          <w:lang w:eastAsia="zh-CN"/>
        </w:rPr>
        <w:t xml:space="preserve"> </w:t>
      </w:r>
      <w:r w:rsidRPr="00873CB5">
        <w:rPr>
          <w:rFonts w:eastAsia="SimSun" w:hAnsi="SimSun" w:cs="Arial"/>
          <w:lang w:eastAsia="zh-CN"/>
        </w:rPr>
        <w:t>上公布或由您的软件产品经销商提供。</w:t>
      </w:r>
    </w:p>
    <w:p w:rsidR="000A570B" w:rsidRPr="00873CB5" w:rsidRDefault="000A570B" w:rsidP="000A570B">
      <w:pPr>
        <w:pStyle w:val="PURBlueStrong"/>
        <w:rPr>
          <w:rStyle w:val="PURBlueStrongChar"/>
          <w:rFonts w:eastAsia="SimSun" w:cs="Arial"/>
          <w:smallCaps/>
          <w:lang w:eastAsia="zh-CN"/>
        </w:rPr>
      </w:pPr>
      <w:r w:rsidRPr="00873CB5">
        <w:rPr>
          <w:rStyle w:val="PURBlueStrongChar"/>
          <w:rFonts w:eastAsia="SimSun" w:hAnsi="SimSun" w:cs="Arial"/>
          <w:lang w:eastAsia="zh-CN"/>
        </w:rPr>
        <w:t>本地化和翻译</w:t>
      </w:r>
    </w:p>
    <w:p w:rsidR="000A570B" w:rsidRPr="00873CB5" w:rsidRDefault="000A570B" w:rsidP="000A570B">
      <w:pPr>
        <w:pStyle w:val="PURBody-Indented"/>
        <w:rPr>
          <w:rFonts w:eastAsia="SimSun" w:cs="Arial"/>
          <w:color w:val="00467F"/>
          <w:u w:val="single"/>
          <w:lang w:eastAsia="zh-CN"/>
        </w:rPr>
      </w:pPr>
      <w:r w:rsidRPr="00873CB5">
        <w:rPr>
          <w:rFonts w:eastAsia="SimSun" w:hAnsi="SimSun" w:cs="Arial"/>
          <w:lang w:eastAsia="zh-CN"/>
        </w:rPr>
        <w:t>单击以下超链接，了解</w:t>
      </w:r>
      <w:r w:rsidRPr="00873CB5">
        <w:rPr>
          <w:rFonts w:eastAsia="SimSun" w:cs="Arial"/>
          <w:lang w:eastAsia="zh-CN"/>
        </w:rPr>
        <w:t xml:space="preserve"> Microsoft </w:t>
      </w:r>
      <w:r w:rsidRPr="00873CB5">
        <w:rPr>
          <w:rFonts w:eastAsia="SimSun" w:hAnsi="SimSun" w:cs="Arial"/>
          <w:lang w:eastAsia="zh-CN"/>
        </w:rPr>
        <w:t>已经进行本地化并已普遍提供的地理区域和语言列表：</w:t>
      </w:r>
      <w:hyperlink r:id="rId54" w:history="1">
        <w:r w:rsidRPr="0065249E">
          <w:rPr>
            <w:rStyle w:val="Hyperlink"/>
            <w:rFonts w:eastAsia="SimSun" w:cs="Arial"/>
            <w:lang w:eastAsia="zh-CN"/>
          </w:rPr>
          <w:t>http://www.microsoft.com/dynamics/en/us/products/ax-availability.aspx</w:t>
        </w:r>
      </w:hyperlink>
      <w:r w:rsidRPr="0065249E">
        <w:rPr>
          <w:rStyle w:val="Hyperlink"/>
          <w:rFonts w:eastAsia="SimSun" w:hAnsi="SimSun" w:cs="Arial"/>
          <w:u w:val="none"/>
          <w:lang w:eastAsia="zh-CN"/>
        </w:rPr>
        <w:t>。</w:t>
      </w:r>
    </w:p>
    <w:p w:rsidR="000A570B" w:rsidRPr="00873CB5" w:rsidRDefault="000A570B" w:rsidP="000A570B">
      <w:pPr>
        <w:pStyle w:val="PURBody-Indented"/>
        <w:rPr>
          <w:rFonts w:eastAsia="SimSun" w:cs="Arial"/>
          <w:lang w:eastAsia="zh-CN"/>
        </w:rPr>
      </w:pPr>
      <w:r w:rsidRPr="00873CB5">
        <w:rPr>
          <w:rFonts w:eastAsia="SimSun" w:hAnsi="SimSun" w:cs="Arial"/>
        </w:rPr>
        <w:t>该软件包含一些专门针对已本地化的地理区域推出的特性和功能，用于满足特定的税收、金融或会计法律和</w:t>
      </w:r>
      <w:r w:rsidRPr="00873CB5">
        <w:rPr>
          <w:rFonts w:eastAsia="SimSun" w:cs="Arial"/>
        </w:rPr>
        <w:t>/</w:t>
      </w:r>
      <w:r w:rsidRPr="00873CB5">
        <w:rPr>
          <w:rFonts w:eastAsia="SimSun" w:hAnsi="SimSun" w:cs="Arial"/>
        </w:rPr>
        <w:t>或法规及商业要求。</w:t>
      </w:r>
      <w:r w:rsidR="00FA7F1C">
        <w:rPr>
          <w:rFonts w:eastAsia="SimSun" w:hAnsi="SimSun" w:cs="Arial"/>
        </w:rPr>
        <w:br/>
      </w:r>
      <w:r w:rsidRPr="00873CB5">
        <w:rPr>
          <w:rFonts w:eastAsia="SimSun" w:hAnsi="SimSun" w:cs="Arial"/>
          <w:lang w:eastAsia="zh-CN"/>
        </w:rPr>
        <w:t>法律和法规因地区而异，该软件不能满足这些地区的所有法律、法规或商业需求。</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Microsoft </w:t>
      </w:r>
      <w:r w:rsidRPr="00873CB5">
        <w:rPr>
          <w:rFonts w:eastAsia="SimSun" w:hAnsi="SimSun" w:cs="Arial"/>
          <w:lang w:eastAsia="zh-CN"/>
        </w:rPr>
        <w:t>了解到，在某些情况下，您可能需要在其他地区使用在特定地区已本地化和</w:t>
      </w:r>
      <w:r w:rsidRPr="00873CB5">
        <w:rPr>
          <w:rFonts w:eastAsia="SimSun" w:cs="Arial"/>
          <w:lang w:eastAsia="zh-CN"/>
        </w:rPr>
        <w:t>/</w:t>
      </w:r>
      <w:r w:rsidRPr="00873CB5">
        <w:rPr>
          <w:rFonts w:eastAsia="SimSun" w:cs="Arial"/>
          <w:lang w:eastAsia="zh-CN"/>
        </w:rPr>
        <w:t>或翻译的特定模块或功能。由于法律和法规因地区而异，因此法律或法规的差异可能会影响在未创建所需功能的地区使用该功能。如果在</w:t>
      </w:r>
      <w:r w:rsidRPr="00873CB5">
        <w:rPr>
          <w:rFonts w:eastAsia="SimSun" w:cs="Arial"/>
          <w:lang w:eastAsia="zh-CN"/>
        </w:rPr>
        <w:t xml:space="preserve"> Microsoft </w:t>
      </w:r>
      <w:r w:rsidRPr="00873CB5">
        <w:rPr>
          <w:rFonts w:eastAsia="SimSun" w:cs="Arial"/>
          <w:lang w:eastAsia="zh-CN"/>
        </w:rPr>
        <w:t>已创建并普遍商业提供任何本地化或翻译版本的</w:t>
      </w:r>
      <w:r w:rsidRPr="00873CB5">
        <w:rPr>
          <w:rFonts w:eastAsia="SimSun" w:cs="Arial"/>
          <w:lang w:eastAsia="zh-CN"/>
        </w:rPr>
        <w:t xml:space="preserve"> Microsoft Dynamics </w:t>
      </w:r>
      <w:r w:rsidRPr="00873CB5">
        <w:rPr>
          <w:rFonts w:eastAsia="SimSun" w:cs="Arial"/>
          <w:lang w:eastAsia="zh-CN"/>
        </w:rPr>
        <w:t>软件或服务的地区之外使用此软件（包括通过此软件提供的任何在线服务），</w:t>
      </w:r>
      <w:r w:rsidRPr="00873CB5">
        <w:rPr>
          <w:rFonts w:eastAsia="SimSun" w:cs="Arial"/>
          <w:lang w:eastAsia="zh-CN"/>
        </w:rPr>
        <w:t xml:space="preserve">Microsoft </w:t>
      </w:r>
      <w:r w:rsidRPr="00873CB5">
        <w:rPr>
          <w:rFonts w:eastAsia="SimSun" w:cs="Arial"/>
          <w:lang w:eastAsia="zh-CN"/>
        </w:rPr>
        <w:t>不会对其性能或适用性作出任何声明、保证、担保（明示、默示或以其他方式）或保障。请咨询要使用此软件的地理区域的税务专家，</w:t>
      </w:r>
      <w:r w:rsidR="00C46B82">
        <w:rPr>
          <w:rFonts w:eastAsia="SimSun" w:cs="Arial"/>
          <w:lang w:eastAsia="zh-CN"/>
        </w:rPr>
        <w:br/>
      </w:r>
      <w:r w:rsidRPr="00873CB5">
        <w:rPr>
          <w:rFonts w:eastAsia="SimSun" w:cs="Arial"/>
          <w:lang w:eastAsia="zh-CN"/>
        </w:rPr>
        <w:t>确认该功能是否适用于该地区。</w:t>
      </w:r>
    </w:p>
    <w:p w:rsidR="000A570B" w:rsidRPr="00873CB5" w:rsidRDefault="000A570B" w:rsidP="000A570B">
      <w:pPr>
        <w:pStyle w:val="PURBody-Indented"/>
        <w:rPr>
          <w:rFonts w:eastAsia="SimSun" w:cs="Arial"/>
          <w:lang w:eastAsia="zh-CN"/>
        </w:rPr>
      </w:pPr>
      <w:r w:rsidRPr="00873CB5">
        <w:rPr>
          <w:rFonts w:eastAsia="SimSun" w:cs="Arial"/>
          <w:lang w:eastAsia="zh-CN"/>
        </w:rPr>
        <w:t>如果您希望对软件进行本地化和</w:t>
      </w:r>
      <w:r w:rsidRPr="00873CB5">
        <w:rPr>
          <w:rFonts w:eastAsia="SimSun" w:cs="Arial"/>
          <w:lang w:eastAsia="zh-CN"/>
        </w:rPr>
        <w:t>/</w:t>
      </w:r>
      <w:r w:rsidRPr="00873CB5">
        <w:rPr>
          <w:rFonts w:eastAsia="SimSun" w:cs="Arial"/>
          <w:lang w:eastAsia="zh-CN"/>
        </w:rPr>
        <w:t>或翻译，必须拥有最新且有效的</w:t>
      </w:r>
      <w:r w:rsidRPr="00986414">
        <w:rPr>
          <w:rFonts w:ascii="SimSun" w:eastAsia="SimSun" w:hAnsi="SimSun" w:cs="Arial"/>
          <w:lang w:eastAsia="zh-CN"/>
        </w:rPr>
        <w:t>“</w:t>
      </w:r>
      <w:r w:rsidRPr="00873CB5">
        <w:rPr>
          <w:rFonts w:eastAsia="SimSun" w:cs="Arial"/>
          <w:lang w:eastAsia="zh-CN"/>
        </w:rPr>
        <w:t>主要合作伙伴本地化和翻译许可协议</w:t>
      </w:r>
      <w:r w:rsidRPr="00986414">
        <w:rPr>
          <w:rFonts w:ascii="SimSun" w:eastAsia="SimSun" w:hAnsi="SimSun" w:cs="Arial"/>
          <w:lang w:eastAsia="zh-CN"/>
        </w:rPr>
        <w:t>”</w:t>
      </w:r>
      <w:r w:rsidR="00C46B82">
        <w:rPr>
          <w:rFonts w:ascii="SimSun" w:eastAsia="SimSun" w:hAnsi="SimSun" w:cs="Arial"/>
          <w:lang w:eastAsia="zh-CN"/>
        </w:rPr>
        <w:br/>
      </w:r>
      <w:r w:rsidRPr="00873CB5">
        <w:rPr>
          <w:rFonts w:eastAsia="SimSun" w:cs="Arial"/>
          <w:lang w:eastAsia="zh-CN"/>
        </w:rPr>
        <w:t>（以下简称</w:t>
      </w:r>
      <w:r w:rsidRPr="00873CB5">
        <w:rPr>
          <w:rFonts w:eastAsia="SimSun" w:cs="Arial"/>
          <w:lang w:eastAsia="zh-CN"/>
        </w:rPr>
        <w:t>“MPLLA”</w:t>
      </w:r>
      <w:r w:rsidRPr="00873CB5">
        <w:rPr>
          <w:rFonts w:eastAsia="SimSun" w:cs="Arial"/>
          <w:lang w:eastAsia="zh-CN"/>
        </w:rPr>
        <w:t>）。如需关于</w:t>
      </w:r>
      <w:r w:rsidRPr="00873CB5">
        <w:rPr>
          <w:rFonts w:eastAsia="SimSun" w:cs="Arial"/>
          <w:lang w:eastAsia="zh-CN"/>
        </w:rPr>
        <w:t xml:space="preserve"> MPLLA </w:t>
      </w:r>
      <w:r w:rsidRPr="00873CB5">
        <w:rPr>
          <w:rFonts w:eastAsia="SimSun" w:cs="Arial"/>
          <w:lang w:eastAsia="zh-CN"/>
        </w:rPr>
        <w:t>及</w:t>
      </w:r>
      <w:r w:rsidRPr="00873CB5">
        <w:rPr>
          <w:rFonts w:eastAsia="SimSun" w:cs="Arial"/>
          <w:lang w:eastAsia="zh-CN"/>
        </w:rPr>
        <w:t xml:space="preserve"> Microsoft Dynamics </w:t>
      </w:r>
      <w:r w:rsidRPr="00873CB5">
        <w:rPr>
          <w:rFonts w:eastAsia="SimSun" w:cs="Arial"/>
          <w:lang w:eastAsia="zh-CN"/>
        </w:rPr>
        <w:t>合作伙伴本地化和翻译许可计划的更多信息，请访问</w:t>
      </w:r>
      <w:r w:rsidRPr="00873CB5">
        <w:rPr>
          <w:rFonts w:eastAsia="SimSun" w:cs="Arial"/>
          <w:lang w:eastAsia="zh-CN"/>
        </w:rPr>
        <w:t xml:space="preserve"> </w:t>
      </w:r>
      <w:hyperlink r:id="rId55" w:history="1">
        <w:r w:rsidRPr="0065249E">
          <w:rPr>
            <w:rStyle w:val="Hyperlink"/>
            <w:rFonts w:eastAsia="SimSun" w:cs="Arial"/>
            <w:lang w:eastAsia="zh-CN"/>
          </w:rPr>
          <w:t>https://mbs.microsoft.com/partnersource/partneressentials/pllp</w:t>
        </w:r>
      </w:hyperlink>
      <w:r w:rsidRPr="00873CB5">
        <w:rPr>
          <w:rFonts w:eastAsia="SimSun" w:cs="Arial"/>
          <w:lang w:eastAsia="zh-CN"/>
        </w:rPr>
        <w:t xml:space="preserve"> </w:t>
      </w:r>
      <w:r w:rsidRPr="00873CB5">
        <w:rPr>
          <w:rFonts w:eastAsia="SimSun" w:cs="Arial"/>
          <w:lang w:eastAsia="zh-CN"/>
        </w:rPr>
        <w:t>或联系您的合作伙伴客户经理。</w:t>
      </w:r>
    </w:p>
    <w:p w:rsidR="000A570B" w:rsidRDefault="0099372B" w:rsidP="00575DA8">
      <w:pPr>
        <w:pStyle w:val="PURBreadcrumb"/>
        <w:keepNext w:val="0"/>
        <w:keepLines w:val="0"/>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575DA8" w:rsidRDefault="00575DA8" w:rsidP="00575DA8">
      <w:pPr>
        <w:pStyle w:val="PURBreadcrumb"/>
        <w:keepNext w:val="0"/>
        <w:keepLines w:val="0"/>
        <w:rPr>
          <w:rFonts w:eastAsia="SimSun" w:cs="Arial"/>
          <w:lang w:eastAsia="zh-CN"/>
        </w:rPr>
      </w:pPr>
    </w:p>
    <w:p w:rsidR="00575DA8" w:rsidRDefault="00575DA8" w:rsidP="00575DA8">
      <w:pPr>
        <w:pStyle w:val="PURBreadcrumb"/>
        <w:keepNext w:val="0"/>
        <w:keepLines w:val="0"/>
        <w:rPr>
          <w:rFonts w:eastAsia="SimSun" w:cs="Arial"/>
          <w:lang w:eastAsia="zh-CN"/>
        </w:rPr>
      </w:pPr>
    </w:p>
    <w:p w:rsidR="00575DA8" w:rsidRPr="00873CB5" w:rsidRDefault="00575DA8" w:rsidP="00575DA8">
      <w:pPr>
        <w:pStyle w:val="PURBreadcrumb"/>
        <w:keepNext w:val="0"/>
        <w:keepLines w:val="0"/>
        <w:tabs>
          <w:tab w:val="left" w:pos="543"/>
        </w:tabs>
        <w:jc w:val="left"/>
        <w:rPr>
          <w:rFonts w:eastAsia="SimSun" w:cs="Arial"/>
          <w:sz w:val="16"/>
          <w:lang w:eastAsia="zh-CN"/>
        </w:rPr>
      </w:pPr>
      <w:r>
        <w:rPr>
          <w:rFonts w:eastAsia="SimSun" w:cs="Arial"/>
          <w:sz w:val="16"/>
          <w:lang w:eastAsia="zh-CN"/>
        </w:rPr>
        <w:tab/>
      </w:r>
    </w:p>
    <w:p w:rsidR="000A570B" w:rsidRPr="00873CB5" w:rsidRDefault="000A570B" w:rsidP="000A570B">
      <w:pPr>
        <w:pStyle w:val="PURProductName"/>
        <w:rPr>
          <w:rFonts w:eastAsia="SimSun" w:cs="Arial"/>
          <w:lang w:eastAsia="zh-CN"/>
        </w:rPr>
      </w:pPr>
      <w:bookmarkStart w:id="118" w:name="_Toc299524954"/>
      <w:bookmarkStart w:id="119" w:name="_Toc299531306"/>
      <w:bookmarkStart w:id="120" w:name="_Toc299531414"/>
      <w:bookmarkStart w:id="121" w:name="_Toc299531522"/>
      <w:bookmarkStart w:id="122" w:name="_Toc299957131"/>
      <w:bookmarkStart w:id="123" w:name="_Toc317071893"/>
      <w:bookmarkStart w:id="124" w:name="_Toc317072101"/>
      <w:bookmarkStart w:id="125" w:name="_Toc317160700"/>
      <w:r w:rsidRPr="00873CB5">
        <w:rPr>
          <w:rFonts w:eastAsia="SimSun" w:cs="Arial"/>
          <w:lang w:eastAsia="zh-CN"/>
        </w:rPr>
        <w:lastRenderedPageBreak/>
        <w:t>Microsoft Dynamics C5 2012</w:t>
      </w:r>
      <w:bookmarkEnd w:id="118"/>
      <w:bookmarkEnd w:id="119"/>
      <w:bookmarkEnd w:id="120"/>
      <w:bookmarkEnd w:id="121"/>
      <w:bookmarkEnd w:id="122"/>
      <w:bookmarkEnd w:id="123"/>
      <w:bookmarkEnd w:id="124"/>
      <w:bookmarkEnd w:id="125"/>
      <w:r w:rsidR="00803447" w:rsidRPr="00873CB5">
        <w:rPr>
          <w:rFonts w:eastAsia="SimSun" w:cs="Arial"/>
        </w:rPr>
        <w:fldChar w:fldCharType="begin"/>
      </w:r>
      <w:r w:rsidRPr="00873CB5">
        <w:rPr>
          <w:rFonts w:eastAsia="SimSun" w:cs="Arial"/>
          <w:lang w:eastAsia="zh-CN"/>
        </w:rPr>
        <w:instrText xml:space="preserve">XE "Microsoft Dynamics C5 2012" </w:instrText>
      </w:r>
      <w:r w:rsidR="00803447" w:rsidRPr="00873CB5">
        <w:rPr>
          <w:rFonts w:eastAsia="SimSun" w:cs="Arial"/>
        </w:rPr>
        <w:fldChar w:fldCharType="end"/>
      </w:r>
    </w:p>
    <w:p w:rsidR="000A570B" w:rsidRPr="00873CB5" w:rsidRDefault="000A570B" w:rsidP="000A570B">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p w:rsidR="000A570B" w:rsidRPr="00873CB5" w:rsidRDefault="006E381D" w:rsidP="000A570B">
      <w:pPr>
        <w:pStyle w:val="PURBody"/>
        <w:rPr>
          <w:rFonts w:eastAsia="SimSun" w:cs="Arial"/>
          <w:b/>
        </w:rPr>
      </w:pPr>
      <w:r w:rsidRPr="00873CB5">
        <w:rPr>
          <w:rFonts w:eastAsia="SimSun" w:cs="Arial"/>
          <w:b/>
        </w:rPr>
        <w:t>仅适用于冰岛和丹麦</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否</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0A570B" w:rsidRPr="00873CB5" w:rsidTr="00AE7BEF">
        <w:tc>
          <w:tcPr>
            <w:tcW w:w="2477" w:type="pct"/>
          </w:tcPr>
          <w:p w:rsidR="000A570B" w:rsidRPr="00873CB5" w:rsidRDefault="00624A7C" w:rsidP="00AE7BE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hyperlink>
            <w:r w:rsidRPr="00873CB5">
              <w:rPr>
                <w:rFonts w:ascii="Arial" w:eastAsia="SimSun" w:hAnsi="Arial"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cs="Arial"/>
          <w:lang w:eastAsia="zh-CN"/>
        </w:rPr>
        <w:t>组件：</w:t>
      </w:r>
    </w:p>
    <w:p w:rsidR="000A570B" w:rsidRPr="00873CB5" w:rsidRDefault="000A570B" w:rsidP="00347596">
      <w:pPr>
        <w:pStyle w:val="PURBody-Indented"/>
        <w:rPr>
          <w:rFonts w:eastAsia="SimSun" w:cs="Arial"/>
          <w:lang w:eastAsia="zh-CN"/>
        </w:rPr>
      </w:pPr>
      <w:r w:rsidRPr="00873CB5">
        <w:rPr>
          <w:rFonts w:eastAsia="SimSun" w:cs="Arial"/>
          <w:lang w:eastAsia="zh-CN"/>
        </w:rPr>
        <w:t>您只能使用所选的</w:t>
      </w:r>
      <w:r w:rsidRPr="00873CB5">
        <w:rPr>
          <w:rFonts w:eastAsia="SimSun" w:cs="Arial"/>
          <w:lang w:eastAsia="zh-CN"/>
        </w:rPr>
        <w:t xml:space="preserve"> SAL </w:t>
      </w:r>
      <w:r w:rsidRPr="00873CB5">
        <w:rPr>
          <w:rFonts w:eastAsia="SimSun" w:cs="Arial"/>
          <w:lang w:eastAsia="zh-CN"/>
        </w:rPr>
        <w:t>版本以每处理器方式运行独立功能（称为</w:t>
      </w:r>
      <w:r w:rsidRPr="00986414">
        <w:rPr>
          <w:rFonts w:ascii="SimSun" w:eastAsia="SimSun" w:hAnsi="SimSun" w:cs="Arial"/>
          <w:lang w:eastAsia="zh-CN"/>
        </w:rPr>
        <w:t>“</w:t>
      </w:r>
      <w:r w:rsidRPr="00873CB5">
        <w:rPr>
          <w:rFonts w:eastAsia="SimSun" w:cs="Arial"/>
          <w:lang w:eastAsia="zh-CN"/>
        </w:rPr>
        <w:t>组件</w:t>
      </w:r>
      <w:r w:rsidRPr="00986414">
        <w:rPr>
          <w:rFonts w:ascii="SimSun" w:eastAsia="SimSun" w:hAnsi="SimSun" w:cs="Arial"/>
          <w:lang w:eastAsia="zh-CN"/>
        </w:rPr>
        <w:t>”</w:t>
      </w:r>
      <w:r w:rsidRPr="00873CB5">
        <w:rPr>
          <w:rFonts w:eastAsia="SimSun" w:cs="Arial"/>
          <w:lang w:eastAsia="zh-CN"/>
        </w:rPr>
        <w:t>）的实例。我们可能会修改组件列表。有关其他可用组件的详细信息，请访问</w:t>
      </w:r>
      <w:hyperlink r:id="rId56" w:history="1">
        <w:hyperlink r:id="rId57" w:history="1">
          <w:hyperlink r:id="rId58" w:history="1">
            <w:r w:rsidR="00347596" w:rsidRPr="00347596">
              <w:rPr>
                <w:rStyle w:val="Hyperlink"/>
                <w:lang w:eastAsia="zh-CN"/>
              </w:rPr>
              <w:t xml:space="preserve"> </w:t>
            </w:r>
            <w:r w:rsidR="00347596" w:rsidRPr="008F7CB0">
              <w:rPr>
                <w:rStyle w:val="Hyperlink"/>
                <w:lang w:eastAsia="zh-CN"/>
              </w:rPr>
              <w:t>http://</w:t>
            </w:r>
            <w:hyperlink r:id="rId59" w:history="1">
              <w:r w:rsidR="00347596" w:rsidRPr="008F7CB0">
                <w:rPr>
                  <w:rStyle w:val="Hyperlink"/>
                  <w:lang w:eastAsia="zh-CN"/>
                </w:rPr>
                <w:t>www.explore.ms</w:t>
              </w:r>
            </w:hyperlink>
          </w:hyperlink>
        </w:hyperlink>
      </w:hyperlink>
      <w:r w:rsidRPr="00873CB5">
        <w:rPr>
          <w:rFonts w:eastAsia="SimSun" w:cs="Arial"/>
          <w:lang w:eastAsia="zh-CN"/>
        </w:rPr>
        <w:t>。</w:t>
      </w:r>
    </w:p>
    <w:p w:rsidR="000A570B" w:rsidRPr="00873CB5" w:rsidRDefault="000A570B" w:rsidP="000A570B">
      <w:pPr>
        <w:pStyle w:val="PURBody-Indented"/>
        <w:rPr>
          <w:rFonts w:eastAsia="SimSun" w:cs="Arial"/>
          <w:lang w:eastAsia="zh-CN"/>
        </w:rPr>
      </w:pPr>
      <w:r w:rsidRPr="00873CB5">
        <w:rPr>
          <w:rFonts w:eastAsia="SimSun" w:cs="Arial"/>
          <w:lang w:eastAsia="zh-CN"/>
        </w:rPr>
        <w:t>对于在处理器许可模式下许可的组件，无论所使用的处理器的数量有多少，您只需为每个</w:t>
      </w:r>
      <w:r w:rsidRPr="00986414">
        <w:rPr>
          <w:rFonts w:ascii="SimSun" w:eastAsia="SimSun" w:hAnsi="SimSun" w:cs="Arial"/>
          <w:lang w:eastAsia="zh-CN"/>
        </w:rPr>
        <w:t>“</w:t>
      </w:r>
      <w:r w:rsidRPr="00873CB5">
        <w:rPr>
          <w:rFonts w:eastAsia="SimSun" w:cs="Arial"/>
          <w:lang w:eastAsia="zh-CN"/>
        </w:rPr>
        <w:t>系统数据库</w:t>
      </w:r>
      <w:r w:rsidRPr="00986414">
        <w:rPr>
          <w:rFonts w:ascii="SimSun" w:eastAsia="SimSun" w:hAnsi="SimSun" w:cs="Arial"/>
          <w:lang w:eastAsia="zh-CN"/>
        </w:rPr>
        <w:t>”</w:t>
      </w:r>
      <w:r w:rsidRPr="00873CB5">
        <w:rPr>
          <w:rFonts w:eastAsia="SimSun" w:cs="Arial"/>
          <w:lang w:eastAsia="zh-CN"/>
        </w:rPr>
        <w:t>许可并报告一个处理器许可即可。</w:t>
      </w:r>
      <w:r w:rsidRPr="00986414">
        <w:rPr>
          <w:rFonts w:ascii="SimSun" w:eastAsia="SimSun" w:hAnsi="SimSun" w:cs="Arial"/>
          <w:lang w:eastAsia="zh-CN"/>
        </w:rPr>
        <w:t>“</w:t>
      </w:r>
      <w:r w:rsidRPr="00873CB5">
        <w:rPr>
          <w:rFonts w:eastAsia="SimSun" w:cs="Arial"/>
          <w:lang w:eastAsia="zh-CN"/>
        </w:rPr>
        <w:t>系统数据库</w:t>
      </w:r>
      <w:r w:rsidRPr="00986414">
        <w:rPr>
          <w:rFonts w:ascii="SimSun" w:eastAsia="SimSun" w:hAnsi="SimSun" w:cs="Arial"/>
          <w:lang w:eastAsia="zh-CN"/>
        </w:rPr>
        <w:t>”</w:t>
      </w:r>
      <w:r w:rsidRPr="00873CB5">
        <w:rPr>
          <w:rFonts w:eastAsia="SimSun" w:cs="Arial"/>
          <w:lang w:eastAsia="zh-CN"/>
        </w:rPr>
        <w:t>是指控制您的用户和财务报告单位的基础数据库。</w:t>
      </w:r>
    </w:p>
    <w:p w:rsidR="000A570B" w:rsidRPr="00873CB5" w:rsidRDefault="000A570B" w:rsidP="000A570B">
      <w:pPr>
        <w:pStyle w:val="PURBlueStrong"/>
        <w:rPr>
          <w:rFonts w:eastAsia="SimSun" w:cs="Arial"/>
          <w:lang w:eastAsia="zh-CN"/>
        </w:rPr>
      </w:pPr>
      <w:r w:rsidRPr="00873CB5">
        <w:rPr>
          <w:rStyle w:val="PURBlueStrongChar"/>
          <w:rFonts w:eastAsia="SimSun" w:cs="Arial"/>
          <w:lang w:eastAsia="zh-CN"/>
        </w:rPr>
        <w:t>检验要求。</w:t>
      </w:r>
    </w:p>
    <w:p w:rsidR="000A570B" w:rsidRPr="00873CB5" w:rsidRDefault="000A570B" w:rsidP="005920A2">
      <w:pPr>
        <w:pStyle w:val="PURBody-Indented"/>
        <w:rPr>
          <w:rFonts w:eastAsia="SimSun" w:cs="Arial"/>
          <w:lang w:eastAsia="zh-CN"/>
        </w:rPr>
      </w:pPr>
      <w:r w:rsidRPr="00873CB5">
        <w:rPr>
          <w:rFonts w:eastAsia="SimSun" w:cs="Arial"/>
          <w:lang w:eastAsia="zh-CN"/>
        </w:rPr>
        <w:t>为了获得软件许可并使用该软件，您（以及您的所有使用该软件的关联公司）必须符合</w:t>
      </w:r>
      <w:r w:rsidRPr="00873CB5">
        <w:rPr>
          <w:rFonts w:eastAsia="SimSun" w:cs="Arial"/>
          <w:lang w:eastAsia="zh-CN"/>
        </w:rPr>
        <w:t xml:space="preserve"> </w:t>
      </w:r>
      <w:hyperlink r:id="rId60" w:history="1">
        <w:hyperlink r:id="rId61" w:history="1">
          <w:hyperlink r:id="rId62" w:history="1">
            <w:r w:rsidR="005920A2" w:rsidRPr="005920A2">
              <w:rPr>
                <w:rStyle w:val="Hyperlink"/>
                <w:lang w:eastAsia="zh-CN"/>
              </w:rPr>
              <w:t>htt</w:t>
            </w:r>
            <w:r w:rsidR="005920A2" w:rsidRPr="00E977E2">
              <w:rPr>
                <w:rStyle w:val="Hyperlink"/>
                <w:lang w:eastAsia="zh-CN"/>
              </w:rPr>
              <w:t>p</w:t>
            </w:r>
            <w:r w:rsidR="005920A2" w:rsidRPr="005920A2">
              <w:rPr>
                <w:rStyle w:val="Hyperlink"/>
                <w:lang w:eastAsia="zh-CN"/>
              </w:rPr>
              <w:t>://</w:t>
            </w:r>
            <w:hyperlink r:id="rId63" w:history="1">
              <w:r w:rsidR="005920A2" w:rsidRPr="005920A2">
                <w:rPr>
                  <w:rStyle w:val="Hyperlink"/>
                  <w:lang w:eastAsia="zh-CN"/>
                </w:rPr>
                <w:t>www.explore.ms</w:t>
              </w:r>
            </w:hyperlink>
          </w:hyperlink>
        </w:hyperlink>
      </w:hyperlink>
      <w:r w:rsidRPr="00873CB5">
        <w:rPr>
          <w:rFonts w:eastAsia="SimSun" w:cs="Arial"/>
          <w:lang w:eastAsia="zh-CN"/>
        </w:rPr>
        <w:t xml:space="preserve"> </w:t>
      </w:r>
      <w:r w:rsidRPr="00873CB5">
        <w:rPr>
          <w:rFonts w:eastAsia="SimSun" w:cs="Arial"/>
          <w:lang w:eastAsia="zh-CN"/>
        </w:rPr>
        <w:t>上针对特定软件规定的最低检验要求或者由软件产品经销商规定的最低检验要求。您必须通过</w:t>
      </w:r>
      <w:hyperlink r:id="rId64" w:history="1">
        <w:hyperlink r:id="rId65" w:history="1">
          <w:hyperlink r:id="rId66" w:history="1">
            <w:r w:rsidR="00347596" w:rsidRPr="008F7CB0">
              <w:rPr>
                <w:rStyle w:val="Hyperlink"/>
                <w:lang w:eastAsia="zh-CN"/>
              </w:rPr>
              <w:t>http://</w:t>
            </w:r>
            <w:hyperlink r:id="rId67" w:history="1">
              <w:r w:rsidR="00347596" w:rsidRPr="008F7CB0">
                <w:rPr>
                  <w:rStyle w:val="Hyperlink"/>
                  <w:lang w:eastAsia="zh-CN"/>
                </w:rPr>
                <w:t>www.explore.ms</w:t>
              </w:r>
            </w:hyperlink>
          </w:hyperlink>
        </w:hyperlink>
      </w:hyperlink>
      <w:r w:rsidRPr="00873CB5">
        <w:rPr>
          <w:rFonts w:eastAsia="SimSun" w:cs="Arial"/>
          <w:lang w:eastAsia="zh-CN"/>
        </w:rPr>
        <w:t xml:space="preserve"> </w:t>
      </w:r>
      <w:r w:rsidRPr="00873CB5">
        <w:rPr>
          <w:rFonts w:eastAsia="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cs="Arial"/>
          <w:lang w:eastAsia="zh-CN"/>
        </w:rPr>
        <w:t>天内，必须另有一位员工用户通过检验要求。我们可能会随时更改检验要求。但是，检验要求的任何增加内容将在您收到我们的书面通知一年后才生效。</w:t>
      </w:r>
    </w:p>
    <w:p w:rsidR="000A570B" w:rsidRPr="00873CB5" w:rsidRDefault="000A570B" w:rsidP="000A570B">
      <w:pPr>
        <w:pStyle w:val="PURBlueStrong"/>
        <w:rPr>
          <w:rStyle w:val="PURBlueStrongChar"/>
          <w:rFonts w:eastAsia="SimSun" w:cs="Arial"/>
          <w:smallCaps/>
          <w:lang w:eastAsia="zh-CN"/>
        </w:rPr>
      </w:pPr>
      <w:r w:rsidRPr="00873CB5">
        <w:rPr>
          <w:rStyle w:val="PURBlueStrongChar"/>
          <w:rFonts w:eastAsia="SimSun" w:cs="Arial"/>
          <w:lang w:eastAsia="zh-CN"/>
        </w:rPr>
        <w:t>许可密钥</w:t>
      </w:r>
    </w:p>
    <w:p w:rsidR="000A570B" w:rsidRPr="00A73435" w:rsidRDefault="000A570B" w:rsidP="00E977E2">
      <w:pPr>
        <w:pStyle w:val="PURBody-Indented"/>
        <w:rPr>
          <w:rFonts w:eastAsia="SimSun" w:cs="Arial"/>
          <w:spacing w:val="-2"/>
          <w:lang w:eastAsia="zh-CN"/>
        </w:rPr>
      </w:pPr>
      <w:r w:rsidRPr="00A73435">
        <w:rPr>
          <w:rFonts w:eastAsia="SimSun" w:cs="Arial"/>
          <w:spacing w:val="-2"/>
          <w:lang w:eastAsia="zh-CN"/>
        </w:rPr>
        <w:t>为了安装软件和使用软件产品的功能，您必须从</w:t>
      </w:r>
      <w:r w:rsidRPr="00A73435">
        <w:rPr>
          <w:rFonts w:eastAsia="SimSun" w:cs="Arial"/>
          <w:spacing w:val="-2"/>
          <w:lang w:eastAsia="zh-CN"/>
        </w:rPr>
        <w:t xml:space="preserve"> Microsoft </w:t>
      </w:r>
      <w:r w:rsidRPr="00A73435">
        <w:rPr>
          <w:rFonts w:eastAsia="SimSun" w:cs="Arial"/>
          <w:spacing w:val="-2"/>
          <w:lang w:eastAsia="zh-CN"/>
        </w:rPr>
        <w:t>获得相应的许可密钥。获得此类许可密钥的步骤将在</w:t>
      </w:r>
      <w:r w:rsidR="00E977E2" w:rsidRPr="00E977E2">
        <w:rPr>
          <w:color w:val="00467F"/>
          <w:u w:val="single"/>
          <w:lang w:eastAsia="zh-CN"/>
        </w:rPr>
        <w:t>http://</w:t>
      </w:r>
      <w:hyperlink r:id="rId68" w:history="1">
        <w:r w:rsidR="00E977E2" w:rsidRPr="00E977E2">
          <w:rPr>
            <w:color w:val="00467F"/>
            <w:u w:val="single"/>
            <w:lang w:eastAsia="zh-CN"/>
          </w:rPr>
          <w:t>www.explore.ms</w:t>
        </w:r>
      </w:hyperlink>
      <w:r w:rsidRPr="00A73435">
        <w:rPr>
          <w:rFonts w:eastAsia="SimSun" w:cs="Arial"/>
          <w:spacing w:val="-2"/>
          <w:lang w:eastAsia="zh-CN"/>
        </w:rPr>
        <w:t>上公布或由您的软件产品经销商提供。</w:t>
      </w:r>
    </w:p>
    <w:p w:rsidR="000A570B" w:rsidRPr="00873CB5" w:rsidRDefault="000A570B" w:rsidP="000A570B">
      <w:pPr>
        <w:pStyle w:val="PURBlueStrong"/>
        <w:rPr>
          <w:rStyle w:val="PURBlueStrongChar"/>
          <w:rFonts w:eastAsia="SimSun" w:cs="Arial"/>
          <w:smallCaps/>
          <w:lang w:eastAsia="zh-CN"/>
        </w:rPr>
      </w:pPr>
      <w:r w:rsidRPr="00873CB5">
        <w:rPr>
          <w:rStyle w:val="PURBlueStrongChar"/>
          <w:rFonts w:eastAsia="SimSun" w:cs="Arial"/>
          <w:lang w:eastAsia="zh-CN"/>
        </w:rPr>
        <w:t>本地化和翻译</w:t>
      </w:r>
    </w:p>
    <w:p w:rsidR="000A570B" w:rsidRPr="00873CB5" w:rsidRDefault="000A570B" w:rsidP="000A570B">
      <w:pPr>
        <w:pStyle w:val="PURBody-Indented"/>
        <w:rPr>
          <w:rFonts w:eastAsia="SimSun" w:cs="Arial"/>
          <w:lang w:eastAsia="zh-CN"/>
        </w:rPr>
      </w:pPr>
      <w:r w:rsidRPr="00873CB5">
        <w:rPr>
          <w:rFonts w:eastAsia="SimSun" w:cs="Arial"/>
          <w:lang w:eastAsia="zh-CN"/>
        </w:rPr>
        <w:t>该软件包含一些专门针对已本地化的地理区域推出的特性和功能，用于满足特定的税收、金融或会计法律和</w:t>
      </w:r>
      <w:r w:rsidRPr="00873CB5">
        <w:rPr>
          <w:rFonts w:eastAsia="SimSun" w:cs="Arial"/>
          <w:lang w:eastAsia="zh-CN"/>
        </w:rPr>
        <w:t>/</w:t>
      </w:r>
      <w:r w:rsidRPr="00873CB5">
        <w:rPr>
          <w:rFonts w:eastAsia="SimSun" w:cs="Arial"/>
          <w:lang w:eastAsia="zh-CN"/>
        </w:rPr>
        <w:t>或法规及商业要求。</w:t>
      </w:r>
      <w:r w:rsidR="009B235D">
        <w:rPr>
          <w:rFonts w:eastAsia="SimSun" w:cs="Arial"/>
          <w:lang w:eastAsia="zh-CN"/>
        </w:rPr>
        <w:br/>
      </w:r>
      <w:r w:rsidRPr="00873CB5">
        <w:rPr>
          <w:rFonts w:eastAsia="SimSun" w:cs="Arial"/>
          <w:lang w:eastAsia="zh-CN"/>
        </w:rPr>
        <w:t>法律和法规因地区而异，该软件不能满足这些地区的所有法律、法规或商业需求。</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Microsoft </w:t>
      </w:r>
      <w:r w:rsidRPr="00873CB5">
        <w:rPr>
          <w:rFonts w:eastAsia="SimSun" w:cs="Arial"/>
          <w:lang w:eastAsia="zh-CN"/>
        </w:rPr>
        <w:t>了解到，在某些情况下，您可能需要在其他地区使用在特定地区已本地化和</w:t>
      </w:r>
      <w:r w:rsidRPr="00873CB5">
        <w:rPr>
          <w:rFonts w:eastAsia="SimSun" w:cs="Arial"/>
          <w:lang w:eastAsia="zh-CN"/>
        </w:rPr>
        <w:t>/</w:t>
      </w:r>
      <w:r w:rsidRPr="00873CB5">
        <w:rPr>
          <w:rFonts w:eastAsia="SimSun" w:cs="Arial"/>
          <w:lang w:eastAsia="zh-CN"/>
        </w:rPr>
        <w:t>或翻译的特定模块或功能。由于法律和法规因地区而异，因此法律或法规的差异可能会影响在未创建所需功能的地区使用该功能。如果在</w:t>
      </w:r>
      <w:r w:rsidRPr="00873CB5">
        <w:rPr>
          <w:rFonts w:eastAsia="SimSun" w:cs="Arial"/>
          <w:lang w:eastAsia="zh-CN"/>
        </w:rPr>
        <w:t xml:space="preserve"> Microsoft </w:t>
      </w:r>
      <w:r w:rsidRPr="00873CB5">
        <w:rPr>
          <w:rFonts w:eastAsia="SimSun" w:cs="Arial"/>
          <w:lang w:eastAsia="zh-CN"/>
        </w:rPr>
        <w:t>已创建并普遍商业提供任何本地化或翻译版本的</w:t>
      </w:r>
      <w:r w:rsidRPr="00873CB5">
        <w:rPr>
          <w:rFonts w:eastAsia="SimSun" w:cs="Arial"/>
          <w:lang w:eastAsia="zh-CN"/>
        </w:rPr>
        <w:t xml:space="preserve"> Microsoft Dynamics </w:t>
      </w:r>
      <w:r w:rsidRPr="00873CB5">
        <w:rPr>
          <w:rFonts w:eastAsia="SimSun" w:cs="Arial"/>
          <w:lang w:eastAsia="zh-CN"/>
        </w:rPr>
        <w:t>软件或服务的地区之外使用此软件（包括通过此软件提供的任何在线服务），</w:t>
      </w:r>
      <w:r w:rsidRPr="00873CB5">
        <w:rPr>
          <w:rFonts w:eastAsia="SimSun" w:cs="Arial"/>
          <w:lang w:eastAsia="zh-CN"/>
        </w:rPr>
        <w:t xml:space="preserve">Microsoft </w:t>
      </w:r>
      <w:r w:rsidRPr="00873CB5">
        <w:rPr>
          <w:rFonts w:eastAsia="SimSun" w:cs="Arial"/>
          <w:lang w:eastAsia="zh-CN"/>
        </w:rPr>
        <w:t>不会对其性能或适用性作出任何声明、保证、担保（明示、默示或以其他方式）或保障。请咨询要使用此软件的地理区域的税务专家，</w:t>
      </w:r>
      <w:r w:rsidR="009B235D">
        <w:rPr>
          <w:rFonts w:eastAsia="SimSun" w:cs="Arial"/>
          <w:lang w:eastAsia="zh-CN"/>
        </w:rPr>
        <w:br/>
      </w:r>
      <w:r w:rsidRPr="00873CB5">
        <w:rPr>
          <w:rFonts w:eastAsia="SimSun" w:cs="Arial"/>
          <w:lang w:eastAsia="zh-CN"/>
        </w:rPr>
        <w:t>确认该功能是否适用于该地区。</w:t>
      </w:r>
    </w:p>
    <w:p w:rsidR="000A570B" w:rsidRPr="00873CB5" w:rsidRDefault="000A570B" w:rsidP="000A570B">
      <w:pPr>
        <w:pStyle w:val="PURBody-Indented"/>
        <w:rPr>
          <w:rFonts w:eastAsia="SimSun" w:cs="Arial"/>
          <w:lang w:eastAsia="zh-CN"/>
        </w:rPr>
      </w:pPr>
      <w:r w:rsidRPr="00873CB5">
        <w:rPr>
          <w:rFonts w:eastAsia="SimSun" w:cs="Arial"/>
          <w:lang w:eastAsia="zh-CN"/>
        </w:rPr>
        <w:t>如果您希望对软件进行本地化和</w:t>
      </w:r>
      <w:r w:rsidRPr="00873CB5">
        <w:rPr>
          <w:rFonts w:eastAsia="SimSun" w:cs="Arial"/>
          <w:lang w:eastAsia="zh-CN"/>
        </w:rPr>
        <w:t>/</w:t>
      </w:r>
      <w:r w:rsidRPr="00873CB5">
        <w:rPr>
          <w:rFonts w:eastAsia="SimSun" w:cs="Arial"/>
          <w:lang w:eastAsia="zh-CN"/>
        </w:rPr>
        <w:t>或翻译，必须拥有最新且有效的</w:t>
      </w:r>
      <w:r w:rsidRPr="00986414">
        <w:rPr>
          <w:rFonts w:ascii="SimSun" w:eastAsia="SimSun" w:hAnsi="SimSun" w:cs="Arial"/>
          <w:lang w:eastAsia="zh-CN"/>
        </w:rPr>
        <w:t>“</w:t>
      </w:r>
      <w:r w:rsidRPr="00873CB5">
        <w:rPr>
          <w:rFonts w:eastAsia="SimSun" w:cs="Arial"/>
          <w:lang w:eastAsia="zh-CN"/>
        </w:rPr>
        <w:t>主要合作伙伴本地化和翻译许可协议</w:t>
      </w:r>
      <w:r w:rsidRPr="00986414">
        <w:rPr>
          <w:rFonts w:ascii="SimSun" w:eastAsia="SimSun" w:hAnsi="SimSun" w:cs="Arial"/>
          <w:lang w:eastAsia="zh-CN"/>
        </w:rPr>
        <w:t>”</w:t>
      </w:r>
      <w:r w:rsidRPr="00873CB5">
        <w:rPr>
          <w:rFonts w:eastAsia="SimSun" w:cs="Arial"/>
          <w:lang w:eastAsia="zh-CN"/>
        </w:rPr>
        <w:t>（以下简称</w:t>
      </w:r>
      <w:r w:rsidRPr="00873CB5">
        <w:rPr>
          <w:rFonts w:eastAsia="SimSun" w:cs="Arial"/>
          <w:lang w:eastAsia="zh-CN"/>
        </w:rPr>
        <w:t>“MPLLA”</w:t>
      </w:r>
      <w:r w:rsidRPr="00873CB5">
        <w:rPr>
          <w:rFonts w:eastAsia="SimSun" w:cs="Arial"/>
          <w:lang w:eastAsia="zh-CN"/>
        </w:rPr>
        <w:t>）。</w:t>
      </w:r>
      <w:r w:rsidR="009B235D">
        <w:rPr>
          <w:rFonts w:eastAsia="SimSun" w:cs="Arial"/>
          <w:lang w:eastAsia="zh-CN"/>
        </w:rPr>
        <w:br/>
      </w:r>
      <w:r w:rsidRPr="00873CB5">
        <w:rPr>
          <w:rFonts w:eastAsia="SimSun" w:cs="Arial"/>
          <w:lang w:eastAsia="zh-CN"/>
        </w:rPr>
        <w:t>如需关于</w:t>
      </w:r>
      <w:r w:rsidRPr="00873CB5">
        <w:rPr>
          <w:rFonts w:eastAsia="SimSun" w:cs="Arial"/>
          <w:lang w:eastAsia="zh-CN"/>
        </w:rPr>
        <w:t xml:space="preserve"> MPLLA </w:t>
      </w:r>
      <w:r w:rsidRPr="00873CB5">
        <w:rPr>
          <w:rFonts w:eastAsia="SimSun" w:cs="Arial"/>
          <w:lang w:eastAsia="zh-CN"/>
        </w:rPr>
        <w:t>及</w:t>
      </w:r>
      <w:r w:rsidRPr="00873CB5">
        <w:rPr>
          <w:rFonts w:eastAsia="SimSun" w:cs="Arial"/>
          <w:lang w:eastAsia="zh-CN"/>
        </w:rPr>
        <w:t xml:space="preserve"> Microsoft Dynamics </w:t>
      </w:r>
      <w:r w:rsidRPr="00873CB5">
        <w:rPr>
          <w:rFonts w:eastAsia="SimSun" w:cs="Arial"/>
          <w:lang w:eastAsia="zh-CN"/>
        </w:rPr>
        <w:t>合作伙伴本地化和翻译许可计划的更多信息，请访问</w:t>
      </w:r>
      <w:r w:rsidRPr="00873CB5">
        <w:rPr>
          <w:rFonts w:eastAsia="SimSun" w:cs="Arial"/>
          <w:lang w:eastAsia="zh-CN"/>
        </w:rPr>
        <w:t xml:space="preserve"> </w:t>
      </w:r>
      <w:hyperlink r:id="rId69" w:history="1">
        <w:r w:rsidRPr="0065249E">
          <w:rPr>
            <w:rStyle w:val="Hyperlink"/>
            <w:rFonts w:eastAsia="SimSun" w:cs="Arial"/>
            <w:lang w:eastAsia="zh-CN"/>
          </w:rPr>
          <w:t>https://mbs.microsoft.com/partnersource/partneressentials/pllp</w:t>
        </w:r>
      </w:hyperlink>
      <w:r w:rsidRPr="00873CB5">
        <w:rPr>
          <w:rFonts w:eastAsia="SimSun" w:cs="Arial"/>
          <w:lang w:eastAsia="zh-CN"/>
        </w:rPr>
        <w:t xml:space="preserve"> </w:t>
      </w:r>
      <w:r w:rsidRPr="00873CB5">
        <w:rPr>
          <w:rFonts w:eastAsia="SimSun" w:cs="Arial"/>
          <w:lang w:eastAsia="zh-CN"/>
        </w:rPr>
        <w:t>或联系您的合作伙伴客户经理。</w:t>
      </w:r>
    </w:p>
    <w:p w:rsidR="000A570B" w:rsidRPr="00873CB5" w:rsidRDefault="0099372B" w:rsidP="000A570B">
      <w:pPr>
        <w:pStyle w:val="PURBreadcrumb"/>
        <w:rPr>
          <w:rStyle w:val="Hyperlink"/>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lang w:eastAsia="zh-CN"/>
        </w:rPr>
      </w:pPr>
      <w:bookmarkStart w:id="126" w:name="_Toc299524955"/>
      <w:bookmarkStart w:id="127" w:name="_Toc299531307"/>
      <w:bookmarkStart w:id="128" w:name="_Toc299531415"/>
      <w:bookmarkStart w:id="129" w:name="_Toc299531523"/>
      <w:bookmarkStart w:id="130" w:name="_Toc299957132"/>
      <w:bookmarkStart w:id="131" w:name="_Toc317071894"/>
      <w:bookmarkStart w:id="132" w:name="_Toc317072102"/>
      <w:bookmarkStart w:id="133" w:name="_Toc317160701"/>
      <w:r w:rsidRPr="00873CB5">
        <w:rPr>
          <w:rFonts w:eastAsia="SimSun" w:cs="Arial"/>
          <w:lang w:eastAsia="zh-CN"/>
        </w:rPr>
        <w:t>Microsoft Dynamics GP 2010 R2</w:t>
      </w:r>
      <w:bookmarkEnd w:id="126"/>
      <w:bookmarkEnd w:id="127"/>
      <w:bookmarkEnd w:id="128"/>
      <w:bookmarkEnd w:id="129"/>
      <w:bookmarkEnd w:id="130"/>
      <w:bookmarkEnd w:id="131"/>
      <w:bookmarkEnd w:id="132"/>
      <w:bookmarkEnd w:id="133"/>
      <w:r w:rsidR="00803447" w:rsidRPr="00873CB5">
        <w:rPr>
          <w:rFonts w:eastAsia="SimSun" w:cs="Arial"/>
        </w:rPr>
        <w:fldChar w:fldCharType="begin"/>
      </w:r>
      <w:r w:rsidRPr="00873CB5">
        <w:rPr>
          <w:rFonts w:eastAsia="SimSun" w:cs="Arial"/>
          <w:lang w:eastAsia="zh-CN"/>
        </w:rPr>
        <w:instrText xml:space="preserve">XE "Microsoft Dynamics GP 2010 R2" </w:instrText>
      </w:r>
      <w:r w:rsidR="00803447" w:rsidRPr="00873CB5">
        <w:rPr>
          <w:rFonts w:eastAsia="SimSun" w:cs="Arial"/>
        </w:rPr>
        <w:fldChar w:fldCharType="end"/>
      </w:r>
    </w:p>
    <w:p w:rsidR="000A570B" w:rsidRPr="00873CB5" w:rsidRDefault="000A570B" w:rsidP="000A570B">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否</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0A570B" w:rsidRPr="00873CB5" w:rsidTr="00AE7BEF">
        <w:tc>
          <w:tcPr>
            <w:tcW w:w="2477" w:type="pct"/>
          </w:tcPr>
          <w:p w:rsidR="000A570B" w:rsidRPr="00873CB5" w:rsidRDefault="00624A7C" w:rsidP="00AE7BE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hyperlink>
            <w:r w:rsidRPr="00873CB5">
              <w:rPr>
                <w:rFonts w:ascii="Arial" w:eastAsia="SimSun" w:hAnsi="Arial"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cs="Arial"/>
          <w:lang w:eastAsia="zh-CN"/>
        </w:rPr>
        <w:t>组件：</w:t>
      </w:r>
    </w:p>
    <w:p w:rsidR="000A570B" w:rsidRPr="00873CB5" w:rsidRDefault="000A570B" w:rsidP="00347596">
      <w:pPr>
        <w:pStyle w:val="PURBody-Indented"/>
        <w:rPr>
          <w:rFonts w:eastAsia="SimSun" w:cs="Arial"/>
          <w:lang w:eastAsia="zh-CN"/>
        </w:rPr>
      </w:pPr>
      <w:r w:rsidRPr="00873CB5">
        <w:rPr>
          <w:rFonts w:eastAsia="SimSun" w:cs="Arial"/>
          <w:lang w:eastAsia="zh-CN"/>
        </w:rPr>
        <w:t>您只能使用所选的</w:t>
      </w:r>
      <w:r w:rsidRPr="00873CB5">
        <w:rPr>
          <w:rFonts w:eastAsia="SimSun" w:cs="Arial"/>
          <w:lang w:eastAsia="zh-CN"/>
        </w:rPr>
        <w:t xml:space="preserve"> SAL </w:t>
      </w:r>
      <w:r w:rsidRPr="00873CB5">
        <w:rPr>
          <w:rFonts w:eastAsia="SimSun" w:cs="Arial"/>
          <w:lang w:eastAsia="zh-CN"/>
        </w:rPr>
        <w:t>版本以每处理器方式运行独立功能（称为</w:t>
      </w:r>
      <w:r w:rsidRPr="00986414">
        <w:rPr>
          <w:rFonts w:ascii="SimSun" w:eastAsia="SimSun" w:hAnsi="SimSun" w:cs="Arial"/>
          <w:lang w:eastAsia="zh-CN"/>
        </w:rPr>
        <w:t>“</w:t>
      </w:r>
      <w:r w:rsidRPr="00873CB5">
        <w:rPr>
          <w:rFonts w:eastAsia="SimSun" w:cs="Arial"/>
          <w:lang w:eastAsia="zh-CN"/>
        </w:rPr>
        <w:t>组件</w:t>
      </w:r>
      <w:r w:rsidRPr="00986414">
        <w:rPr>
          <w:rFonts w:ascii="SimSun" w:eastAsia="SimSun" w:hAnsi="SimSun" w:cs="Arial"/>
          <w:lang w:eastAsia="zh-CN"/>
        </w:rPr>
        <w:t>”</w:t>
      </w:r>
      <w:r w:rsidRPr="00873CB5">
        <w:rPr>
          <w:rFonts w:eastAsia="SimSun" w:cs="Arial"/>
          <w:lang w:eastAsia="zh-CN"/>
        </w:rPr>
        <w:t>）的实例。我们可能会修改组件列表。有关其他可用组件的详细信息，请访问</w:t>
      </w:r>
      <w:hyperlink r:id="rId70" w:history="1">
        <w:hyperlink r:id="rId71" w:history="1">
          <w:hyperlink r:id="rId72" w:history="1">
            <w:r w:rsidR="00347596" w:rsidRPr="00347596">
              <w:rPr>
                <w:rStyle w:val="Hyperlink"/>
                <w:lang w:eastAsia="zh-CN"/>
              </w:rPr>
              <w:t xml:space="preserve"> </w:t>
            </w:r>
            <w:r w:rsidR="00347596" w:rsidRPr="008F7CB0">
              <w:rPr>
                <w:rStyle w:val="Hyperlink"/>
                <w:lang w:eastAsia="zh-CN"/>
              </w:rPr>
              <w:t>http://</w:t>
            </w:r>
            <w:hyperlink r:id="rId73" w:history="1">
              <w:r w:rsidR="00347596" w:rsidRPr="008F7CB0">
                <w:rPr>
                  <w:rStyle w:val="Hyperlink"/>
                  <w:lang w:eastAsia="zh-CN"/>
                </w:rPr>
                <w:t>www.explore.ms</w:t>
              </w:r>
            </w:hyperlink>
          </w:hyperlink>
        </w:hyperlink>
      </w:hyperlink>
      <w:r w:rsidRPr="00873CB5">
        <w:rPr>
          <w:rFonts w:eastAsia="SimSun" w:cs="Arial"/>
          <w:lang w:eastAsia="zh-CN"/>
        </w:rPr>
        <w:t>。</w:t>
      </w:r>
    </w:p>
    <w:p w:rsidR="000A570B" w:rsidRPr="00873CB5" w:rsidRDefault="000A570B" w:rsidP="000A570B">
      <w:pPr>
        <w:pStyle w:val="PURBody-Indented"/>
        <w:rPr>
          <w:rFonts w:eastAsia="SimSun" w:cs="Arial"/>
          <w:lang w:eastAsia="zh-CN"/>
        </w:rPr>
      </w:pPr>
      <w:r w:rsidRPr="00873CB5">
        <w:rPr>
          <w:rFonts w:eastAsia="SimSun" w:cs="Arial"/>
          <w:lang w:eastAsia="zh-CN"/>
        </w:rPr>
        <w:t>对于在处理器许可模式下许可的组件，无论所使用的处理器的数量有多少，您只需为每个</w:t>
      </w:r>
      <w:r w:rsidRPr="00986414">
        <w:rPr>
          <w:rFonts w:ascii="SimSun" w:eastAsia="SimSun" w:hAnsi="SimSun" w:cs="Arial"/>
          <w:lang w:eastAsia="zh-CN"/>
        </w:rPr>
        <w:t>“</w:t>
      </w:r>
      <w:r w:rsidRPr="00873CB5">
        <w:rPr>
          <w:rFonts w:eastAsia="SimSun" w:cs="Arial"/>
          <w:lang w:eastAsia="zh-CN"/>
        </w:rPr>
        <w:t>系统数据库</w:t>
      </w:r>
      <w:r w:rsidRPr="00986414">
        <w:rPr>
          <w:rFonts w:ascii="SimSun" w:eastAsia="SimSun" w:hAnsi="SimSun" w:cs="Arial"/>
          <w:lang w:eastAsia="zh-CN"/>
        </w:rPr>
        <w:t>”</w:t>
      </w:r>
      <w:r w:rsidRPr="00873CB5">
        <w:rPr>
          <w:rFonts w:eastAsia="SimSun" w:cs="Arial"/>
          <w:lang w:eastAsia="zh-CN"/>
        </w:rPr>
        <w:t>许可并报告一个处理器许可即可。</w:t>
      </w:r>
      <w:r w:rsidRPr="00986414">
        <w:rPr>
          <w:rFonts w:ascii="SimSun" w:eastAsia="SimSun" w:hAnsi="SimSun" w:cs="Arial"/>
          <w:lang w:eastAsia="zh-CN"/>
        </w:rPr>
        <w:t>“</w:t>
      </w:r>
      <w:r w:rsidRPr="00873CB5">
        <w:rPr>
          <w:rFonts w:eastAsia="SimSun" w:cs="Arial"/>
          <w:lang w:eastAsia="zh-CN"/>
        </w:rPr>
        <w:t>系统数据库</w:t>
      </w:r>
      <w:r w:rsidRPr="00986414">
        <w:rPr>
          <w:rFonts w:ascii="SimSun" w:eastAsia="SimSun" w:hAnsi="SimSun" w:cs="Arial"/>
          <w:lang w:eastAsia="zh-CN"/>
        </w:rPr>
        <w:t>”</w:t>
      </w:r>
      <w:r w:rsidRPr="00873CB5">
        <w:rPr>
          <w:rFonts w:eastAsia="SimSun" w:cs="Arial"/>
          <w:lang w:eastAsia="zh-CN"/>
        </w:rPr>
        <w:t>是指控制您的用户和财务报告单位的基础数据库。</w:t>
      </w:r>
    </w:p>
    <w:p w:rsidR="000A570B" w:rsidRPr="00873CB5" w:rsidRDefault="000A570B" w:rsidP="000A570B">
      <w:pPr>
        <w:pStyle w:val="PURBlueStrong"/>
        <w:rPr>
          <w:rFonts w:eastAsia="SimSun" w:cs="Arial"/>
          <w:lang w:eastAsia="zh-CN"/>
        </w:rPr>
      </w:pPr>
      <w:r w:rsidRPr="00873CB5">
        <w:rPr>
          <w:rStyle w:val="PURBlueStrongChar"/>
          <w:rFonts w:eastAsia="SimSun" w:cs="Arial"/>
          <w:lang w:eastAsia="zh-CN"/>
        </w:rPr>
        <w:lastRenderedPageBreak/>
        <w:t>检验要求</w:t>
      </w:r>
    </w:p>
    <w:p w:rsidR="000A570B" w:rsidRPr="00873CB5" w:rsidRDefault="000A570B" w:rsidP="00347596">
      <w:pPr>
        <w:pStyle w:val="PURBody-Indented"/>
        <w:rPr>
          <w:rFonts w:eastAsia="SimSun" w:cs="Arial"/>
          <w:lang w:eastAsia="zh-CN"/>
        </w:rPr>
      </w:pPr>
      <w:r w:rsidRPr="00873CB5">
        <w:rPr>
          <w:rFonts w:eastAsia="SimSun" w:cs="Arial"/>
          <w:lang w:eastAsia="zh-CN"/>
        </w:rPr>
        <w:t>为了获得软件许可并使用该软件，您（以及您的所有使用该软件的关联公司）必须符合</w:t>
      </w:r>
      <w:hyperlink r:id="rId74" w:history="1">
        <w:hyperlink r:id="rId75" w:history="1">
          <w:hyperlink r:id="rId76" w:history="1">
            <w:r w:rsidR="00347596" w:rsidRPr="008F7CB0">
              <w:rPr>
                <w:rStyle w:val="Hyperlink"/>
                <w:lang w:eastAsia="zh-CN"/>
              </w:rPr>
              <w:t>http://</w:t>
            </w:r>
            <w:hyperlink r:id="rId77" w:history="1">
              <w:r w:rsidR="00347596" w:rsidRPr="008F7CB0">
                <w:rPr>
                  <w:rStyle w:val="Hyperlink"/>
                  <w:lang w:eastAsia="zh-CN"/>
                </w:rPr>
                <w:t>www.explore.ms</w:t>
              </w:r>
            </w:hyperlink>
          </w:hyperlink>
        </w:hyperlink>
      </w:hyperlink>
      <w:r w:rsidRPr="00873CB5">
        <w:rPr>
          <w:rFonts w:eastAsia="SimSun" w:cs="Arial"/>
          <w:lang w:eastAsia="zh-CN"/>
        </w:rPr>
        <w:t xml:space="preserve"> </w:t>
      </w:r>
      <w:r w:rsidRPr="00873CB5">
        <w:rPr>
          <w:rFonts w:eastAsia="SimSun" w:cs="Arial"/>
          <w:lang w:eastAsia="zh-CN"/>
        </w:rPr>
        <w:t>上针对特定软件规定的最低检验要求或者由软件产品经销商规定的最低检验要求。您必须通过</w:t>
      </w:r>
      <w:hyperlink r:id="rId78" w:history="1">
        <w:hyperlink r:id="rId79" w:history="1">
          <w:r w:rsidR="00347596" w:rsidRPr="008F7CB0">
            <w:rPr>
              <w:rStyle w:val="Hyperlink"/>
              <w:lang w:eastAsia="zh-CN"/>
            </w:rPr>
            <w:t>http://</w:t>
          </w:r>
          <w:hyperlink r:id="rId80" w:history="1">
            <w:r w:rsidR="00347596" w:rsidRPr="008F7CB0">
              <w:rPr>
                <w:rStyle w:val="Hyperlink"/>
                <w:lang w:eastAsia="zh-CN"/>
              </w:rPr>
              <w:t>www.explore.ms</w:t>
            </w:r>
          </w:hyperlink>
        </w:hyperlink>
      </w:hyperlink>
      <w:r w:rsidRPr="00873CB5">
        <w:rPr>
          <w:rFonts w:eastAsia="SimSun" w:cs="Arial"/>
          <w:lang w:eastAsia="zh-CN"/>
        </w:rPr>
        <w:t xml:space="preserve"> </w:t>
      </w:r>
      <w:r w:rsidRPr="00873CB5">
        <w:rPr>
          <w:rFonts w:eastAsia="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cs="Arial"/>
          <w:lang w:eastAsia="zh-CN"/>
        </w:rPr>
        <w:t>天内，必须另有一位员工用户通过检验要求。我们可能会随时更改检验要求。但是，检验要求的任何增加内容将在您收到我们的书面通知一年后才生效。</w:t>
      </w:r>
    </w:p>
    <w:p w:rsidR="000A570B" w:rsidRPr="00873CB5" w:rsidRDefault="000A570B" w:rsidP="000A570B">
      <w:pPr>
        <w:pStyle w:val="PURBlueStrong"/>
        <w:rPr>
          <w:rStyle w:val="PURBlueStrongChar"/>
          <w:rFonts w:eastAsia="SimSun" w:cs="Arial"/>
          <w:smallCaps/>
          <w:lang w:eastAsia="zh-CN"/>
        </w:rPr>
      </w:pPr>
      <w:r w:rsidRPr="00873CB5">
        <w:rPr>
          <w:rStyle w:val="PURBlueStrongChar"/>
          <w:rFonts w:eastAsia="SimSun" w:cs="Arial"/>
          <w:lang w:eastAsia="zh-CN"/>
        </w:rPr>
        <w:t>许可密钥</w:t>
      </w:r>
    </w:p>
    <w:p w:rsidR="000A570B" w:rsidRPr="009B235D" w:rsidRDefault="000A570B" w:rsidP="00347596">
      <w:pPr>
        <w:pStyle w:val="PURBody-Indented"/>
        <w:rPr>
          <w:rFonts w:eastAsia="SimSun" w:cs="Arial"/>
          <w:spacing w:val="-2"/>
          <w:lang w:eastAsia="zh-CN"/>
        </w:rPr>
      </w:pPr>
      <w:r w:rsidRPr="009B235D">
        <w:rPr>
          <w:rFonts w:eastAsia="SimSun" w:cs="Arial"/>
          <w:spacing w:val="-2"/>
          <w:lang w:eastAsia="zh-CN"/>
        </w:rPr>
        <w:t>为了安装软件和使用软件产品的功能，您必须从</w:t>
      </w:r>
      <w:r w:rsidRPr="009B235D">
        <w:rPr>
          <w:rFonts w:eastAsia="SimSun" w:cs="Arial"/>
          <w:spacing w:val="-2"/>
          <w:lang w:eastAsia="zh-CN"/>
        </w:rPr>
        <w:t xml:space="preserve"> Microsoft </w:t>
      </w:r>
      <w:r w:rsidRPr="009B235D">
        <w:rPr>
          <w:rFonts w:eastAsia="SimSun" w:cs="Arial"/>
          <w:spacing w:val="-2"/>
          <w:lang w:eastAsia="zh-CN"/>
        </w:rPr>
        <w:t>获得相应的许可密钥。获得此类许可密钥的步骤将在</w:t>
      </w:r>
      <w:hyperlink r:id="rId81" w:history="1">
        <w:hyperlink r:id="rId82" w:history="1">
          <w:r w:rsidR="00347596" w:rsidRPr="008F7CB0">
            <w:rPr>
              <w:rStyle w:val="Hyperlink"/>
              <w:lang w:eastAsia="zh-CN"/>
            </w:rPr>
            <w:t>http://</w:t>
          </w:r>
          <w:hyperlink r:id="rId83" w:history="1">
            <w:r w:rsidR="00347596" w:rsidRPr="008F7CB0">
              <w:rPr>
                <w:rStyle w:val="Hyperlink"/>
                <w:lang w:eastAsia="zh-CN"/>
              </w:rPr>
              <w:t>www.explore.ms</w:t>
            </w:r>
          </w:hyperlink>
        </w:hyperlink>
      </w:hyperlink>
      <w:r w:rsidRPr="009B235D">
        <w:rPr>
          <w:rFonts w:eastAsia="SimSun" w:cs="Arial"/>
          <w:spacing w:val="-2"/>
          <w:lang w:eastAsia="zh-CN"/>
        </w:rPr>
        <w:t xml:space="preserve"> </w:t>
      </w:r>
      <w:r w:rsidRPr="009B235D">
        <w:rPr>
          <w:rFonts w:eastAsia="SimSun" w:cs="Arial"/>
          <w:spacing w:val="-2"/>
          <w:lang w:eastAsia="zh-CN"/>
        </w:rPr>
        <w:t>上公布或由您的软件产品经销商提供。</w:t>
      </w:r>
    </w:p>
    <w:p w:rsidR="000A570B" w:rsidRPr="00873CB5" w:rsidRDefault="000A570B" w:rsidP="000A570B">
      <w:pPr>
        <w:pStyle w:val="PURBlueStrong"/>
        <w:rPr>
          <w:rStyle w:val="PURBlueStrongChar"/>
          <w:rFonts w:eastAsia="SimSun" w:cs="Arial"/>
          <w:smallCaps/>
          <w:lang w:eastAsia="zh-CN"/>
        </w:rPr>
      </w:pPr>
      <w:r w:rsidRPr="00873CB5">
        <w:rPr>
          <w:rStyle w:val="PURBlueStrongChar"/>
          <w:rFonts w:eastAsia="SimSun" w:cs="Arial"/>
          <w:lang w:eastAsia="zh-CN"/>
        </w:rPr>
        <w:t>本地化和翻译</w:t>
      </w:r>
    </w:p>
    <w:p w:rsidR="000A570B" w:rsidRPr="00873CB5" w:rsidRDefault="000A570B" w:rsidP="000A570B">
      <w:pPr>
        <w:pStyle w:val="PURBody-Indented"/>
        <w:rPr>
          <w:rStyle w:val="Hyperlink"/>
          <w:rFonts w:eastAsia="SimSun" w:cs="Arial"/>
          <w:lang w:eastAsia="zh-CN"/>
        </w:rPr>
      </w:pPr>
      <w:r w:rsidRPr="00873CB5">
        <w:rPr>
          <w:rFonts w:eastAsia="SimSun" w:cs="Arial"/>
          <w:lang w:eastAsia="zh-CN"/>
        </w:rPr>
        <w:t>单击以下超链接，了解</w:t>
      </w:r>
      <w:r w:rsidRPr="00873CB5">
        <w:rPr>
          <w:rFonts w:eastAsia="SimSun" w:cs="Arial"/>
          <w:lang w:eastAsia="zh-CN"/>
        </w:rPr>
        <w:t xml:space="preserve"> Microsoft </w:t>
      </w:r>
      <w:r w:rsidRPr="00873CB5">
        <w:rPr>
          <w:rFonts w:eastAsia="SimSun" w:cs="Arial"/>
          <w:lang w:eastAsia="zh-CN"/>
        </w:rPr>
        <w:t>已经进行本地化并已普遍提供的地理区域和语言列表：</w:t>
      </w:r>
      <w:hyperlink r:id="rId84" w:history="1">
        <w:r w:rsidRPr="00CA5274">
          <w:rPr>
            <w:rStyle w:val="Hyperlink"/>
            <w:rFonts w:eastAsia="SimSun" w:cs="Arial"/>
            <w:lang w:eastAsia="zh-CN"/>
          </w:rPr>
          <w:t>http://www.microsoft.com/dynamics/en/us/products/gp-availability.aspx</w:t>
        </w:r>
      </w:hyperlink>
    </w:p>
    <w:p w:rsidR="000A570B" w:rsidRPr="00873CB5" w:rsidRDefault="000A570B" w:rsidP="000A570B">
      <w:pPr>
        <w:pStyle w:val="PURBody-Indented"/>
        <w:rPr>
          <w:rFonts w:eastAsia="SimSun" w:cs="Arial"/>
          <w:color w:val="00467F"/>
          <w:u w:val="single"/>
          <w:lang w:eastAsia="zh-CN"/>
        </w:rPr>
      </w:pPr>
      <w:r w:rsidRPr="00873CB5">
        <w:rPr>
          <w:rFonts w:eastAsia="SimSun" w:cs="Arial"/>
        </w:rPr>
        <w:t>该软件包含一些专门针对已本地化的地理区域推出的特性和功能，用于满足特定的税收、金融或会计法律和</w:t>
      </w:r>
      <w:r w:rsidRPr="00873CB5">
        <w:rPr>
          <w:rFonts w:eastAsia="SimSun" w:cs="Arial"/>
        </w:rPr>
        <w:t>/</w:t>
      </w:r>
      <w:r w:rsidRPr="00873CB5">
        <w:rPr>
          <w:rFonts w:eastAsia="SimSun" w:cs="Arial"/>
        </w:rPr>
        <w:t>或法规及商业要求。</w:t>
      </w:r>
      <w:r w:rsidRPr="00873CB5">
        <w:rPr>
          <w:rFonts w:eastAsia="SimSun" w:cs="Arial"/>
          <w:lang w:eastAsia="zh-CN"/>
        </w:rPr>
        <w:t>法律和法规因地区而异，该软件不能满足这些地区的所有法律、法规或商业需求。</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Microsoft </w:t>
      </w:r>
      <w:r w:rsidRPr="00873CB5">
        <w:rPr>
          <w:rFonts w:eastAsia="SimSun" w:cs="Arial"/>
          <w:lang w:eastAsia="zh-CN"/>
        </w:rPr>
        <w:t>了解到，在某些情况下，您可能需要在其他地区使用在特定地区已本地化和</w:t>
      </w:r>
      <w:r w:rsidRPr="00873CB5">
        <w:rPr>
          <w:rFonts w:eastAsia="SimSun" w:cs="Arial"/>
          <w:lang w:eastAsia="zh-CN"/>
        </w:rPr>
        <w:t>/</w:t>
      </w:r>
      <w:r w:rsidRPr="00873CB5">
        <w:rPr>
          <w:rFonts w:eastAsia="SimSun" w:cs="Arial"/>
          <w:lang w:eastAsia="zh-CN"/>
        </w:rPr>
        <w:t>或翻译的特定模块或功能。由于法律和法规因地区而异，因此法律或法规的差异可能会影响在未创建所需功能的地区使用该功能。如果在</w:t>
      </w:r>
      <w:r w:rsidRPr="00873CB5">
        <w:rPr>
          <w:rFonts w:eastAsia="SimSun" w:cs="Arial"/>
          <w:lang w:eastAsia="zh-CN"/>
        </w:rPr>
        <w:t xml:space="preserve"> Microsoft </w:t>
      </w:r>
      <w:r w:rsidRPr="00873CB5">
        <w:rPr>
          <w:rFonts w:eastAsia="SimSun" w:cs="Arial"/>
          <w:lang w:eastAsia="zh-CN"/>
        </w:rPr>
        <w:t>已创建并普遍商业提供任何本地化或翻译版本的</w:t>
      </w:r>
      <w:r w:rsidRPr="00873CB5">
        <w:rPr>
          <w:rFonts w:eastAsia="SimSun" w:cs="Arial"/>
          <w:lang w:eastAsia="zh-CN"/>
        </w:rPr>
        <w:t xml:space="preserve"> Microsoft Dynamics </w:t>
      </w:r>
      <w:r w:rsidRPr="00873CB5">
        <w:rPr>
          <w:rFonts w:eastAsia="SimSun" w:cs="Arial"/>
          <w:lang w:eastAsia="zh-CN"/>
        </w:rPr>
        <w:t>软件或服务的地区之外使用此软件（包括通过此软件提供的任何在线服务），</w:t>
      </w:r>
      <w:r w:rsidRPr="00873CB5">
        <w:rPr>
          <w:rFonts w:eastAsia="SimSun" w:cs="Arial"/>
          <w:lang w:eastAsia="zh-CN"/>
        </w:rPr>
        <w:t xml:space="preserve">Microsoft </w:t>
      </w:r>
      <w:r w:rsidRPr="00873CB5">
        <w:rPr>
          <w:rFonts w:eastAsia="SimSun" w:cs="Arial"/>
          <w:lang w:eastAsia="zh-CN"/>
        </w:rPr>
        <w:t>不会对其性能或适用性作出任何声明、保证、担保（明示、默示或以其他方式）或保障。请咨询要使用此软件的地理区域的税务专家，</w:t>
      </w:r>
      <w:r w:rsidR="009B235D">
        <w:rPr>
          <w:rFonts w:eastAsia="SimSun" w:cs="Arial"/>
          <w:lang w:eastAsia="zh-CN"/>
        </w:rPr>
        <w:br/>
      </w:r>
      <w:r w:rsidRPr="00873CB5">
        <w:rPr>
          <w:rFonts w:eastAsia="SimSun" w:cs="Arial"/>
          <w:lang w:eastAsia="zh-CN"/>
        </w:rPr>
        <w:t>确认该功能是否适用于该地区。</w:t>
      </w:r>
    </w:p>
    <w:p w:rsidR="000A570B" w:rsidRPr="00873CB5" w:rsidRDefault="000A570B" w:rsidP="000A570B">
      <w:pPr>
        <w:pStyle w:val="PURBody-Indented"/>
        <w:rPr>
          <w:rFonts w:eastAsia="SimSun" w:cs="Arial"/>
          <w:lang w:eastAsia="zh-CN"/>
        </w:rPr>
      </w:pPr>
      <w:r w:rsidRPr="00873CB5">
        <w:rPr>
          <w:rFonts w:eastAsia="SimSun" w:cs="Arial"/>
          <w:lang w:eastAsia="zh-CN"/>
        </w:rPr>
        <w:t>如果您希望对软件进行本地化和</w:t>
      </w:r>
      <w:r w:rsidRPr="00873CB5">
        <w:rPr>
          <w:rFonts w:eastAsia="SimSun" w:cs="Arial"/>
          <w:lang w:eastAsia="zh-CN"/>
        </w:rPr>
        <w:t>/</w:t>
      </w:r>
      <w:r w:rsidRPr="00873CB5">
        <w:rPr>
          <w:rFonts w:eastAsia="SimSun" w:cs="Arial"/>
          <w:lang w:eastAsia="zh-CN"/>
        </w:rPr>
        <w:t>或翻译，必须拥有最新且有效的</w:t>
      </w:r>
      <w:r w:rsidRPr="00986414">
        <w:rPr>
          <w:rFonts w:ascii="SimSun" w:eastAsia="SimSun" w:hAnsi="SimSun" w:cs="Arial"/>
          <w:lang w:eastAsia="zh-CN"/>
        </w:rPr>
        <w:t>“</w:t>
      </w:r>
      <w:r w:rsidRPr="00873CB5">
        <w:rPr>
          <w:rFonts w:eastAsia="SimSun" w:cs="Arial"/>
          <w:lang w:eastAsia="zh-CN"/>
        </w:rPr>
        <w:t>主要合作伙伴本地化和翻译许可协议</w:t>
      </w:r>
      <w:r w:rsidRPr="00986414">
        <w:rPr>
          <w:rFonts w:ascii="SimSun" w:eastAsia="SimSun" w:hAnsi="SimSun" w:cs="Arial"/>
          <w:lang w:eastAsia="zh-CN"/>
        </w:rPr>
        <w:t>”</w:t>
      </w:r>
      <w:r w:rsidRPr="00873CB5">
        <w:rPr>
          <w:rFonts w:eastAsia="SimSun" w:cs="Arial"/>
          <w:lang w:eastAsia="zh-CN"/>
        </w:rPr>
        <w:t>（以下简称</w:t>
      </w:r>
      <w:r w:rsidRPr="00873CB5">
        <w:rPr>
          <w:rFonts w:eastAsia="SimSun" w:cs="Arial"/>
          <w:lang w:eastAsia="zh-CN"/>
        </w:rPr>
        <w:t>“MPLLA”</w:t>
      </w:r>
      <w:r w:rsidRPr="00873CB5">
        <w:rPr>
          <w:rFonts w:eastAsia="SimSun" w:cs="Arial"/>
          <w:lang w:eastAsia="zh-CN"/>
        </w:rPr>
        <w:t>）。</w:t>
      </w:r>
      <w:r w:rsidR="009B235D">
        <w:rPr>
          <w:rFonts w:eastAsia="SimSun" w:cs="Arial"/>
          <w:lang w:eastAsia="zh-CN"/>
        </w:rPr>
        <w:br/>
      </w:r>
      <w:r w:rsidRPr="00873CB5">
        <w:rPr>
          <w:rFonts w:eastAsia="SimSun" w:cs="Arial"/>
          <w:lang w:eastAsia="zh-CN"/>
        </w:rPr>
        <w:t>如需关于</w:t>
      </w:r>
      <w:r w:rsidRPr="00873CB5">
        <w:rPr>
          <w:rFonts w:eastAsia="SimSun" w:cs="Arial"/>
          <w:lang w:eastAsia="zh-CN"/>
        </w:rPr>
        <w:t xml:space="preserve"> MPLLA </w:t>
      </w:r>
      <w:r w:rsidRPr="00873CB5">
        <w:rPr>
          <w:rFonts w:eastAsia="SimSun" w:cs="Arial"/>
          <w:lang w:eastAsia="zh-CN"/>
        </w:rPr>
        <w:t>及</w:t>
      </w:r>
      <w:r w:rsidRPr="00873CB5">
        <w:rPr>
          <w:rFonts w:eastAsia="SimSun" w:cs="Arial"/>
          <w:lang w:eastAsia="zh-CN"/>
        </w:rPr>
        <w:t xml:space="preserve"> Microsoft Dynamics </w:t>
      </w:r>
      <w:r w:rsidRPr="00873CB5">
        <w:rPr>
          <w:rFonts w:eastAsia="SimSun" w:cs="Arial"/>
          <w:lang w:eastAsia="zh-CN"/>
        </w:rPr>
        <w:t>合作伙伴本地化和翻译许可计划的更多信息，请访问</w:t>
      </w:r>
      <w:r w:rsidRPr="00873CB5">
        <w:rPr>
          <w:rFonts w:eastAsia="SimSun" w:cs="Arial"/>
          <w:lang w:eastAsia="zh-CN"/>
        </w:rPr>
        <w:t xml:space="preserve"> </w:t>
      </w:r>
      <w:hyperlink r:id="rId85" w:history="1">
        <w:r w:rsidRPr="00CA5274">
          <w:rPr>
            <w:rStyle w:val="Hyperlink"/>
            <w:rFonts w:eastAsia="SimSun" w:cs="Arial"/>
            <w:lang w:eastAsia="zh-CN"/>
          </w:rPr>
          <w:t>https://mbs.microsoft.com/partnersource/partneressentials/pllp</w:t>
        </w:r>
      </w:hyperlink>
      <w:r w:rsidRPr="00873CB5">
        <w:rPr>
          <w:rFonts w:eastAsia="SimSun" w:cs="Arial"/>
          <w:lang w:eastAsia="zh-CN"/>
        </w:rPr>
        <w:t xml:space="preserve"> </w:t>
      </w:r>
      <w:r w:rsidRPr="00873CB5">
        <w:rPr>
          <w:rFonts w:eastAsia="SimSun" w:cs="Arial"/>
          <w:lang w:eastAsia="zh-CN"/>
        </w:rPr>
        <w:t>或联系您的合作伙伴客户经理。</w:t>
      </w:r>
    </w:p>
    <w:p w:rsidR="000A570B" w:rsidRPr="00873CB5" w:rsidRDefault="0099372B" w:rsidP="000A570B">
      <w:pPr>
        <w:pStyle w:val="PURBreadcrumb"/>
        <w:rPr>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lang w:eastAsia="zh-CN"/>
        </w:rPr>
      </w:pPr>
      <w:bookmarkStart w:id="134" w:name="_Toc299524956"/>
      <w:bookmarkStart w:id="135" w:name="_Toc299531308"/>
      <w:bookmarkStart w:id="136" w:name="_Toc299531416"/>
      <w:bookmarkStart w:id="137" w:name="_Toc299531524"/>
      <w:bookmarkStart w:id="138" w:name="_Toc299957133"/>
      <w:bookmarkStart w:id="139" w:name="_Toc317071895"/>
      <w:bookmarkStart w:id="140" w:name="_Toc317072103"/>
      <w:bookmarkStart w:id="141" w:name="_Toc317160702"/>
      <w:r w:rsidRPr="00873CB5">
        <w:rPr>
          <w:rFonts w:eastAsia="SimSun" w:cs="Arial"/>
          <w:lang w:eastAsia="zh-CN"/>
        </w:rPr>
        <w:t>Microsoft Dynamics NAV 2009 R2</w:t>
      </w:r>
      <w:bookmarkEnd w:id="134"/>
      <w:bookmarkEnd w:id="135"/>
      <w:bookmarkEnd w:id="136"/>
      <w:bookmarkEnd w:id="137"/>
      <w:bookmarkEnd w:id="138"/>
      <w:bookmarkEnd w:id="139"/>
      <w:bookmarkEnd w:id="140"/>
      <w:bookmarkEnd w:id="141"/>
      <w:r w:rsidR="00803447" w:rsidRPr="00873CB5">
        <w:rPr>
          <w:rFonts w:eastAsia="SimSun" w:cs="Arial"/>
        </w:rPr>
        <w:fldChar w:fldCharType="begin"/>
      </w:r>
      <w:r w:rsidRPr="00873CB5">
        <w:rPr>
          <w:rFonts w:eastAsia="SimSun" w:cs="Arial"/>
          <w:lang w:eastAsia="zh-CN"/>
        </w:rPr>
        <w:instrText xml:space="preserve">XE "Microsoft Dynamics NAV 2009 R2" </w:instrText>
      </w:r>
      <w:r w:rsidR="00803447" w:rsidRPr="00873CB5">
        <w:rPr>
          <w:rFonts w:eastAsia="SimSun" w:cs="Arial"/>
        </w:rPr>
        <w:fldChar w:fldCharType="end"/>
      </w:r>
    </w:p>
    <w:p w:rsidR="000A570B" w:rsidRPr="00873CB5" w:rsidRDefault="000A570B" w:rsidP="000A570B">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否</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0A570B" w:rsidRPr="00873CB5" w:rsidTr="00AE7BEF">
        <w:tc>
          <w:tcPr>
            <w:tcW w:w="2477" w:type="pct"/>
          </w:tcPr>
          <w:p w:rsidR="000A570B" w:rsidRPr="00873CB5" w:rsidRDefault="00624A7C" w:rsidP="00AE7BE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hyperlink>
            <w:r w:rsidRPr="00873CB5">
              <w:rPr>
                <w:rFonts w:ascii="Arial" w:eastAsia="SimSun" w:hAnsi="Arial"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cs="Arial"/>
          <w:lang w:eastAsia="zh-CN"/>
        </w:rPr>
        <w:t>组件：</w:t>
      </w:r>
    </w:p>
    <w:p w:rsidR="000A570B" w:rsidRPr="00873CB5" w:rsidRDefault="000A570B" w:rsidP="00347596">
      <w:pPr>
        <w:pStyle w:val="PURBody-Indented"/>
        <w:rPr>
          <w:rFonts w:eastAsia="SimSun" w:cs="Arial"/>
          <w:lang w:eastAsia="zh-CN"/>
        </w:rPr>
      </w:pPr>
      <w:r w:rsidRPr="00873CB5">
        <w:rPr>
          <w:rFonts w:eastAsia="SimSun" w:cs="Arial"/>
          <w:lang w:eastAsia="zh-CN"/>
        </w:rPr>
        <w:t>您只能使用所选的</w:t>
      </w:r>
      <w:r w:rsidRPr="00873CB5">
        <w:rPr>
          <w:rFonts w:eastAsia="SimSun" w:cs="Arial"/>
          <w:lang w:eastAsia="zh-CN"/>
        </w:rPr>
        <w:t xml:space="preserve"> SAL </w:t>
      </w:r>
      <w:r w:rsidRPr="00873CB5">
        <w:rPr>
          <w:rFonts w:eastAsia="SimSun" w:cs="Arial"/>
          <w:lang w:eastAsia="zh-CN"/>
        </w:rPr>
        <w:t>版本以每处理器方式运行独立功能（称为</w:t>
      </w:r>
      <w:r w:rsidRPr="00986414">
        <w:rPr>
          <w:rFonts w:ascii="SimSun" w:eastAsia="SimSun" w:hAnsi="SimSun" w:cs="Arial"/>
          <w:lang w:eastAsia="zh-CN"/>
        </w:rPr>
        <w:t>“</w:t>
      </w:r>
      <w:r w:rsidRPr="00873CB5">
        <w:rPr>
          <w:rFonts w:eastAsia="SimSun" w:cs="Arial"/>
          <w:lang w:eastAsia="zh-CN"/>
        </w:rPr>
        <w:t>组件</w:t>
      </w:r>
      <w:r w:rsidRPr="00986414">
        <w:rPr>
          <w:rFonts w:ascii="SimSun" w:eastAsia="SimSun" w:hAnsi="SimSun" w:cs="Arial"/>
          <w:lang w:eastAsia="zh-CN"/>
        </w:rPr>
        <w:t>”</w:t>
      </w:r>
      <w:r w:rsidRPr="00873CB5">
        <w:rPr>
          <w:rFonts w:eastAsia="SimSun" w:cs="Arial"/>
          <w:lang w:eastAsia="zh-CN"/>
        </w:rPr>
        <w:t>）的实例。我们可能会修改组件列表。有关其他可用组件的详细信息，请访问</w:t>
      </w:r>
      <w:r w:rsidR="00347596" w:rsidRPr="008F7CB0">
        <w:rPr>
          <w:rStyle w:val="Hyperlink"/>
          <w:lang w:eastAsia="zh-CN"/>
        </w:rPr>
        <w:t>http://</w:t>
      </w:r>
      <w:hyperlink r:id="rId86" w:history="1">
        <w:r w:rsidR="00347596" w:rsidRPr="008F7CB0">
          <w:rPr>
            <w:rStyle w:val="Hyperlink"/>
            <w:lang w:eastAsia="zh-CN"/>
          </w:rPr>
          <w:t>www.explore.ms</w:t>
        </w:r>
      </w:hyperlink>
      <w:r w:rsidRPr="00873CB5">
        <w:rPr>
          <w:rFonts w:eastAsia="SimSun" w:cs="Arial"/>
          <w:lang w:eastAsia="zh-CN"/>
        </w:rPr>
        <w:t>。</w:t>
      </w:r>
    </w:p>
    <w:p w:rsidR="000A570B" w:rsidRPr="00873CB5" w:rsidRDefault="000A570B" w:rsidP="000A570B">
      <w:pPr>
        <w:pStyle w:val="PURBody-Indented"/>
        <w:rPr>
          <w:rFonts w:eastAsia="SimSun" w:cs="Arial"/>
          <w:lang w:eastAsia="zh-CN"/>
        </w:rPr>
      </w:pPr>
      <w:r w:rsidRPr="00873CB5">
        <w:rPr>
          <w:rFonts w:eastAsia="SimSun" w:cs="Arial"/>
          <w:lang w:eastAsia="zh-CN"/>
        </w:rPr>
        <w:t>对于在处理器许可模式下许可的组件，无论所使用的处理器的数量有多少，您只需为每个</w:t>
      </w:r>
      <w:r w:rsidRPr="00986414">
        <w:rPr>
          <w:rFonts w:ascii="SimSun" w:eastAsia="SimSun" w:hAnsi="SimSun" w:cs="Arial"/>
          <w:lang w:eastAsia="zh-CN"/>
        </w:rPr>
        <w:t>“</w:t>
      </w:r>
      <w:r w:rsidRPr="00873CB5">
        <w:rPr>
          <w:rFonts w:eastAsia="SimSun" w:cs="Arial"/>
          <w:lang w:eastAsia="zh-CN"/>
        </w:rPr>
        <w:t>系统数据库</w:t>
      </w:r>
      <w:r w:rsidRPr="00986414">
        <w:rPr>
          <w:rFonts w:ascii="SimSun" w:eastAsia="SimSun" w:hAnsi="SimSun" w:cs="Arial"/>
          <w:lang w:eastAsia="zh-CN"/>
        </w:rPr>
        <w:t>”</w:t>
      </w:r>
      <w:r w:rsidRPr="00873CB5">
        <w:rPr>
          <w:rFonts w:eastAsia="SimSun" w:cs="Arial"/>
          <w:lang w:eastAsia="zh-CN"/>
        </w:rPr>
        <w:t>许可并报告一个处理器许可即可。</w:t>
      </w:r>
      <w:r w:rsidRPr="00986414">
        <w:rPr>
          <w:rFonts w:ascii="SimSun" w:eastAsia="SimSun" w:hAnsi="SimSun" w:cs="Arial"/>
          <w:lang w:eastAsia="zh-CN"/>
        </w:rPr>
        <w:t>“</w:t>
      </w:r>
      <w:r w:rsidRPr="00873CB5">
        <w:rPr>
          <w:rFonts w:eastAsia="SimSun" w:cs="Arial"/>
          <w:lang w:eastAsia="zh-CN"/>
        </w:rPr>
        <w:t>系统数据库</w:t>
      </w:r>
      <w:r w:rsidRPr="00986414">
        <w:rPr>
          <w:rFonts w:ascii="SimSun" w:eastAsia="SimSun" w:hAnsi="SimSun" w:cs="Arial"/>
          <w:lang w:eastAsia="zh-CN"/>
        </w:rPr>
        <w:t>”</w:t>
      </w:r>
      <w:r w:rsidRPr="00873CB5">
        <w:rPr>
          <w:rFonts w:eastAsia="SimSun" w:cs="Arial"/>
          <w:lang w:eastAsia="zh-CN"/>
        </w:rPr>
        <w:t>是指控制您的用户和财务报告单位的基础数据库。</w:t>
      </w:r>
    </w:p>
    <w:p w:rsidR="000A570B" w:rsidRPr="00873CB5" w:rsidRDefault="000A570B" w:rsidP="000A570B">
      <w:pPr>
        <w:pStyle w:val="PURBlueStrong"/>
        <w:rPr>
          <w:rFonts w:eastAsia="SimSun" w:cs="Arial"/>
          <w:lang w:eastAsia="zh-CN"/>
        </w:rPr>
      </w:pPr>
      <w:r w:rsidRPr="00873CB5">
        <w:rPr>
          <w:rStyle w:val="PURBlueStrongChar"/>
          <w:rFonts w:eastAsia="SimSun" w:cs="Arial"/>
          <w:lang w:eastAsia="zh-CN"/>
        </w:rPr>
        <w:t>检验要求。</w:t>
      </w:r>
    </w:p>
    <w:p w:rsidR="000A570B" w:rsidRPr="00873CB5" w:rsidRDefault="000A570B" w:rsidP="00347596">
      <w:pPr>
        <w:pStyle w:val="PURBody-Indented"/>
        <w:rPr>
          <w:rFonts w:eastAsia="SimSun" w:cs="Arial"/>
          <w:lang w:eastAsia="zh-CN"/>
        </w:rPr>
      </w:pPr>
      <w:r w:rsidRPr="00873CB5">
        <w:rPr>
          <w:rFonts w:eastAsia="SimSun" w:cs="Arial"/>
          <w:lang w:eastAsia="zh-CN"/>
        </w:rPr>
        <w:t>为了获得软件许可并使用该软件，您（以及您的所有使用该软件的关联公司）必须符合</w:t>
      </w:r>
      <w:r w:rsidR="00347596" w:rsidRPr="008F7CB0">
        <w:rPr>
          <w:rStyle w:val="Hyperlink"/>
          <w:lang w:eastAsia="zh-CN"/>
        </w:rPr>
        <w:t>http://</w:t>
      </w:r>
      <w:hyperlink r:id="rId87"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上针对特定软件规定的最低检验要求或者由软件产品经销商规定的最低检验要求。您必须通过</w:t>
      </w:r>
      <w:r w:rsidR="00347596" w:rsidRPr="008F7CB0">
        <w:rPr>
          <w:rStyle w:val="Hyperlink"/>
          <w:lang w:eastAsia="zh-CN"/>
        </w:rPr>
        <w:t>http://</w:t>
      </w:r>
      <w:hyperlink r:id="rId88"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cs="Arial"/>
          <w:lang w:eastAsia="zh-CN"/>
        </w:rPr>
        <w:t>天内，必须另有一位员工用户通过检验要求。我们可能会随时更改检验要求。但是，检验要求的任何增加内容将在您收到我们的书面通知一年后才生效。</w:t>
      </w:r>
    </w:p>
    <w:p w:rsidR="000A570B" w:rsidRPr="00873CB5" w:rsidRDefault="000A570B" w:rsidP="000A570B">
      <w:pPr>
        <w:pStyle w:val="PURBlueStrong"/>
        <w:rPr>
          <w:rStyle w:val="PURBlueStrongChar"/>
          <w:rFonts w:eastAsia="SimSun" w:cs="Arial"/>
          <w:smallCaps/>
          <w:lang w:eastAsia="zh-CN"/>
        </w:rPr>
      </w:pPr>
      <w:r w:rsidRPr="00873CB5">
        <w:rPr>
          <w:rStyle w:val="PURBlueStrongChar"/>
          <w:rFonts w:eastAsia="SimSun" w:cs="Arial"/>
          <w:lang w:eastAsia="zh-CN"/>
        </w:rPr>
        <w:t>许可密钥</w:t>
      </w:r>
    </w:p>
    <w:p w:rsidR="000A570B" w:rsidRPr="00873CB5" w:rsidRDefault="000A570B" w:rsidP="00347596">
      <w:pPr>
        <w:pStyle w:val="PURBody-Indented"/>
        <w:rPr>
          <w:rFonts w:eastAsia="SimSun" w:cs="Arial"/>
          <w:lang w:eastAsia="zh-CN"/>
        </w:rPr>
      </w:pPr>
      <w:r w:rsidRPr="00873CB5">
        <w:rPr>
          <w:rFonts w:eastAsia="SimSun" w:cs="Arial"/>
          <w:lang w:eastAsia="zh-CN"/>
        </w:rPr>
        <w:t>为了安装软件和使用软件产品的功能，您必须从</w:t>
      </w:r>
      <w:r w:rsidRPr="00873CB5">
        <w:rPr>
          <w:rFonts w:eastAsia="SimSun" w:cs="Arial"/>
          <w:lang w:eastAsia="zh-CN"/>
        </w:rPr>
        <w:t xml:space="preserve"> Microsoft </w:t>
      </w:r>
      <w:r w:rsidRPr="00873CB5">
        <w:rPr>
          <w:rFonts w:eastAsia="SimSun" w:cs="Arial"/>
          <w:lang w:eastAsia="zh-CN"/>
        </w:rPr>
        <w:t>获得相应的许可密钥。获得此类许可密钥的步骤将在</w:t>
      </w:r>
      <w:r w:rsidR="00347596" w:rsidRPr="008F7CB0">
        <w:rPr>
          <w:rStyle w:val="Hyperlink"/>
          <w:lang w:eastAsia="zh-CN"/>
        </w:rPr>
        <w:t>http://</w:t>
      </w:r>
      <w:hyperlink r:id="rId89"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上公布或由您的软件产品经销商提供。</w:t>
      </w:r>
    </w:p>
    <w:p w:rsidR="006D5D8E" w:rsidRDefault="006D5D8E" w:rsidP="000A570B">
      <w:pPr>
        <w:pStyle w:val="PURBlueStrong"/>
        <w:rPr>
          <w:rStyle w:val="PURBlueStrongChar"/>
          <w:rFonts w:eastAsia="SimSun" w:cs="Arial"/>
          <w:lang w:eastAsia="zh-CN"/>
        </w:rPr>
      </w:pPr>
    </w:p>
    <w:p w:rsidR="006D5D8E" w:rsidRDefault="006D5D8E" w:rsidP="006D5D8E">
      <w:pPr>
        <w:pStyle w:val="PURBlueStrong"/>
        <w:keepNext w:val="0"/>
        <w:keepLines w:val="0"/>
        <w:rPr>
          <w:rStyle w:val="PURBlueStrongChar"/>
          <w:rFonts w:eastAsia="SimSun" w:cs="Arial"/>
          <w:lang w:eastAsia="zh-CN"/>
        </w:rPr>
      </w:pPr>
    </w:p>
    <w:p w:rsidR="000A570B" w:rsidRPr="00873CB5" w:rsidRDefault="000A570B" w:rsidP="00D04520">
      <w:pPr>
        <w:pStyle w:val="PURBlueStrong"/>
        <w:spacing w:after="50"/>
        <w:rPr>
          <w:rStyle w:val="PURBlueStrongChar"/>
          <w:rFonts w:eastAsia="SimSun" w:cs="Arial"/>
          <w:smallCaps/>
        </w:rPr>
      </w:pPr>
      <w:r w:rsidRPr="00873CB5">
        <w:rPr>
          <w:rStyle w:val="PURBlueStrongChar"/>
          <w:rFonts w:eastAsia="SimSun" w:cs="Arial"/>
        </w:rPr>
        <w:lastRenderedPageBreak/>
        <w:t>本地化和翻译</w:t>
      </w:r>
    </w:p>
    <w:p w:rsidR="000A570B" w:rsidRPr="00873CB5" w:rsidRDefault="000A570B" w:rsidP="000A570B">
      <w:pPr>
        <w:pStyle w:val="PURBody-Indented"/>
        <w:rPr>
          <w:rStyle w:val="Hyperlink"/>
          <w:rFonts w:eastAsia="SimSun" w:cs="Arial"/>
        </w:rPr>
      </w:pPr>
      <w:r w:rsidRPr="00873CB5">
        <w:rPr>
          <w:rFonts w:eastAsia="SimSun" w:cs="Arial"/>
        </w:rPr>
        <w:t>单击以下超链接，了解</w:t>
      </w:r>
      <w:r w:rsidRPr="00873CB5">
        <w:rPr>
          <w:rFonts w:eastAsia="SimSun" w:cs="Arial"/>
        </w:rPr>
        <w:t xml:space="preserve"> Microsoft </w:t>
      </w:r>
      <w:r w:rsidRPr="00873CB5">
        <w:rPr>
          <w:rFonts w:eastAsia="SimSun" w:cs="Arial"/>
        </w:rPr>
        <w:t>已经进行本地化并已普遍提供的地理区域和语言列表：</w:t>
      </w:r>
      <w:hyperlink r:id="rId90" w:history="1">
        <w:r w:rsidRPr="00CA5274">
          <w:rPr>
            <w:rStyle w:val="Hyperlink"/>
            <w:rFonts w:eastAsia="SimSun" w:cs="Arial"/>
          </w:rPr>
          <w:t>http://www.microsoft.com/dynamics/en/us/products/nav-availability.aspx</w:t>
        </w:r>
      </w:hyperlink>
    </w:p>
    <w:p w:rsidR="000A570B" w:rsidRPr="00873CB5" w:rsidRDefault="000A570B" w:rsidP="000A570B">
      <w:pPr>
        <w:pStyle w:val="PURBody-Indented"/>
        <w:rPr>
          <w:rFonts w:eastAsia="SimSun" w:cs="Arial"/>
          <w:color w:val="00467F"/>
          <w:u w:val="single"/>
          <w:lang w:eastAsia="zh-CN"/>
        </w:rPr>
      </w:pPr>
      <w:r w:rsidRPr="00873CB5">
        <w:rPr>
          <w:rFonts w:eastAsia="SimSun" w:cs="Arial"/>
        </w:rPr>
        <w:t>该软件包含一些专门针对已本地化的地理区域推出的特性和功能，用于满足特定的税收、金融或会计法律和</w:t>
      </w:r>
      <w:r w:rsidRPr="00873CB5">
        <w:rPr>
          <w:rFonts w:eastAsia="SimSun" w:cs="Arial"/>
        </w:rPr>
        <w:t>/</w:t>
      </w:r>
      <w:r w:rsidRPr="00873CB5">
        <w:rPr>
          <w:rFonts w:eastAsia="SimSun" w:cs="Arial"/>
        </w:rPr>
        <w:t>或法规及商业要求。</w:t>
      </w:r>
      <w:r w:rsidR="00516180">
        <w:rPr>
          <w:rFonts w:eastAsia="SimSun" w:cs="Arial"/>
        </w:rPr>
        <w:br/>
      </w:r>
      <w:r w:rsidRPr="00873CB5">
        <w:rPr>
          <w:rFonts w:eastAsia="SimSun" w:cs="Arial"/>
          <w:lang w:eastAsia="zh-CN"/>
        </w:rPr>
        <w:t>法律和法规因地区而异，该软件不能满足这些地区的所有法律、法规或商业需求。</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Microsoft </w:t>
      </w:r>
      <w:r w:rsidRPr="00873CB5">
        <w:rPr>
          <w:rFonts w:eastAsia="SimSun" w:cs="Arial"/>
          <w:lang w:eastAsia="zh-CN"/>
        </w:rPr>
        <w:t>了解到，在某些情况下，您可能需要在其他地区使用在特定地区已本地化和</w:t>
      </w:r>
      <w:r w:rsidRPr="00873CB5">
        <w:rPr>
          <w:rFonts w:eastAsia="SimSun" w:cs="Arial"/>
          <w:lang w:eastAsia="zh-CN"/>
        </w:rPr>
        <w:t>/</w:t>
      </w:r>
      <w:r w:rsidRPr="00873CB5">
        <w:rPr>
          <w:rFonts w:eastAsia="SimSun" w:cs="Arial"/>
          <w:lang w:eastAsia="zh-CN"/>
        </w:rPr>
        <w:t>或翻译的特定模块或功能。由于法律和法规因地区而异，因此法律或法规的差异可能会影响在未创建所需功能的地区使用该功能。如果在</w:t>
      </w:r>
      <w:r w:rsidRPr="00873CB5">
        <w:rPr>
          <w:rFonts w:eastAsia="SimSun" w:cs="Arial"/>
          <w:lang w:eastAsia="zh-CN"/>
        </w:rPr>
        <w:t xml:space="preserve"> Microsoft </w:t>
      </w:r>
      <w:r w:rsidRPr="00873CB5">
        <w:rPr>
          <w:rFonts w:eastAsia="SimSun" w:cs="Arial"/>
          <w:lang w:eastAsia="zh-CN"/>
        </w:rPr>
        <w:t>已创建并普遍商业提供任何本地化或翻译版本的</w:t>
      </w:r>
      <w:r w:rsidRPr="00873CB5">
        <w:rPr>
          <w:rFonts w:eastAsia="SimSun" w:cs="Arial"/>
          <w:lang w:eastAsia="zh-CN"/>
        </w:rPr>
        <w:t xml:space="preserve"> Microsoft Dynamics </w:t>
      </w:r>
      <w:r w:rsidRPr="00873CB5">
        <w:rPr>
          <w:rFonts w:eastAsia="SimSun" w:cs="Arial"/>
          <w:lang w:eastAsia="zh-CN"/>
        </w:rPr>
        <w:t>软件或服务的地区之外使用此软件（包括通过此软件提供的任何在线服务），</w:t>
      </w:r>
      <w:r w:rsidRPr="00873CB5">
        <w:rPr>
          <w:rFonts w:eastAsia="SimSun" w:cs="Arial"/>
          <w:lang w:eastAsia="zh-CN"/>
        </w:rPr>
        <w:t xml:space="preserve">Microsoft </w:t>
      </w:r>
      <w:r w:rsidRPr="00873CB5">
        <w:rPr>
          <w:rFonts w:eastAsia="SimSun" w:cs="Arial"/>
          <w:lang w:eastAsia="zh-CN"/>
        </w:rPr>
        <w:t>不会对其性能或适用性作出任何声明、保证、担保（明示、默示或以其他方式）或保障。请咨询要使用此软件的地理区域的税务专家，</w:t>
      </w:r>
      <w:r w:rsidR="004E227B">
        <w:rPr>
          <w:rFonts w:eastAsia="SimSun" w:cs="Arial"/>
          <w:lang w:eastAsia="zh-CN"/>
        </w:rPr>
        <w:br/>
      </w:r>
      <w:r w:rsidRPr="00873CB5">
        <w:rPr>
          <w:rFonts w:eastAsia="SimSun" w:cs="Arial"/>
          <w:lang w:eastAsia="zh-CN"/>
        </w:rPr>
        <w:t>确认该功能是否适用于该地区。</w:t>
      </w:r>
    </w:p>
    <w:p w:rsidR="000A570B" w:rsidRPr="00873CB5" w:rsidRDefault="000A570B" w:rsidP="000A570B">
      <w:pPr>
        <w:pStyle w:val="PURBody-Indented"/>
        <w:rPr>
          <w:rFonts w:eastAsia="SimSun" w:cs="Arial"/>
          <w:lang w:eastAsia="zh-CN"/>
        </w:rPr>
      </w:pPr>
      <w:r w:rsidRPr="00873CB5">
        <w:rPr>
          <w:rFonts w:eastAsia="SimSun" w:cs="Arial"/>
          <w:lang w:eastAsia="zh-CN"/>
        </w:rPr>
        <w:t>如果您希望对软件进行本地化和</w:t>
      </w:r>
      <w:r w:rsidRPr="00873CB5">
        <w:rPr>
          <w:rFonts w:eastAsia="SimSun" w:cs="Arial"/>
          <w:lang w:eastAsia="zh-CN"/>
        </w:rPr>
        <w:t>/</w:t>
      </w:r>
      <w:r w:rsidRPr="00873CB5">
        <w:rPr>
          <w:rFonts w:eastAsia="SimSun" w:cs="Arial"/>
          <w:lang w:eastAsia="zh-CN"/>
        </w:rPr>
        <w:t>或翻译，必须拥有最新且有效的</w:t>
      </w:r>
      <w:r w:rsidRPr="00986414">
        <w:rPr>
          <w:rFonts w:ascii="SimSun" w:eastAsia="SimSun" w:hAnsi="SimSun" w:cs="Arial"/>
          <w:lang w:eastAsia="zh-CN"/>
        </w:rPr>
        <w:t>“</w:t>
      </w:r>
      <w:r w:rsidRPr="00873CB5">
        <w:rPr>
          <w:rFonts w:eastAsia="SimSun" w:cs="Arial"/>
          <w:lang w:eastAsia="zh-CN"/>
        </w:rPr>
        <w:t>主要合作伙伴本地化和翻译许可协议</w:t>
      </w:r>
      <w:r w:rsidRPr="00986414">
        <w:rPr>
          <w:rFonts w:ascii="SimSun" w:eastAsia="SimSun" w:hAnsi="SimSun" w:cs="Arial"/>
          <w:lang w:eastAsia="zh-CN"/>
        </w:rPr>
        <w:t>”</w:t>
      </w:r>
      <w:r w:rsidRPr="00873CB5">
        <w:rPr>
          <w:rFonts w:eastAsia="SimSun" w:cs="Arial"/>
          <w:lang w:eastAsia="zh-CN"/>
        </w:rPr>
        <w:t>（以下简称</w:t>
      </w:r>
      <w:r w:rsidRPr="00873CB5">
        <w:rPr>
          <w:rFonts w:eastAsia="SimSun" w:cs="Arial"/>
          <w:lang w:eastAsia="zh-CN"/>
        </w:rPr>
        <w:t>“MPLLA”</w:t>
      </w:r>
      <w:r w:rsidRPr="00873CB5">
        <w:rPr>
          <w:rFonts w:eastAsia="SimSun" w:cs="Arial"/>
          <w:lang w:eastAsia="zh-CN"/>
        </w:rPr>
        <w:t>）。</w:t>
      </w:r>
      <w:r w:rsidR="004E227B">
        <w:rPr>
          <w:rFonts w:eastAsia="SimSun" w:cs="Arial"/>
          <w:lang w:eastAsia="zh-CN"/>
        </w:rPr>
        <w:br/>
      </w:r>
      <w:r w:rsidRPr="00873CB5">
        <w:rPr>
          <w:rFonts w:eastAsia="SimSun" w:cs="Arial"/>
          <w:lang w:eastAsia="zh-CN"/>
        </w:rPr>
        <w:t>如需关于</w:t>
      </w:r>
      <w:r w:rsidRPr="00873CB5">
        <w:rPr>
          <w:rFonts w:eastAsia="SimSun" w:cs="Arial"/>
          <w:lang w:eastAsia="zh-CN"/>
        </w:rPr>
        <w:t xml:space="preserve"> MPLLA </w:t>
      </w:r>
      <w:r w:rsidRPr="00873CB5">
        <w:rPr>
          <w:rFonts w:eastAsia="SimSun" w:cs="Arial"/>
          <w:lang w:eastAsia="zh-CN"/>
        </w:rPr>
        <w:t>及</w:t>
      </w:r>
      <w:r w:rsidRPr="00873CB5">
        <w:rPr>
          <w:rFonts w:eastAsia="SimSun" w:cs="Arial"/>
          <w:lang w:eastAsia="zh-CN"/>
        </w:rPr>
        <w:t xml:space="preserve"> Microsoft Dynamics </w:t>
      </w:r>
      <w:r w:rsidRPr="00873CB5">
        <w:rPr>
          <w:rFonts w:eastAsia="SimSun" w:cs="Arial"/>
          <w:lang w:eastAsia="zh-CN"/>
        </w:rPr>
        <w:t>合作伙伴本地化和翻译许可计划的更多信息，请访问</w:t>
      </w:r>
      <w:r w:rsidRPr="00873CB5">
        <w:rPr>
          <w:rFonts w:eastAsia="SimSun" w:cs="Arial"/>
          <w:lang w:eastAsia="zh-CN"/>
        </w:rPr>
        <w:t xml:space="preserve"> </w:t>
      </w:r>
      <w:hyperlink r:id="rId91" w:history="1">
        <w:r w:rsidRPr="00CA5274">
          <w:rPr>
            <w:rStyle w:val="Hyperlink"/>
            <w:rFonts w:eastAsia="SimSun" w:cs="Arial"/>
            <w:lang w:eastAsia="zh-CN"/>
          </w:rPr>
          <w:t>https://mbs.microsoft.com/partnersource/partneressentials/pllp</w:t>
        </w:r>
      </w:hyperlink>
      <w:r w:rsidRPr="00873CB5">
        <w:rPr>
          <w:rFonts w:eastAsia="SimSun" w:cs="Arial"/>
          <w:lang w:eastAsia="zh-CN"/>
        </w:rPr>
        <w:t xml:space="preserve"> </w:t>
      </w:r>
      <w:r w:rsidRPr="00873CB5">
        <w:rPr>
          <w:rFonts w:eastAsia="SimSun" w:cs="Arial"/>
          <w:lang w:eastAsia="zh-CN"/>
        </w:rPr>
        <w:t>或联系您的合作伙伴客户经理。</w:t>
      </w:r>
    </w:p>
    <w:p w:rsidR="000A570B" w:rsidRPr="00873CB5" w:rsidRDefault="0099372B" w:rsidP="00D04520">
      <w:pPr>
        <w:pStyle w:val="PURBreadcrumb"/>
        <w:spacing w:before="230" w:after="230"/>
        <w:rPr>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lang w:eastAsia="zh-CN"/>
        </w:rPr>
      </w:pPr>
      <w:bookmarkStart w:id="142" w:name="_Toc299524957"/>
      <w:bookmarkStart w:id="143" w:name="_Toc299531309"/>
      <w:bookmarkStart w:id="144" w:name="_Toc299531417"/>
      <w:bookmarkStart w:id="145" w:name="_Toc299531525"/>
      <w:bookmarkStart w:id="146" w:name="_Toc299957134"/>
      <w:bookmarkStart w:id="147" w:name="_Toc317071896"/>
      <w:bookmarkStart w:id="148" w:name="_Toc317072104"/>
      <w:bookmarkStart w:id="149" w:name="_Toc317160703"/>
      <w:r w:rsidRPr="00873CB5">
        <w:rPr>
          <w:rFonts w:eastAsia="SimSun" w:cs="Arial"/>
          <w:lang w:eastAsia="zh-CN"/>
        </w:rPr>
        <w:t>Microsoft Dynamics SL 2011</w:t>
      </w:r>
      <w:bookmarkEnd w:id="142"/>
      <w:bookmarkEnd w:id="143"/>
      <w:bookmarkEnd w:id="144"/>
      <w:bookmarkEnd w:id="145"/>
      <w:bookmarkEnd w:id="146"/>
      <w:bookmarkEnd w:id="147"/>
      <w:bookmarkEnd w:id="148"/>
      <w:bookmarkEnd w:id="149"/>
      <w:r w:rsidR="00803447" w:rsidRPr="00873CB5">
        <w:rPr>
          <w:rFonts w:eastAsia="SimSun" w:cs="Arial"/>
        </w:rPr>
        <w:fldChar w:fldCharType="begin"/>
      </w:r>
      <w:r w:rsidRPr="00873CB5">
        <w:rPr>
          <w:rFonts w:eastAsia="SimSun" w:cs="Arial"/>
          <w:lang w:eastAsia="zh-CN"/>
        </w:rPr>
        <w:instrText xml:space="preserve">XE "Microsoft Dynamics SL 2011" </w:instrText>
      </w:r>
      <w:r w:rsidR="00803447" w:rsidRPr="00873CB5">
        <w:rPr>
          <w:rFonts w:eastAsia="SimSun" w:cs="Arial"/>
        </w:rPr>
        <w:fldChar w:fldCharType="end"/>
      </w:r>
    </w:p>
    <w:p w:rsidR="000A570B" w:rsidRPr="00873CB5" w:rsidRDefault="000A570B" w:rsidP="004112AD">
      <w:pPr>
        <w:pStyle w:val="PURLicenseTerm"/>
        <w:spacing w:line="230" w:lineRule="exact"/>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43" w:type="dxa"/>
          <w:left w:w="86" w:type="dxa"/>
          <w:bottom w:w="43" w:type="dxa"/>
          <w:right w:w="86" w:type="dxa"/>
        </w:tblCellMar>
        <w:tblLook w:val="04A0" w:firstRow="1" w:lastRow="0" w:firstColumn="1" w:lastColumn="0" w:noHBand="0" w:noVBand="1"/>
      </w:tblPr>
      <w:tblGrid>
        <w:gridCol w:w="5385"/>
        <w:gridCol w:w="5486"/>
      </w:tblGrid>
      <w:tr w:rsidR="000A570B" w:rsidRPr="00873CB5" w:rsidTr="004112AD">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否</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0A570B" w:rsidRPr="00873CB5" w:rsidTr="004112AD">
        <w:tc>
          <w:tcPr>
            <w:tcW w:w="2477" w:type="pct"/>
          </w:tcPr>
          <w:p w:rsidR="000A570B" w:rsidRPr="00873CB5" w:rsidRDefault="00624A7C" w:rsidP="00AE7BE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6B0863" w:rsidRPr="006B0863">
                      <w:rPr>
                        <w:rStyle w:val="Hyperlink"/>
                        <w:rFonts w:eastAsia="SimSun" w:cs="Arial"/>
                        <w:i/>
                        <w:iCs/>
                        <w:lang w:eastAsia="zh-CN"/>
                      </w:rPr>
                      <w:t>附录</w:t>
                    </w:r>
                    <w:r w:rsidR="006B0863" w:rsidRPr="006B0863">
                      <w:rPr>
                        <w:rStyle w:val="Hyperlink"/>
                        <w:rFonts w:eastAsia="SimSun" w:cs="Arial"/>
                        <w:i/>
                        <w:iCs/>
                        <w:lang w:eastAsia="zh-CN"/>
                      </w:rPr>
                      <w:t xml:space="preserve"> 1</w:t>
                    </w:r>
                  </w:hyperlink>
                </w:hyperlink>
              </w:hyperlink>
            </w:hyperlink>
            <w:r w:rsidRPr="00873CB5">
              <w:rPr>
                <w:rFonts w:ascii="Arial" w:eastAsia="SimSun" w:hAnsi="Arial"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0A570B" w:rsidP="006B0863">
      <w:pPr>
        <w:pStyle w:val="PURADDITIONALTERMSHEADERMB"/>
        <w:pBdr>
          <w:top w:val="single" w:sz="12" w:space="2" w:color="E5EEF7"/>
        </w:pBdr>
        <w:rPr>
          <w:rFonts w:eastAsia="SimSun" w:cs="Arial"/>
          <w:lang w:eastAsia="zh-CN"/>
        </w:rPr>
      </w:pPr>
      <w:r w:rsidRPr="00873CB5">
        <w:rPr>
          <w:rFonts w:eastAsia="SimSun" w:cs="Arial"/>
          <w:lang w:eastAsia="zh-CN"/>
        </w:rPr>
        <w:t>附加条款：</w:t>
      </w:r>
    </w:p>
    <w:p w:rsidR="000A570B" w:rsidRPr="00873CB5" w:rsidRDefault="000A570B" w:rsidP="00D04520">
      <w:pPr>
        <w:pStyle w:val="PURBlueStrong"/>
        <w:spacing w:after="50"/>
        <w:rPr>
          <w:rFonts w:eastAsia="SimSun" w:cs="Arial"/>
          <w:lang w:eastAsia="zh-CN"/>
        </w:rPr>
      </w:pPr>
      <w:r w:rsidRPr="00873CB5">
        <w:rPr>
          <w:rFonts w:eastAsia="SimSun" w:cs="Arial"/>
          <w:lang w:eastAsia="zh-CN"/>
        </w:rPr>
        <w:t>组件：</w:t>
      </w:r>
    </w:p>
    <w:p w:rsidR="000A570B" w:rsidRPr="00873CB5" w:rsidRDefault="000A570B" w:rsidP="00347596">
      <w:pPr>
        <w:pStyle w:val="PURBody-Indented"/>
        <w:rPr>
          <w:rFonts w:eastAsia="SimSun" w:cs="Arial"/>
          <w:lang w:eastAsia="zh-CN"/>
        </w:rPr>
      </w:pPr>
      <w:r w:rsidRPr="00873CB5">
        <w:rPr>
          <w:rFonts w:eastAsia="SimSun" w:cs="Arial"/>
          <w:lang w:eastAsia="zh-CN"/>
        </w:rPr>
        <w:t>您只能使用所选的</w:t>
      </w:r>
      <w:r w:rsidRPr="00873CB5">
        <w:rPr>
          <w:rFonts w:eastAsia="SimSun" w:cs="Arial"/>
          <w:lang w:eastAsia="zh-CN"/>
        </w:rPr>
        <w:t xml:space="preserve"> SAL </w:t>
      </w:r>
      <w:r w:rsidRPr="00873CB5">
        <w:rPr>
          <w:rFonts w:eastAsia="SimSun" w:cs="Arial"/>
          <w:lang w:eastAsia="zh-CN"/>
        </w:rPr>
        <w:t>版本以每处理器方式运行独立功能（称为</w:t>
      </w:r>
      <w:r w:rsidRPr="00986414">
        <w:rPr>
          <w:rFonts w:ascii="SimSun" w:eastAsia="SimSun" w:hAnsi="SimSun" w:cs="Arial"/>
          <w:lang w:eastAsia="zh-CN"/>
        </w:rPr>
        <w:t>“</w:t>
      </w:r>
      <w:r w:rsidRPr="00873CB5">
        <w:rPr>
          <w:rFonts w:eastAsia="SimSun" w:cs="Arial"/>
          <w:lang w:eastAsia="zh-CN"/>
        </w:rPr>
        <w:t>组件</w:t>
      </w:r>
      <w:r w:rsidRPr="00986414">
        <w:rPr>
          <w:rFonts w:ascii="SimSun" w:eastAsia="SimSun" w:hAnsi="SimSun" w:cs="Arial"/>
          <w:lang w:eastAsia="zh-CN"/>
        </w:rPr>
        <w:t>”</w:t>
      </w:r>
      <w:r w:rsidRPr="00873CB5">
        <w:rPr>
          <w:rFonts w:eastAsia="SimSun" w:cs="Arial"/>
          <w:lang w:eastAsia="zh-CN"/>
        </w:rPr>
        <w:t>）的实例。我们可能会修改组件列表。有关其他可用组件的详细信息，请访问</w:t>
      </w:r>
      <w:r w:rsidR="00347596" w:rsidRPr="008F7CB0">
        <w:rPr>
          <w:rStyle w:val="Hyperlink"/>
          <w:lang w:eastAsia="zh-CN"/>
        </w:rPr>
        <w:t>http://</w:t>
      </w:r>
      <w:hyperlink r:id="rId92" w:history="1">
        <w:r w:rsidR="00347596" w:rsidRPr="008F7CB0">
          <w:rPr>
            <w:rStyle w:val="Hyperlink"/>
            <w:lang w:eastAsia="zh-CN"/>
          </w:rPr>
          <w:t>www.explore.ms</w:t>
        </w:r>
      </w:hyperlink>
      <w:r w:rsidRPr="00873CB5">
        <w:rPr>
          <w:rFonts w:eastAsia="SimSun" w:cs="Arial"/>
          <w:lang w:eastAsia="zh-CN"/>
        </w:rPr>
        <w:t>。</w:t>
      </w:r>
    </w:p>
    <w:p w:rsidR="000A570B" w:rsidRPr="00873CB5" w:rsidRDefault="000A570B" w:rsidP="000A570B">
      <w:pPr>
        <w:pStyle w:val="PURBody-Indented"/>
        <w:rPr>
          <w:rFonts w:eastAsia="SimSun" w:cs="Arial"/>
          <w:lang w:eastAsia="zh-CN"/>
        </w:rPr>
      </w:pPr>
      <w:r w:rsidRPr="00873CB5">
        <w:rPr>
          <w:rFonts w:eastAsia="SimSun" w:cs="Arial"/>
          <w:lang w:eastAsia="zh-CN"/>
        </w:rPr>
        <w:t>对于在处理器许可模式下许可的组件，无论所使用的处理器的数量有多少，您只需为每个</w:t>
      </w:r>
      <w:r w:rsidRPr="00986414">
        <w:rPr>
          <w:rFonts w:ascii="SimSun" w:eastAsia="SimSun" w:hAnsi="SimSun" w:cs="Arial"/>
          <w:lang w:eastAsia="zh-CN"/>
        </w:rPr>
        <w:t>“</w:t>
      </w:r>
      <w:r w:rsidRPr="00873CB5">
        <w:rPr>
          <w:rFonts w:eastAsia="SimSun" w:cs="Arial"/>
          <w:lang w:eastAsia="zh-CN"/>
        </w:rPr>
        <w:t>系统数据库</w:t>
      </w:r>
      <w:r w:rsidRPr="00986414">
        <w:rPr>
          <w:rFonts w:ascii="SimSun" w:eastAsia="SimSun" w:hAnsi="SimSun" w:cs="Arial"/>
          <w:lang w:eastAsia="zh-CN"/>
        </w:rPr>
        <w:t>”</w:t>
      </w:r>
      <w:r w:rsidRPr="00873CB5">
        <w:rPr>
          <w:rFonts w:eastAsia="SimSun" w:cs="Arial"/>
          <w:lang w:eastAsia="zh-CN"/>
        </w:rPr>
        <w:t>许可并报告一个处理器许可即可。</w:t>
      </w:r>
      <w:r w:rsidRPr="00986414">
        <w:rPr>
          <w:rFonts w:ascii="SimSun" w:eastAsia="SimSun" w:hAnsi="SimSun" w:cs="Arial"/>
          <w:lang w:eastAsia="zh-CN"/>
        </w:rPr>
        <w:t>“</w:t>
      </w:r>
      <w:r w:rsidRPr="00873CB5">
        <w:rPr>
          <w:rFonts w:eastAsia="SimSun" w:cs="Arial"/>
          <w:lang w:eastAsia="zh-CN"/>
        </w:rPr>
        <w:t>系统数据库</w:t>
      </w:r>
      <w:r w:rsidRPr="00986414">
        <w:rPr>
          <w:rFonts w:ascii="SimSun" w:eastAsia="SimSun" w:hAnsi="SimSun" w:cs="Arial"/>
          <w:lang w:eastAsia="zh-CN"/>
        </w:rPr>
        <w:t>”</w:t>
      </w:r>
      <w:r w:rsidRPr="00873CB5">
        <w:rPr>
          <w:rFonts w:eastAsia="SimSun" w:cs="Arial"/>
          <w:lang w:eastAsia="zh-CN"/>
        </w:rPr>
        <w:t>是指控制您的用户和财务报告单位的基础数据库。</w:t>
      </w:r>
    </w:p>
    <w:p w:rsidR="000A570B" w:rsidRPr="00873CB5" w:rsidRDefault="000A570B" w:rsidP="00D04520">
      <w:pPr>
        <w:pStyle w:val="PURBlueStrong"/>
        <w:spacing w:after="50"/>
        <w:rPr>
          <w:rFonts w:eastAsia="SimSun" w:cs="Arial"/>
          <w:lang w:eastAsia="zh-CN"/>
        </w:rPr>
      </w:pPr>
      <w:r w:rsidRPr="00873CB5">
        <w:rPr>
          <w:rStyle w:val="PURBlueStrongChar"/>
          <w:rFonts w:eastAsia="SimSun" w:cs="Arial"/>
          <w:lang w:eastAsia="zh-CN"/>
        </w:rPr>
        <w:t>检验要求</w:t>
      </w:r>
    </w:p>
    <w:p w:rsidR="000A570B" w:rsidRPr="00873CB5" w:rsidRDefault="000A570B" w:rsidP="00347596">
      <w:pPr>
        <w:pStyle w:val="PURBody-Indented"/>
        <w:spacing w:after="110"/>
        <w:ind w:left="274"/>
        <w:rPr>
          <w:rFonts w:eastAsia="SimSun" w:cs="Arial"/>
          <w:lang w:eastAsia="zh-CN"/>
        </w:rPr>
      </w:pPr>
      <w:r w:rsidRPr="00873CB5">
        <w:rPr>
          <w:rFonts w:eastAsia="SimSun" w:cs="Arial"/>
          <w:lang w:eastAsia="zh-CN"/>
        </w:rPr>
        <w:t>为了获得软件许可并使用该软件，您（以及您的所有使用该软件的关联公司）必须符合</w:t>
      </w:r>
      <w:r w:rsidR="00347596" w:rsidRPr="008F7CB0">
        <w:rPr>
          <w:rStyle w:val="Hyperlink"/>
          <w:lang w:eastAsia="zh-CN"/>
        </w:rPr>
        <w:t>http://</w:t>
      </w:r>
      <w:hyperlink r:id="rId93"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上针对特定软件规定的最低检验要求或者由软件产品经销商规定的最低检验要求。您必须通过</w:t>
      </w:r>
      <w:r w:rsidR="00347596" w:rsidRPr="008F7CB0">
        <w:rPr>
          <w:rStyle w:val="Hyperlink"/>
          <w:lang w:eastAsia="zh-CN"/>
        </w:rPr>
        <w:t>http://</w:t>
      </w:r>
      <w:hyperlink r:id="rId94"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cs="Arial"/>
          <w:lang w:eastAsia="zh-CN"/>
        </w:rPr>
        <w:t>天内，必须另有一位员工用户通过检验要求。我们可能会随时更改检验要求。但是，检验要求的任何增加内容将在您收到我们的书面通知一年后才生效。</w:t>
      </w:r>
    </w:p>
    <w:p w:rsidR="000A570B" w:rsidRPr="00873CB5" w:rsidRDefault="000A570B" w:rsidP="00D04520">
      <w:pPr>
        <w:pStyle w:val="PURBlueStrong"/>
        <w:spacing w:after="50"/>
        <w:rPr>
          <w:rStyle w:val="PURBlueStrongChar"/>
          <w:rFonts w:eastAsia="SimSun" w:cs="Arial"/>
          <w:smallCaps/>
          <w:lang w:eastAsia="zh-CN"/>
        </w:rPr>
      </w:pPr>
      <w:r w:rsidRPr="00873CB5">
        <w:rPr>
          <w:rStyle w:val="PURBlueStrongChar"/>
          <w:rFonts w:eastAsia="SimSun" w:cs="Arial"/>
          <w:lang w:eastAsia="zh-CN"/>
        </w:rPr>
        <w:t>许可密钥</w:t>
      </w:r>
    </w:p>
    <w:p w:rsidR="000A570B" w:rsidRPr="00873CB5" w:rsidRDefault="000A570B" w:rsidP="00347596">
      <w:pPr>
        <w:pStyle w:val="PURBody-Indented"/>
        <w:spacing w:after="110"/>
        <w:ind w:left="274"/>
        <w:rPr>
          <w:rFonts w:eastAsia="SimSun" w:cs="Arial"/>
          <w:lang w:eastAsia="zh-CN"/>
        </w:rPr>
      </w:pPr>
      <w:r w:rsidRPr="00873CB5">
        <w:rPr>
          <w:rFonts w:eastAsia="SimSun" w:cs="Arial"/>
          <w:lang w:eastAsia="zh-CN"/>
        </w:rPr>
        <w:t>为了安装软件和使用软件产品的功能，您必须从</w:t>
      </w:r>
      <w:r w:rsidRPr="00873CB5">
        <w:rPr>
          <w:rFonts w:eastAsia="SimSun" w:cs="Arial"/>
          <w:lang w:eastAsia="zh-CN"/>
        </w:rPr>
        <w:t xml:space="preserve"> Microsoft </w:t>
      </w:r>
      <w:r w:rsidRPr="00873CB5">
        <w:rPr>
          <w:rFonts w:eastAsia="SimSun" w:cs="Arial"/>
          <w:lang w:eastAsia="zh-CN"/>
        </w:rPr>
        <w:t>获得相应的许可密钥。获得此类许可密钥的步骤将在</w:t>
      </w:r>
      <w:r w:rsidR="00347596" w:rsidRPr="008F7CB0">
        <w:rPr>
          <w:rStyle w:val="Hyperlink"/>
          <w:lang w:eastAsia="zh-CN"/>
        </w:rPr>
        <w:t>http://</w:t>
      </w:r>
      <w:hyperlink r:id="rId95"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上公布或由您的软件产品经销商提供。</w:t>
      </w:r>
    </w:p>
    <w:p w:rsidR="000A570B" w:rsidRPr="00873CB5" w:rsidRDefault="000A570B" w:rsidP="00D04520">
      <w:pPr>
        <w:pStyle w:val="PURBlueStrong"/>
        <w:spacing w:after="50"/>
        <w:rPr>
          <w:rStyle w:val="PURBlueStrongChar"/>
          <w:rFonts w:eastAsia="SimSun" w:cs="Arial"/>
          <w:smallCaps/>
        </w:rPr>
      </w:pPr>
      <w:r w:rsidRPr="00873CB5">
        <w:rPr>
          <w:rStyle w:val="PURBlueStrongChar"/>
          <w:rFonts w:eastAsia="SimSun" w:cs="Arial"/>
        </w:rPr>
        <w:t>本地化和翻译</w:t>
      </w:r>
    </w:p>
    <w:p w:rsidR="000A570B" w:rsidRPr="00873CB5" w:rsidRDefault="000A570B" w:rsidP="00D04520">
      <w:pPr>
        <w:pStyle w:val="PURBody-Indented"/>
        <w:spacing w:after="110"/>
        <w:ind w:left="274"/>
        <w:rPr>
          <w:rStyle w:val="Hyperlink"/>
          <w:rFonts w:eastAsia="SimSun" w:cs="Arial"/>
        </w:rPr>
      </w:pPr>
      <w:r w:rsidRPr="00873CB5">
        <w:rPr>
          <w:rFonts w:eastAsia="SimSun" w:cs="Arial"/>
        </w:rPr>
        <w:t>单击以下超链接，了解</w:t>
      </w:r>
      <w:r w:rsidRPr="00873CB5">
        <w:rPr>
          <w:rFonts w:eastAsia="SimSun" w:cs="Arial"/>
        </w:rPr>
        <w:t xml:space="preserve"> Microsoft </w:t>
      </w:r>
      <w:r w:rsidRPr="00873CB5">
        <w:rPr>
          <w:rFonts w:eastAsia="SimSun" w:cs="Arial"/>
        </w:rPr>
        <w:t>已经进行本地化并已普遍提供的地理区域和语言列表：</w:t>
      </w:r>
      <w:hyperlink r:id="rId96" w:history="1">
        <w:r w:rsidRPr="00CA5274">
          <w:rPr>
            <w:rStyle w:val="Hyperlink"/>
            <w:rFonts w:eastAsia="SimSun" w:cs="Arial"/>
          </w:rPr>
          <w:t>http://www.microsoft.com/dynamics/en/us/products/sl-availability.aspx</w:t>
        </w:r>
      </w:hyperlink>
    </w:p>
    <w:p w:rsidR="000A570B" w:rsidRPr="00873CB5" w:rsidRDefault="000A570B" w:rsidP="00D04520">
      <w:pPr>
        <w:pStyle w:val="PURBody-Indented"/>
        <w:spacing w:after="110"/>
        <w:ind w:left="274"/>
        <w:rPr>
          <w:rFonts w:eastAsia="SimSun" w:cs="Arial"/>
          <w:color w:val="00467F"/>
          <w:u w:val="single"/>
          <w:lang w:eastAsia="zh-CN"/>
        </w:rPr>
      </w:pPr>
      <w:r w:rsidRPr="00873CB5">
        <w:rPr>
          <w:rFonts w:eastAsia="SimSun" w:cs="Arial"/>
        </w:rPr>
        <w:t>该软件包含一些专门针对已本地化的地理区域推出的特性和功能，用于满足特定的税收、金融或会计法律和</w:t>
      </w:r>
      <w:r w:rsidRPr="00873CB5">
        <w:rPr>
          <w:rFonts w:eastAsia="SimSun" w:cs="Arial"/>
        </w:rPr>
        <w:t>/</w:t>
      </w:r>
      <w:r w:rsidRPr="00873CB5">
        <w:rPr>
          <w:rFonts w:eastAsia="SimSun" w:cs="Arial"/>
        </w:rPr>
        <w:t>或法规及商业要求。</w:t>
      </w:r>
      <w:r w:rsidR="00516180">
        <w:rPr>
          <w:rFonts w:eastAsia="SimSun" w:cs="Arial"/>
        </w:rPr>
        <w:br/>
      </w:r>
      <w:r w:rsidRPr="00873CB5">
        <w:rPr>
          <w:rFonts w:eastAsia="SimSun" w:cs="Arial"/>
          <w:lang w:eastAsia="zh-CN"/>
        </w:rPr>
        <w:t>法律和法规因地区而异，该软件不能满足这些地区的所有法律、法规或商业需求。</w:t>
      </w:r>
    </w:p>
    <w:p w:rsidR="000A570B" w:rsidRPr="00873CB5" w:rsidRDefault="000A570B" w:rsidP="00D04520">
      <w:pPr>
        <w:pStyle w:val="PURBody-Indented"/>
        <w:spacing w:after="110"/>
        <w:ind w:left="274"/>
        <w:rPr>
          <w:rFonts w:eastAsia="SimSun" w:cs="Arial"/>
          <w:lang w:eastAsia="zh-CN"/>
        </w:rPr>
      </w:pPr>
      <w:r w:rsidRPr="00873CB5">
        <w:rPr>
          <w:rFonts w:eastAsia="SimSun" w:cs="Arial"/>
          <w:lang w:eastAsia="zh-CN"/>
        </w:rPr>
        <w:t xml:space="preserve">Microsoft </w:t>
      </w:r>
      <w:r w:rsidRPr="00873CB5">
        <w:rPr>
          <w:rFonts w:eastAsia="SimSun" w:cs="Arial"/>
          <w:lang w:eastAsia="zh-CN"/>
        </w:rPr>
        <w:t>了解到，在某些情况下，您可能需要在其他地区使用在特定地区已本地化和</w:t>
      </w:r>
      <w:r w:rsidRPr="00873CB5">
        <w:rPr>
          <w:rFonts w:eastAsia="SimSun" w:cs="Arial"/>
          <w:lang w:eastAsia="zh-CN"/>
        </w:rPr>
        <w:t>/</w:t>
      </w:r>
      <w:r w:rsidRPr="00873CB5">
        <w:rPr>
          <w:rFonts w:eastAsia="SimSun" w:cs="Arial"/>
          <w:lang w:eastAsia="zh-CN"/>
        </w:rPr>
        <w:t>或翻译的特定模块或功能。由于法律和法规因地区而异，因此法律或法规的差异可能会影响在未创建所需功能的地区使用该功能。如果在</w:t>
      </w:r>
      <w:r w:rsidRPr="00873CB5">
        <w:rPr>
          <w:rFonts w:eastAsia="SimSun" w:cs="Arial"/>
          <w:lang w:eastAsia="zh-CN"/>
        </w:rPr>
        <w:t xml:space="preserve"> Microsoft </w:t>
      </w:r>
      <w:r w:rsidRPr="00873CB5">
        <w:rPr>
          <w:rFonts w:eastAsia="SimSun" w:cs="Arial"/>
          <w:lang w:eastAsia="zh-CN"/>
        </w:rPr>
        <w:t>已创建并普遍商业提供任何本地化或翻译版本的</w:t>
      </w:r>
      <w:r w:rsidRPr="00873CB5">
        <w:rPr>
          <w:rFonts w:eastAsia="SimSun" w:cs="Arial"/>
          <w:lang w:eastAsia="zh-CN"/>
        </w:rPr>
        <w:t xml:space="preserve"> Microsoft Dynamics </w:t>
      </w:r>
      <w:r w:rsidRPr="00873CB5">
        <w:rPr>
          <w:rFonts w:eastAsia="SimSun" w:cs="Arial"/>
          <w:lang w:eastAsia="zh-CN"/>
        </w:rPr>
        <w:t>软件或服务的地区之外使用此软件（包括通过此软件提供的任何在线服务），</w:t>
      </w:r>
      <w:r w:rsidRPr="00873CB5">
        <w:rPr>
          <w:rFonts w:eastAsia="SimSun" w:cs="Arial"/>
          <w:lang w:eastAsia="zh-CN"/>
        </w:rPr>
        <w:t xml:space="preserve">Microsoft </w:t>
      </w:r>
      <w:r w:rsidRPr="00873CB5">
        <w:rPr>
          <w:rFonts w:eastAsia="SimSun" w:cs="Arial"/>
          <w:lang w:eastAsia="zh-CN"/>
        </w:rPr>
        <w:t>不会对其性能或适用性作出任何声明、保证、担保（明示、默示或以其他方式）或保障。请咨询要使用此软件的地理区域的税务专家，</w:t>
      </w:r>
      <w:r w:rsidR="004E227B">
        <w:rPr>
          <w:rFonts w:eastAsia="SimSun" w:cs="Arial"/>
          <w:lang w:eastAsia="zh-CN"/>
        </w:rPr>
        <w:br/>
      </w:r>
      <w:r w:rsidRPr="00873CB5">
        <w:rPr>
          <w:rFonts w:eastAsia="SimSun" w:cs="Arial"/>
          <w:lang w:eastAsia="zh-CN"/>
        </w:rPr>
        <w:t>确认该功能是否适用于该地区。</w:t>
      </w:r>
    </w:p>
    <w:p w:rsidR="000A570B" w:rsidRPr="00873CB5" w:rsidRDefault="000A570B" w:rsidP="004112AD">
      <w:pPr>
        <w:pStyle w:val="PURBody-Indented"/>
        <w:spacing w:after="100"/>
        <w:ind w:left="274"/>
        <w:rPr>
          <w:rFonts w:eastAsia="SimSun" w:cs="Arial"/>
          <w:lang w:eastAsia="zh-CN"/>
        </w:rPr>
      </w:pPr>
      <w:r w:rsidRPr="00873CB5">
        <w:rPr>
          <w:rFonts w:eastAsia="SimSun" w:cs="Arial"/>
          <w:lang w:eastAsia="zh-CN"/>
        </w:rPr>
        <w:t>如果您希望对软件进行本地化和</w:t>
      </w:r>
      <w:r w:rsidRPr="00873CB5">
        <w:rPr>
          <w:rFonts w:eastAsia="SimSun" w:cs="Arial"/>
          <w:lang w:eastAsia="zh-CN"/>
        </w:rPr>
        <w:t>/</w:t>
      </w:r>
      <w:r w:rsidRPr="00873CB5">
        <w:rPr>
          <w:rFonts w:eastAsia="SimSun" w:cs="Arial"/>
          <w:lang w:eastAsia="zh-CN"/>
        </w:rPr>
        <w:t>或翻译，必须拥有最新且有效的</w:t>
      </w:r>
      <w:r w:rsidRPr="00986414">
        <w:rPr>
          <w:rFonts w:ascii="SimSun" w:eastAsia="SimSun" w:hAnsi="SimSun" w:cs="Arial"/>
          <w:lang w:eastAsia="zh-CN"/>
        </w:rPr>
        <w:t>“</w:t>
      </w:r>
      <w:r w:rsidRPr="00873CB5">
        <w:rPr>
          <w:rFonts w:eastAsia="SimSun" w:cs="Arial"/>
          <w:lang w:eastAsia="zh-CN"/>
        </w:rPr>
        <w:t>主要合作伙伴本地化和翻译许可协议</w:t>
      </w:r>
      <w:r w:rsidRPr="00986414">
        <w:rPr>
          <w:rFonts w:ascii="SimSun" w:eastAsia="SimSun" w:hAnsi="SimSun" w:cs="Arial"/>
          <w:lang w:eastAsia="zh-CN"/>
        </w:rPr>
        <w:t>”</w:t>
      </w:r>
      <w:r w:rsidRPr="00873CB5">
        <w:rPr>
          <w:rFonts w:eastAsia="SimSun" w:cs="Arial"/>
          <w:lang w:eastAsia="zh-CN"/>
        </w:rPr>
        <w:t>（以下简称</w:t>
      </w:r>
      <w:r w:rsidRPr="00873CB5">
        <w:rPr>
          <w:rFonts w:eastAsia="SimSun" w:cs="Arial"/>
          <w:lang w:eastAsia="zh-CN"/>
        </w:rPr>
        <w:t>“MPLLA”</w:t>
      </w:r>
      <w:r w:rsidRPr="00873CB5">
        <w:rPr>
          <w:rFonts w:eastAsia="SimSun" w:cs="Arial"/>
          <w:lang w:eastAsia="zh-CN"/>
        </w:rPr>
        <w:t>）。</w:t>
      </w:r>
      <w:r w:rsidR="004E227B">
        <w:rPr>
          <w:rFonts w:eastAsia="SimSun" w:cs="Arial"/>
          <w:lang w:eastAsia="zh-CN"/>
        </w:rPr>
        <w:br/>
      </w:r>
      <w:r w:rsidRPr="00873CB5">
        <w:rPr>
          <w:rFonts w:eastAsia="SimSun" w:cs="Arial"/>
          <w:lang w:eastAsia="zh-CN"/>
        </w:rPr>
        <w:t>如需关于</w:t>
      </w:r>
      <w:r w:rsidRPr="00873CB5">
        <w:rPr>
          <w:rFonts w:eastAsia="SimSun" w:cs="Arial"/>
          <w:lang w:eastAsia="zh-CN"/>
        </w:rPr>
        <w:t xml:space="preserve"> MPLLA </w:t>
      </w:r>
      <w:r w:rsidRPr="00873CB5">
        <w:rPr>
          <w:rFonts w:eastAsia="SimSun" w:cs="Arial"/>
          <w:lang w:eastAsia="zh-CN"/>
        </w:rPr>
        <w:t>及</w:t>
      </w:r>
      <w:r w:rsidRPr="00873CB5">
        <w:rPr>
          <w:rFonts w:eastAsia="SimSun" w:cs="Arial"/>
          <w:lang w:eastAsia="zh-CN"/>
        </w:rPr>
        <w:t xml:space="preserve"> Microsoft Dynamics </w:t>
      </w:r>
      <w:r w:rsidRPr="00873CB5">
        <w:rPr>
          <w:rFonts w:eastAsia="SimSun" w:cs="Arial"/>
          <w:lang w:eastAsia="zh-CN"/>
        </w:rPr>
        <w:t>合作伙伴本地化和翻译许可计划的更多信息，请访问</w:t>
      </w:r>
      <w:r w:rsidRPr="00873CB5">
        <w:rPr>
          <w:rFonts w:eastAsia="SimSun" w:cs="Arial"/>
          <w:lang w:eastAsia="zh-CN"/>
        </w:rPr>
        <w:t xml:space="preserve"> </w:t>
      </w:r>
      <w:hyperlink r:id="rId97" w:history="1">
        <w:r w:rsidRPr="00CA5274">
          <w:rPr>
            <w:rStyle w:val="Hyperlink"/>
            <w:rFonts w:eastAsia="SimSun" w:cs="Arial"/>
            <w:lang w:eastAsia="zh-CN"/>
          </w:rPr>
          <w:t>https://mbs.microsoft.com/partnersource/partneressentials/pllp</w:t>
        </w:r>
      </w:hyperlink>
      <w:r w:rsidRPr="00873CB5">
        <w:rPr>
          <w:rFonts w:eastAsia="SimSun" w:cs="Arial"/>
          <w:lang w:eastAsia="zh-CN"/>
        </w:rPr>
        <w:t xml:space="preserve"> </w:t>
      </w:r>
      <w:r w:rsidRPr="00873CB5">
        <w:rPr>
          <w:rFonts w:eastAsia="SimSun" w:cs="Arial"/>
          <w:lang w:eastAsia="zh-CN"/>
        </w:rPr>
        <w:t>或联系您的合作伙伴客户经理。</w:t>
      </w:r>
    </w:p>
    <w:p w:rsidR="000A570B" w:rsidRPr="00873CB5" w:rsidRDefault="0099372B" w:rsidP="00D04520">
      <w:pPr>
        <w:pStyle w:val="PURBreadcrumb"/>
        <w:keepNext w:val="0"/>
        <w:keepLines w:val="0"/>
        <w:spacing w:before="230" w:after="230"/>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lang w:eastAsia="zh-CN"/>
        </w:rPr>
      </w:pPr>
      <w:bookmarkStart w:id="150" w:name="_Toc297828702"/>
      <w:bookmarkStart w:id="151" w:name="_Toc297883457"/>
      <w:bookmarkStart w:id="152" w:name="_Toc299524958"/>
      <w:bookmarkStart w:id="153" w:name="_Toc299531310"/>
      <w:bookmarkStart w:id="154" w:name="_Toc299531418"/>
      <w:bookmarkStart w:id="155" w:name="_Toc299531526"/>
      <w:bookmarkStart w:id="156" w:name="_Toc299957135"/>
      <w:bookmarkStart w:id="157" w:name="_Toc317071897"/>
      <w:bookmarkStart w:id="158" w:name="_Toc317072105"/>
      <w:bookmarkStart w:id="159" w:name="_Toc317160704"/>
      <w:r w:rsidRPr="00873CB5">
        <w:rPr>
          <w:rFonts w:eastAsia="SimSun" w:cs="Arial"/>
          <w:lang w:eastAsia="zh-CN"/>
        </w:rPr>
        <w:lastRenderedPageBreak/>
        <w:t>配置系统</w:t>
      </w:r>
      <w:bookmarkEnd w:id="150"/>
      <w:bookmarkEnd w:id="151"/>
      <w:bookmarkEnd w:id="152"/>
      <w:bookmarkEnd w:id="153"/>
      <w:bookmarkEnd w:id="154"/>
      <w:bookmarkEnd w:id="155"/>
      <w:bookmarkEnd w:id="156"/>
      <w:bookmarkEnd w:id="157"/>
      <w:bookmarkEnd w:id="158"/>
      <w:bookmarkEnd w:id="159"/>
      <w:r w:rsidR="00803447" w:rsidRPr="00873CB5">
        <w:rPr>
          <w:rFonts w:eastAsia="SimSun" w:cs="Arial"/>
        </w:rPr>
        <w:fldChar w:fldCharType="begin"/>
      </w:r>
      <w:r w:rsidRPr="00873CB5">
        <w:rPr>
          <w:rFonts w:eastAsia="SimSun" w:cs="Arial"/>
          <w:lang w:eastAsia="zh-CN"/>
        </w:rPr>
        <w:instrText>XE "</w:instrText>
      </w:r>
      <w:r w:rsidRPr="00873CB5">
        <w:rPr>
          <w:rFonts w:eastAsia="SimSun" w:cs="Arial"/>
          <w:lang w:eastAsia="zh-CN"/>
        </w:rPr>
        <w:instrText>配置系统</w:instrText>
      </w:r>
      <w:r w:rsidRPr="00873CB5">
        <w:rPr>
          <w:rFonts w:eastAsia="SimSun" w:cs="Arial"/>
          <w:lang w:eastAsia="zh-CN"/>
        </w:rPr>
        <w:instrText xml:space="preserve">" </w:instrText>
      </w:r>
      <w:r w:rsidR="00803447" w:rsidRPr="00873CB5">
        <w:rPr>
          <w:rFonts w:eastAsia="SimSun" w:cs="Arial"/>
        </w:rPr>
        <w:fldChar w:fldCharType="end"/>
      </w:r>
    </w:p>
    <w:p w:rsidR="000A570B" w:rsidRPr="00873CB5" w:rsidRDefault="000A570B" w:rsidP="000A570B">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43" w:type="dxa"/>
          <w:left w:w="101" w:type="dxa"/>
          <w:bottom w:w="43" w:type="dxa"/>
          <w:right w:w="101" w:type="dxa"/>
        </w:tblCellMar>
        <w:tblLook w:val="04A0" w:firstRow="1" w:lastRow="0" w:firstColumn="1" w:lastColumn="0" w:noHBand="0" w:noVBand="1"/>
      </w:tblPr>
      <w:tblGrid>
        <w:gridCol w:w="5400"/>
        <w:gridCol w:w="5501"/>
      </w:tblGrid>
      <w:tr w:rsidR="000A570B" w:rsidRPr="00873CB5" w:rsidTr="00AC6622">
        <w:tc>
          <w:tcPr>
            <w:tcW w:w="2477" w:type="pct"/>
          </w:tcPr>
          <w:p w:rsidR="000A570B"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0A570B" w:rsidRPr="00873CB5" w:rsidTr="00AC6622">
        <w:tc>
          <w:tcPr>
            <w:tcW w:w="2477"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客户端</w:t>
            </w:r>
            <w:r w:rsidRPr="00873CB5">
              <w:rPr>
                <w:rFonts w:eastAsia="SimSun" w:cs="Arial"/>
                <w:color w:val="404040" w:themeColor="text1" w:themeTint="BF"/>
                <w:sz w:val="18"/>
              </w:rPr>
              <w:t>/</w:t>
            </w:r>
            <w:r w:rsidRPr="00873CB5">
              <w:rPr>
                <w:rFonts w:eastAsia="SimSun" w:cs="Arial"/>
                <w:color w:val="404040" w:themeColor="text1" w:themeTint="BF"/>
                <w:sz w:val="18"/>
              </w:rPr>
              <w:t>附加软件：</w:t>
            </w:r>
            <w:r w:rsidRPr="00873CB5">
              <w:rPr>
                <w:rFonts w:eastAsia="SimSun" w:cs="Arial"/>
                <w:b/>
                <w:color w:val="404040" w:themeColor="text1" w:themeTint="BF"/>
                <w:sz w:val="18"/>
              </w:rPr>
              <w:t>否</w:t>
            </w:r>
          </w:p>
        </w:tc>
        <w:tc>
          <w:tcPr>
            <w:tcW w:w="2523" w:type="pct"/>
          </w:tcPr>
          <w:p w:rsidR="000A570B" w:rsidRPr="00873CB5" w:rsidRDefault="000A570B" w:rsidP="00AE7BEF">
            <w:pPr>
              <w:spacing w:after="0"/>
              <w:rPr>
                <w:rFonts w:eastAsia="SimSun" w:cs="Arial"/>
                <w:color w:val="404040" w:themeColor="text1" w:themeTint="BF"/>
                <w:sz w:val="18"/>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cs="Arial"/>
          <w:lang w:eastAsia="zh-CN"/>
        </w:rPr>
        <w:t>运行服务器软件的实例</w:t>
      </w:r>
    </w:p>
    <w:p w:rsidR="000A570B" w:rsidRPr="00873CB5" w:rsidRDefault="000A570B" w:rsidP="000A570B">
      <w:pPr>
        <w:pStyle w:val="PURBody-Indented"/>
        <w:rPr>
          <w:rFonts w:eastAsia="SimSun" w:cs="Arial"/>
          <w:lang w:eastAsia="zh-CN"/>
        </w:rPr>
      </w:pPr>
      <w:r w:rsidRPr="00873CB5">
        <w:rPr>
          <w:rFonts w:eastAsia="SimSun" w:cs="Arial"/>
          <w:lang w:eastAsia="zh-CN"/>
        </w:rPr>
        <w:t>您可以在运行</w:t>
      </w:r>
      <w:r w:rsidRPr="00873CB5">
        <w:rPr>
          <w:rFonts w:eastAsia="SimSun" w:cs="Arial"/>
          <w:lang w:eastAsia="zh-CN"/>
        </w:rPr>
        <w:t xml:space="preserve"> Windows 2003 Edition </w:t>
      </w:r>
      <w:r w:rsidRPr="00873CB5">
        <w:rPr>
          <w:rFonts w:eastAsia="SimSun" w:cs="Arial"/>
          <w:lang w:eastAsia="zh-CN"/>
        </w:rPr>
        <w:t>的服务器上运行任何数量的服务器软件实例。您不得将服务器软件的不同组件分别用在一台以上的服务器上。</w:t>
      </w:r>
    </w:p>
    <w:p w:rsidR="000A570B" w:rsidRPr="00873CB5" w:rsidRDefault="000A570B" w:rsidP="000A570B">
      <w:pPr>
        <w:pStyle w:val="PURBlueStrong"/>
        <w:rPr>
          <w:rFonts w:eastAsia="SimSun" w:cs="Arial"/>
          <w:lang w:eastAsia="zh-CN"/>
        </w:rPr>
      </w:pPr>
      <w:r w:rsidRPr="00873CB5">
        <w:rPr>
          <w:rFonts w:eastAsia="SimSun" w:cs="Arial"/>
          <w:lang w:eastAsia="zh-CN"/>
        </w:rPr>
        <w:t>修改</w:t>
      </w:r>
    </w:p>
    <w:p w:rsidR="000A570B" w:rsidRPr="00873CB5" w:rsidRDefault="000A570B" w:rsidP="000A570B">
      <w:pPr>
        <w:pStyle w:val="PURBody-Indented"/>
        <w:rPr>
          <w:rFonts w:eastAsia="SimSun" w:cs="Arial"/>
          <w:lang w:eastAsia="zh-CN"/>
        </w:rPr>
      </w:pPr>
      <w:r w:rsidRPr="00873CB5">
        <w:rPr>
          <w:rFonts w:eastAsia="SimSun" w:cs="Arial"/>
          <w:lang w:eastAsia="zh-CN"/>
        </w:rPr>
        <w:t>您只能修改属下列情况之一的产品文件，并仅将其用于与您的其他内部计算机和服务器系统的集成：</w:t>
      </w:r>
      <w:r w:rsidRPr="00873CB5">
        <w:rPr>
          <w:rFonts w:eastAsia="SimSun" w:cs="Arial"/>
          <w:lang w:eastAsia="zh-CN"/>
        </w:rPr>
        <w:t xml:space="preserve">(i) </w:t>
      </w:r>
      <w:r w:rsidRPr="00873CB5">
        <w:rPr>
          <w:rFonts w:eastAsia="SimSun" w:cs="Arial"/>
          <w:lang w:eastAsia="zh-CN"/>
        </w:rPr>
        <w:t>标识为</w:t>
      </w:r>
      <w:r w:rsidRPr="00873CB5">
        <w:rPr>
          <w:rFonts w:eastAsia="SimSun" w:cs="Arial"/>
          <w:lang w:eastAsia="zh-CN"/>
        </w:rPr>
        <w:t xml:space="preserve"> .xml </w:t>
      </w:r>
      <w:r w:rsidRPr="00873CB5">
        <w:rPr>
          <w:rFonts w:eastAsia="SimSun" w:cs="Arial"/>
          <w:lang w:eastAsia="zh-CN"/>
        </w:rPr>
        <w:t>或</w:t>
      </w:r>
      <w:r w:rsidRPr="00873CB5">
        <w:rPr>
          <w:rFonts w:eastAsia="SimSun" w:cs="Arial"/>
          <w:lang w:eastAsia="zh-CN"/>
        </w:rPr>
        <w:t xml:space="preserve"> .asp </w:t>
      </w:r>
      <w:r w:rsidRPr="00873CB5">
        <w:rPr>
          <w:rFonts w:eastAsia="SimSun" w:cs="Arial"/>
          <w:lang w:eastAsia="zh-CN"/>
        </w:rPr>
        <w:t>文件的文件，或者</w:t>
      </w:r>
      <w:r w:rsidRPr="00873CB5">
        <w:rPr>
          <w:rFonts w:eastAsia="SimSun" w:cs="Arial"/>
          <w:lang w:eastAsia="zh-CN"/>
        </w:rPr>
        <w:t xml:space="preserve"> (ii) </w:t>
      </w:r>
      <w:r w:rsidRPr="00873CB5">
        <w:rPr>
          <w:rFonts w:eastAsia="SimSun" w:cs="Arial"/>
          <w:lang w:eastAsia="zh-CN"/>
        </w:rPr>
        <w:t>未作为产品安装程序的一部分安装在服务器上的文件。您对产品所做的任何许可修改都不在服务提供商许可协议的有限保证范围内。</w:t>
      </w:r>
    </w:p>
    <w:p w:rsidR="000A570B" w:rsidRPr="00873CB5" w:rsidRDefault="0099372B" w:rsidP="000A570B">
      <w:pPr>
        <w:pStyle w:val="PURBreadcrumb"/>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lang w:eastAsia="zh-CN"/>
        </w:rPr>
      </w:pPr>
      <w:bookmarkStart w:id="160" w:name="_Toc297828703"/>
      <w:bookmarkStart w:id="161" w:name="_Toc297883458"/>
      <w:bookmarkStart w:id="162" w:name="_Toc299524959"/>
      <w:bookmarkStart w:id="163" w:name="_Toc299531311"/>
      <w:bookmarkStart w:id="164" w:name="_Toc299531419"/>
      <w:bookmarkStart w:id="165" w:name="_Toc299531527"/>
      <w:bookmarkStart w:id="166" w:name="_Toc299957136"/>
      <w:bookmarkStart w:id="167" w:name="_Toc317071898"/>
      <w:bookmarkStart w:id="168" w:name="_Toc317072106"/>
      <w:bookmarkStart w:id="169" w:name="_Toc317160705"/>
      <w:r w:rsidRPr="00873CB5">
        <w:rPr>
          <w:rFonts w:eastAsia="SimSun" w:cs="Arial"/>
          <w:lang w:eastAsia="zh-CN"/>
        </w:rPr>
        <w:t>Search Server 2010</w:t>
      </w:r>
      <w:bookmarkEnd w:id="160"/>
      <w:bookmarkEnd w:id="161"/>
      <w:bookmarkEnd w:id="162"/>
      <w:bookmarkEnd w:id="163"/>
      <w:bookmarkEnd w:id="164"/>
      <w:bookmarkEnd w:id="165"/>
      <w:bookmarkEnd w:id="166"/>
      <w:bookmarkEnd w:id="167"/>
      <w:bookmarkEnd w:id="168"/>
      <w:bookmarkEnd w:id="169"/>
      <w:r w:rsidR="00803447" w:rsidRPr="00873CB5">
        <w:rPr>
          <w:rFonts w:eastAsia="SimSun" w:cs="Arial"/>
        </w:rPr>
        <w:fldChar w:fldCharType="begin"/>
      </w:r>
      <w:r w:rsidRPr="00873CB5">
        <w:rPr>
          <w:rFonts w:eastAsia="SimSun" w:cs="Arial"/>
          <w:lang w:eastAsia="zh-CN"/>
        </w:rPr>
        <w:instrText xml:space="preserve">XE "Search Server 2010" </w:instrText>
      </w:r>
      <w:r w:rsidR="00803447" w:rsidRPr="00873CB5">
        <w:rPr>
          <w:rFonts w:eastAsia="SimSun" w:cs="Arial"/>
        </w:rPr>
        <w:fldChar w:fldCharType="end"/>
      </w:r>
    </w:p>
    <w:p w:rsidR="000A570B" w:rsidRPr="00873CB5" w:rsidRDefault="000A570B" w:rsidP="000A570B">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29" w:type="dxa"/>
          <w:left w:w="86" w:type="dxa"/>
          <w:bottom w:w="29" w:type="dxa"/>
          <w:right w:w="86" w:type="dxa"/>
        </w:tblCellMar>
        <w:tblLook w:val="04A0" w:firstRow="1" w:lastRow="0" w:firstColumn="1" w:lastColumn="0" w:noHBand="0" w:noVBand="1"/>
      </w:tblPr>
      <w:tblGrid>
        <w:gridCol w:w="5385"/>
        <w:gridCol w:w="5486"/>
      </w:tblGrid>
      <w:tr w:rsidR="000A570B" w:rsidRPr="00873CB5" w:rsidTr="00AC6622">
        <w:tc>
          <w:tcPr>
            <w:tcW w:w="2477" w:type="pct"/>
          </w:tcPr>
          <w:p w:rsidR="000A570B"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0A570B" w:rsidRPr="00873CB5" w:rsidTr="00AC6622">
        <w:tc>
          <w:tcPr>
            <w:tcW w:w="2477"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客户端</w:t>
            </w:r>
            <w:r w:rsidRPr="00873CB5">
              <w:rPr>
                <w:rFonts w:eastAsia="SimSun" w:cs="Arial"/>
                <w:color w:val="404040" w:themeColor="text1" w:themeTint="BF"/>
                <w:sz w:val="18"/>
              </w:rPr>
              <w:t>/</w:t>
            </w:r>
            <w:r w:rsidRPr="00873CB5">
              <w:rPr>
                <w:rFonts w:eastAsia="SimSun" w:cs="Arial"/>
                <w:color w:val="404040" w:themeColor="text1" w:themeTint="BF"/>
                <w:sz w:val="18"/>
              </w:rPr>
              <w:t>附加软件：</w:t>
            </w:r>
            <w:r w:rsidRPr="00873CB5">
              <w:rPr>
                <w:rFonts w:eastAsia="SimSun" w:cs="Arial"/>
                <w:b/>
                <w:color w:val="404040" w:themeColor="text1" w:themeTint="BF"/>
                <w:sz w:val="18"/>
              </w:rPr>
              <w:t>否</w:t>
            </w:r>
          </w:p>
        </w:tc>
        <w:tc>
          <w:tcPr>
            <w:tcW w:w="2523" w:type="pct"/>
          </w:tcPr>
          <w:p w:rsidR="000A570B" w:rsidRPr="00873CB5" w:rsidRDefault="000A570B" w:rsidP="00AE7BEF">
            <w:pPr>
              <w:spacing w:after="0"/>
              <w:rPr>
                <w:rFonts w:eastAsia="SimSun" w:cs="Arial"/>
                <w:color w:val="404040" w:themeColor="text1" w:themeTint="BF"/>
                <w:sz w:val="18"/>
              </w:rPr>
            </w:pPr>
          </w:p>
        </w:tc>
      </w:tr>
    </w:tbl>
    <w:p w:rsidR="000A570B" w:rsidRPr="00873CB5" w:rsidRDefault="000A570B" w:rsidP="000A570B">
      <w:pPr>
        <w:spacing w:after="0"/>
        <w:rPr>
          <w:rFonts w:eastAsia="SimSun" w:cs="Arial"/>
          <w:color w:val="404040" w:themeColor="text1" w:themeTint="BF"/>
          <w:sz w:val="18"/>
        </w:rPr>
      </w:pPr>
    </w:p>
    <w:p w:rsidR="000A570B" w:rsidRPr="00873CB5" w:rsidRDefault="0099372B" w:rsidP="000A570B">
      <w:pPr>
        <w:keepNext/>
        <w:keepLines/>
        <w:spacing w:before="240" w:after="240"/>
        <w:jc w:val="right"/>
        <w:rPr>
          <w:rFonts w:eastAsia="SimSun" w:cs="Arial"/>
          <w:color w:val="00467F"/>
          <w:sz w:val="16"/>
          <w:u w:val="single"/>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sz w:val="18"/>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170" w:name="_Toc297828704"/>
      <w:bookmarkStart w:id="171" w:name="_Toc297883459"/>
      <w:bookmarkStart w:id="172" w:name="_Toc299524960"/>
      <w:bookmarkStart w:id="173" w:name="_Toc299531312"/>
      <w:bookmarkStart w:id="174" w:name="_Toc299531420"/>
      <w:bookmarkStart w:id="175" w:name="_Toc299531528"/>
      <w:bookmarkStart w:id="176" w:name="_Toc299957137"/>
      <w:bookmarkStart w:id="177" w:name="_Toc317071899"/>
      <w:bookmarkStart w:id="178" w:name="_Toc317072107"/>
      <w:bookmarkStart w:id="179" w:name="_Toc317160706"/>
      <w:r w:rsidRPr="00873CB5">
        <w:rPr>
          <w:rFonts w:eastAsia="SimSun" w:cs="Arial"/>
        </w:rPr>
        <w:t>SharePoint Server 2010 for Internet Sites Enterprise</w:t>
      </w:r>
      <w:bookmarkEnd w:id="170"/>
      <w:bookmarkEnd w:id="171"/>
      <w:bookmarkEnd w:id="172"/>
      <w:bookmarkEnd w:id="173"/>
      <w:bookmarkEnd w:id="174"/>
      <w:bookmarkEnd w:id="175"/>
      <w:bookmarkEnd w:id="176"/>
      <w:bookmarkEnd w:id="177"/>
      <w:bookmarkEnd w:id="178"/>
      <w:bookmarkEnd w:id="179"/>
      <w:r w:rsidR="00803447" w:rsidRPr="00873CB5">
        <w:rPr>
          <w:rFonts w:eastAsia="SimSun" w:cs="Arial"/>
        </w:rPr>
        <w:fldChar w:fldCharType="begin"/>
      </w:r>
      <w:r w:rsidRPr="00873CB5">
        <w:rPr>
          <w:rFonts w:eastAsia="SimSun" w:cs="Arial"/>
        </w:rPr>
        <w:instrText xml:space="preserve">XE "SharePoint Server 2010 for Internet Sites Enterprise" </w:instrText>
      </w:r>
      <w:r w:rsidR="00803447" w:rsidRPr="00873CB5">
        <w:rPr>
          <w:rFonts w:eastAsia="SimSun" w:cs="Arial"/>
        </w:rPr>
        <w:fldChar w:fldCharType="end"/>
      </w:r>
    </w:p>
    <w:p w:rsidR="000A570B" w:rsidRPr="00873CB5" w:rsidRDefault="000A570B" w:rsidP="000A570B">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29" w:type="dxa"/>
          <w:left w:w="86" w:type="dxa"/>
          <w:bottom w:w="29" w:type="dxa"/>
          <w:right w:w="86" w:type="dxa"/>
        </w:tblCellMar>
        <w:tblLook w:val="04A0" w:firstRow="1" w:lastRow="0" w:firstColumn="1" w:lastColumn="0" w:noHBand="0" w:noVBand="1"/>
      </w:tblPr>
      <w:tblGrid>
        <w:gridCol w:w="5385"/>
        <w:gridCol w:w="5486"/>
      </w:tblGrid>
      <w:tr w:rsidR="000A570B" w:rsidRPr="00873CB5" w:rsidTr="00AC6622">
        <w:trPr>
          <w:trHeight w:val="19"/>
        </w:trPr>
        <w:tc>
          <w:tcPr>
            <w:tcW w:w="2477" w:type="pct"/>
          </w:tcPr>
          <w:p w:rsidR="000A570B"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是</w:t>
            </w:r>
          </w:p>
        </w:tc>
        <w:tc>
          <w:tcPr>
            <w:tcW w:w="2523"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0A570B" w:rsidRPr="00873CB5" w:rsidTr="00AC6622">
        <w:tc>
          <w:tcPr>
            <w:tcW w:w="2477" w:type="pct"/>
          </w:tcPr>
          <w:p w:rsidR="000A570B" w:rsidRPr="00754EE7" w:rsidRDefault="000A570B" w:rsidP="00AE7BEF">
            <w:pPr>
              <w:spacing w:after="0"/>
              <w:rPr>
                <w:rFonts w:ascii="Arial Narrow" w:eastAsia="SimSun" w:hAnsi="Arial Narrow" w:cs="Arial"/>
                <w:color w:val="404040" w:themeColor="text1" w:themeTint="BF"/>
                <w:sz w:val="18"/>
                <w:szCs w:val="18"/>
                <w:lang w:eastAsia="zh-CN"/>
              </w:rPr>
            </w:pPr>
            <w:r w:rsidRPr="00754EE7">
              <w:rPr>
                <w:rFonts w:ascii="Arial Narrow" w:eastAsia="SimSun" w:cs="Arial"/>
                <w:color w:val="404040" w:themeColor="text1" w:themeTint="BF"/>
                <w:sz w:val="18"/>
                <w:szCs w:val="18"/>
                <w:lang w:eastAsia="zh-CN"/>
              </w:rPr>
              <w:t>客户端</w:t>
            </w:r>
            <w:r w:rsidRPr="00754EE7">
              <w:rPr>
                <w:rFonts w:ascii="Arial Narrow" w:eastAsia="SimSun" w:hAnsi="Arial Narrow" w:cs="Arial"/>
                <w:color w:val="404040" w:themeColor="text1" w:themeTint="BF"/>
                <w:sz w:val="18"/>
                <w:szCs w:val="18"/>
                <w:lang w:eastAsia="zh-CN"/>
              </w:rPr>
              <w:t>/</w:t>
            </w:r>
            <w:r w:rsidRPr="00754EE7">
              <w:rPr>
                <w:rFonts w:ascii="Arial Narrow" w:eastAsia="SimSun" w:cs="Arial"/>
                <w:color w:val="404040" w:themeColor="text1" w:themeTint="BF"/>
                <w:sz w:val="18"/>
                <w:szCs w:val="18"/>
                <w:lang w:eastAsia="zh-CN"/>
              </w:rPr>
              <w:t>附加软件：</w:t>
            </w:r>
            <w:r w:rsidRPr="00754EE7">
              <w:rPr>
                <w:rFonts w:ascii="Arial Narrow" w:eastAsia="SimSun" w:cs="Arial"/>
                <w:b/>
                <w:color w:val="404040" w:themeColor="text1" w:themeTint="BF"/>
                <w:sz w:val="18"/>
                <w:szCs w:val="18"/>
                <w:lang w:eastAsia="zh-CN"/>
              </w:rPr>
              <w:t>是</w:t>
            </w:r>
            <w:r w:rsidRPr="00754EE7">
              <w:rPr>
                <w:rFonts w:ascii="Arial Narrow" w:eastAsia="SimSun" w:cs="Arial"/>
                <w:i/>
                <w:color w:val="404040" w:themeColor="text1" w:themeTint="BF"/>
                <w:sz w:val="18"/>
                <w:szCs w:val="18"/>
                <w:lang w:eastAsia="zh-CN"/>
              </w:rPr>
              <w:t>（请参阅</w:t>
            </w:r>
            <w:hyperlink w:anchor="附录 1" w:history="1">
              <w:hyperlink w:anchor="附录 1" w:history="1">
                <w:hyperlink w:anchor="附录 1" w:history="1">
                  <w:hyperlink w:anchor="Appendix1" w:history="1">
                    <w:r w:rsidR="00754EE7" w:rsidRPr="00754EE7">
                      <w:rPr>
                        <w:rStyle w:val="Hyperlink"/>
                        <w:rFonts w:eastAsia="SimSun" w:cs="Arial"/>
                        <w:i/>
                        <w:iCs/>
                        <w:sz w:val="18"/>
                        <w:szCs w:val="18"/>
                        <w:lang w:eastAsia="zh-CN"/>
                      </w:rPr>
                      <w:t>附录</w:t>
                    </w:r>
                    <w:r w:rsidR="00754EE7" w:rsidRPr="00754EE7">
                      <w:rPr>
                        <w:rStyle w:val="Hyperlink"/>
                        <w:rFonts w:eastAsia="SimSun" w:cs="Arial"/>
                        <w:i/>
                        <w:iCs/>
                        <w:sz w:val="18"/>
                        <w:szCs w:val="18"/>
                        <w:lang w:eastAsia="zh-CN"/>
                      </w:rPr>
                      <w:t xml:space="preserve"> 1</w:t>
                    </w:r>
                  </w:hyperlink>
                </w:hyperlink>
              </w:hyperlink>
            </w:hyperlink>
            <w:r w:rsidRPr="00754EE7">
              <w:rPr>
                <w:rFonts w:ascii="Arial Narrow" w:eastAsia="SimSun" w:cs="Arial"/>
                <w:i/>
                <w:color w:val="404040" w:themeColor="text1" w:themeTint="BF"/>
                <w:sz w:val="18"/>
                <w:szCs w:val="18"/>
                <w:lang w:eastAsia="zh-CN"/>
              </w:rPr>
              <w:t>）</w:t>
            </w:r>
          </w:p>
        </w:tc>
        <w:tc>
          <w:tcPr>
            <w:tcW w:w="2523" w:type="pct"/>
          </w:tcPr>
          <w:p w:rsidR="000A570B" w:rsidRPr="00873CB5" w:rsidRDefault="000A570B" w:rsidP="00AE7BEF">
            <w:pPr>
              <w:spacing w:after="0"/>
              <w:rPr>
                <w:rFonts w:eastAsia="SimSun" w:cs="Arial"/>
                <w:color w:val="404040" w:themeColor="text1" w:themeTint="BF"/>
                <w:sz w:val="18"/>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ody-Indented"/>
        <w:rPr>
          <w:rFonts w:eastAsia="SimSun" w:cs="Arial"/>
          <w:lang w:eastAsia="zh-CN"/>
        </w:rPr>
      </w:pPr>
      <w:r w:rsidRPr="00873CB5">
        <w:rPr>
          <w:rFonts w:eastAsia="SimSun" w:cs="Arial"/>
          <w:lang w:eastAsia="zh-CN"/>
        </w:rPr>
        <w:t>所有可供内部用户访问的内容、信息及应用程序也须供外部用户访问。提供仅限于内部用户使用的内容、信息及应用程序的服务器必须具备</w:t>
      </w:r>
      <w:r w:rsidRPr="00873CB5">
        <w:rPr>
          <w:rFonts w:eastAsia="SimSun" w:cs="Arial"/>
          <w:lang w:eastAsia="zh-CN"/>
        </w:rPr>
        <w:t xml:space="preserve"> SharePoint Server 2010 </w:t>
      </w:r>
      <w:r w:rsidRPr="00873CB5">
        <w:rPr>
          <w:rFonts w:eastAsia="SimSun" w:cs="Arial"/>
          <w:lang w:eastAsia="zh-CN"/>
        </w:rPr>
        <w:t>授权许可。</w:t>
      </w:r>
      <w:r w:rsidRPr="00986414">
        <w:rPr>
          <w:rFonts w:ascii="SimSun" w:eastAsia="SimSun" w:hAnsi="SimSun" w:cs="Arial"/>
          <w:lang w:eastAsia="zh-CN"/>
        </w:rPr>
        <w:t>“</w:t>
      </w:r>
      <w:r w:rsidRPr="00873CB5">
        <w:rPr>
          <w:rFonts w:eastAsia="SimSun" w:cs="Arial"/>
          <w:lang w:eastAsia="zh-CN"/>
        </w:rPr>
        <w:t>外部用户</w:t>
      </w:r>
      <w:r w:rsidRPr="00986414">
        <w:rPr>
          <w:rFonts w:ascii="SimSun" w:eastAsia="SimSun" w:hAnsi="SimSun" w:cs="Arial"/>
          <w:lang w:eastAsia="zh-CN"/>
        </w:rPr>
        <w:t>”</w:t>
      </w:r>
      <w:r w:rsidRPr="00873CB5">
        <w:rPr>
          <w:rFonts w:eastAsia="SimSun" w:cs="Arial"/>
          <w:lang w:eastAsia="zh-CN"/>
        </w:rPr>
        <w:t>是指既不是</w:t>
      </w:r>
      <w:r w:rsidRPr="00873CB5">
        <w:rPr>
          <w:rFonts w:eastAsia="SimSun" w:cs="Arial"/>
          <w:lang w:eastAsia="zh-CN"/>
        </w:rPr>
        <w:t xml:space="preserve"> (i) </w:t>
      </w:r>
      <w:r w:rsidRPr="00873CB5">
        <w:rPr>
          <w:rFonts w:eastAsia="SimSun" w:cs="Arial"/>
          <w:lang w:eastAsia="zh-CN"/>
        </w:rPr>
        <w:t>您客户的雇员，也不是</w:t>
      </w:r>
      <w:r w:rsidRPr="00873CB5">
        <w:rPr>
          <w:rFonts w:eastAsia="SimSun" w:cs="Arial"/>
          <w:lang w:eastAsia="zh-CN"/>
        </w:rPr>
        <w:t xml:space="preserve"> (ii) </w:t>
      </w:r>
      <w:r w:rsidRPr="00873CB5">
        <w:rPr>
          <w:rFonts w:eastAsia="SimSun" w:cs="Arial"/>
          <w:lang w:eastAsia="zh-CN"/>
        </w:rPr>
        <w:t>您客户的现场承包商或代理商。</w:t>
      </w:r>
      <w:r w:rsidR="00D0155F">
        <w:rPr>
          <w:rFonts w:eastAsia="SimSun" w:cs="Arial"/>
          <w:lang w:eastAsia="zh-CN"/>
        </w:rPr>
        <w:br/>
      </w:r>
      <w:r w:rsidRPr="00873CB5">
        <w:rPr>
          <w:rFonts w:eastAsia="SimSun" w:cs="Arial"/>
          <w:lang w:eastAsia="zh-CN"/>
        </w:rPr>
        <w:t>所有其他用户均为</w:t>
      </w:r>
      <w:r w:rsidRPr="00986414">
        <w:rPr>
          <w:rFonts w:ascii="SimSun" w:eastAsia="SimSun" w:hAnsi="SimSun" w:cs="Arial"/>
          <w:lang w:eastAsia="zh-CN"/>
        </w:rPr>
        <w:t>“</w:t>
      </w:r>
      <w:r w:rsidRPr="00873CB5">
        <w:rPr>
          <w:rFonts w:eastAsia="SimSun" w:cs="Arial"/>
          <w:lang w:eastAsia="zh-CN"/>
        </w:rPr>
        <w:t>内部用户</w:t>
      </w:r>
      <w:r w:rsidRPr="00986414">
        <w:rPr>
          <w:rFonts w:ascii="SimSun" w:eastAsia="SimSun" w:hAnsi="SimSun" w:cs="Arial"/>
          <w:lang w:eastAsia="zh-CN"/>
        </w:rPr>
        <w:t>”</w:t>
      </w:r>
      <w:r w:rsidRPr="00873CB5">
        <w:rPr>
          <w:rFonts w:eastAsia="SimSun" w:cs="Arial"/>
          <w:lang w:eastAsia="zh-CN"/>
        </w:rPr>
        <w:t>。</w:t>
      </w:r>
    </w:p>
    <w:p w:rsidR="000A570B" w:rsidRPr="00873CB5" w:rsidRDefault="000A570B" w:rsidP="000A570B">
      <w:pPr>
        <w:pStyle w:val="PURBlueStrong"/>
        <w:rPr>
          <w:rFonts w:eastAsia="SimSun" w:cs="Arial"/>
          <w:iCs/>
          <w:color w:val="000000"/>
          <w:lang w:eastAsia="zh-CN"/>
        </w:rPr>
      </w:pPr>
      <w:r w:rsidRPr="00873CB5">
        <w:rPr>
          <w:rFonts w:eastAsia="SimSun" w:cs="Arial"/>
          <w:lang w:eastAsia="zh-CN"/>
        </w:rPr>
        <w:t>运行服务器软件的实例</w:t>
      </w:r>
    </w:p>
    <w:p w:rsidR="000A570B" w:rsidRPr="00873CB5" w:rsidRDefault="000A570B" w:rsidP="000A570B">
      <w:pPr>
        <w:pStyle w:val="PURBody-Indented"/>
        <w:rPr>
          <w:rFonts w:eastAsia="SimSun" w:cs="Arial"/>
          <w:lang w:eastAsia="ja-JP"/>
        </w:rPr>
      </w:pPr>
      <w:r w:rsidRPr="00873CB5">
        <w:rPr>
          <w:rFonts w:eastAsia="SimSun" w:cs="Arial"/>
        </w:rPr>
        <w:t>除与</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相悖的任何情况外，</w:t>
      </w:r>
      <w:r w:rsidRPr="00873CB5">
        <w:rPr>
          <w:rFonts w:eastAsia="SimSun" w:cs="Arial"/>
        </w:rPr>
        <w:t xml:space="preserve">SharePoint Server 2010 for Internet Sites </w:t>
      </w:r>
      <w:r w:rsidRPr="00873CB5">
        <w:rPr>
          <w:rFonts w:eastAsia="SimSun" w:cs="Arial"/>
        </w:rPr>
        <w:t>不能在</w:t>
      </w:r>
      <w:r w:rsidRPr="00986414">
        <w:rPr>
          <w:rFonts w:ascii="SimSun" w:eastAsia="SimSun" w:hAnsi="SimSun" w:cs="Arial"/>
        </w:rPr>
        <w:t>“</w:t>
      </w:r>
      <w:r w:rsidRPr="00873CB5">
        <w:rPr>
          <w:rFonts w:eastAsia="SimSun" w:cs="Arial"/>
        </w:rPr>
        <w:t>无限虚拟</w:t>
      </w:r>
      <w:r w:rsidRPr="00986414">
        <w:rPr>
          <w:rFonts w:ascii="SimSun" w:eastAsia="SimSun" w:hAnsi="SimSun" w:cs="Arial"/>
        </w:rPr>
        <w:t>”</w:t>
      </w:r>
      <w:r w:rsidRPr="00873CB5">
        <w:rPr>
          <w:rFonts w:eastAsia="SimSun" w:cs="Arial"/>
        </w:rPr>
        <w:t>选项（描述为选项</w:t>
      </w:r>
      <w:r w:rsidRPr="00873CB5">
        <w:rPr>
          <w:rFonts w:eastAsia="SimSun" w:cs="Arial"/>
        </w:rPr>
        <w:t xml:space="preserve"> (1)</w:t>
      </w:r>
      <w:r w:rsidRPr="00873CB5">
        <w:rPr>
          <w:rFonts w:eastAsia="SimSun" w:cs="Arial"/>
        </w:rPr>
        <w:t>）下进行授权许可。您必须使用基于使用的处理器进行许可选项（描述为选项</w:t>
      </w:r>
      <w:r w:rsidRPr="00873CB5">
        <w:rPr>
          <w:rFonts w:eastAsia="SimSun" w:cs="Arial"/>
        </w:rPr>
        <w:t xml:space="preserve"> (2)</w:t>
      </w:r>
      <w:r w:rsidRPr="00873CB5">
        <w:rPr>
          <w:rFonts w:eastAsia="SimSun" w:cs="Arial"/>
        </w:rPr>
        <w:t>）为</w:t>
      </w:r>
      <w:r w:rsidRPr="00873CB5">
        <w:rPr>
          <w:rFonts w:eastAsia="SimSun" w:cs="Arial"/>
        </w:rPr>
        <w:t xml:space="preserve"> SharePoint Server 2010 for Internet Sites Enterprise </w:t>
      </w:r>
      <w:r w:rsidRPr="00873CB5">
        <w:rPr>
          <w:rFonts w:eastAsia="SimSun" w:cs="Arial"/>
        </w:rPr>
        <w:t>授予许可。</w:t>
      </w:r>
    </w:p>
    <w:p w:rsidR="003A7958" w:rsidRPr="00873CB5" w:rsidRDefault="003A7958" w:rsidP="003A7958">
      <w:pPr>
        <w:pStyle w:val="PURBlueStrong-Indented"/>
        <w:rPr>
          <w:rFonts w:eastAsia="SimSun" w:cs="Arial"/>
          <w:lang w:eastAsia="ja-JP"/>
        </w:rPr>
      </w:pPr>
      <w:r w:rsidRPr="00873CB5">
        <w:rPr>
          <w:rFonts w:eastAsia="SimSun" w:cs="Arial"/>
        </w:rPr>
        <w:t>Fast Search Server 2010</w:t>
      </w:r>
    </w:p>
    <w:p w:rsidR="003A7958" w:rsidRPr="00873CB5" w:rsidRDefault="003A7958" w:rsidP="003A7958">
      <w:pPr>
        <w:pStyle w:val="PURBody-Indented"/>
        <w:rPr>
          <w:rFonts w:eastAsia="SimSun" w:cs="Arial"/>
          <w:lang w:eastAsia="ja-JP"/>
        </w:rPr>
      </w:pPr>
      <w:r w:rsidRPr="00873CB5">
        <w:rPr>
          <w:rFonts w:eastAsia="SimSun" w:cs="Arial"/>
        </w:rPr>
        <w:t xml:space="preserve">FAST Search Server 2010 </w:t>
      </w:r>
      <w:r w:rsidRPr="00873CB5">
        <w:rPr>
          <w:rFonts w:eastAsia="SimSun" w:cs="Arial"/>
        </w:rPr>
        <w:t>不属于</w:t>
      </w:r>
      <w:r w:rsidRPr="00873CB5">
        <w:rPr>
          <w:rFonts w:eastAsia="SimSun" w:cs="Arial"/>
        </w:rPr>
        <w:t xml:space="preserve"> SharePoint Server 2010 for Internet Sites Enterprise </w:t>
      </w:r>
      <w:r w:rsidRPr="00873CB5">
        <w:rPr>
          <w:rFonts w:eastAsia="SimSun" w:cs="Arial"/>
        </w:rPr>
        <w:t>许可的组成部分；不得将</w:t>
      </w:r>
      <w:r w:rsidRPr="00873CB5">
        <w:rPr>
          <w:rFonts w:eastAsia="SimSun" w:cs="Arial"/>
        </w:rPr>
        <w:t xml:space="preserve"> FAST Search Server 2010 </w:t>
      </w:r>
      <w:r w:rsidRPr="00873CB5">
        <w:rPr>
          <w:rFonts w:eastAsia="SimSun" w:cs="Arial"/>
        </w:rPr>
        <w:t>作为</w:t>
      </w:r>
      <w:r w:rsidRPr="00873CB5">
        <w:rPr>
          <w:rFonts w:eastAsia="SimSun" w:cs="Arial"/>
        </w:rPr>
        <w:t xml:space="preserve"> SharePoint Server 2010 for Internet Sites Enterprise </w:t>
      </w:r>
      <w:r w:rsidRPr="00873CB5">
        <w:rPr>
          <w:rFonts w:eastAsia="SimSun" w:cs="Arial"/>
        </w:rPr>
        <w:t>应用程序的组成部分加以使用。</w:t>
      </w:r>
    </w:p>
    <w:p w:rsidR="000A570B" w:rsidRPr="007C5784" w:rsidRDefault="0099372B" w:rsidP="000A570B">
      <w:pPr>
        <w:keepNext/>
        <w:keepLines/>
        <w:spacing w:before="240" w:after="240"/>
        <w:jc w:val="right"/>
        <w:rPr>
          <w:lang w:val="pt-PT"/>
        </w:rPr>
      </w:pPr>
      <w:hyperlink w:anchor="TOC" w:history="1">
        <w:r w:rsidR="00535D9B" w:rsidRPr="00873CB5">
          <w:rPr>
            <w:rFonts w:eastAsia="SimSun" w:cs="Arial"/>
            <w:color w:val="00467F"/>
            <w:sz w:val="16"/>
            <w:u w:val="single"/>
            <w:lang w:eastAsia="zh-CN"/>
          </w:rPr>
          <w:t>目录</w:t>
        </w:r>
      </w:hyperlink>
      <w:r w:rsidR="00535D9B" w:rsidRPr="007C5784">
        <w:rPr>
          <w:rFonts w:eastAsia="SimSun" w:cs="Arial"/>
          <w:sz w:val="18"/>
          <w:lang w:val="pt-PT" w:eastAsia="zh-CN"/>
        </w:rPr>
        <w:t>/</w:t>
      </w:r>
      <w:hyperlink w:anchor="UniversalTerms" w:history="1">
        <w:r w:rsidR="00535D9B" w:rsidRPr="00873CB5">
          <w:rPr>
            <w:rFonts w:eastAsia="SimSun" w:cs="Arial"/>
            <w:color w:val="00467F"/>
            <w:sz w:val="16"/>
            <w:u w:val="single"/>
            <w:lang w:eastAsia="zh-CN"/>
          </w:rPr>
          <w:t>通用许可条款</w:t>
        </w:r>
      </w:hyperlink>
    </w:p>
    <w:p w:rsidR="002C0060" w:rsidRPr="007C5784" w:rsidRDefault="002C0060" w:rsidP="002C0060">
      <w:pPr>
        <w:spacing w:before="240" w:after="240"/>
        <w:jc w:val="right"/>
        <w:rPr>
          <w:rFonts w:eastAsia="SimSun" w:cs="Arial"/>
          <w:color w:val="00467F"/>
          <w:sz w:val="16"/>
          <w:u w:val="single"/>
          <w:lang w:val="pt-PT" w:eastAsia="zh-CN"/>
        </w:rPr>
      </w:pPr>
    </w:p>
    <w:p w:rsidR="006F4B5C" w:rsidRPr="007C5784" w:rsidRDefault="006F4B5C" w:rsidP="002C0060">
      <w:pPr>
        <w:spacing w:before="240" w:after="240"/>
        <w:jc w:val="right"/>
        <w:rPr>
          <w:rFonts w:eastAsia="SimSun" w:cs="Arial"/>
          <w:color w:val="00467F"/>
          <w:sz w:val="16"/>
          <w:u w:val="single"/>
          <w:lang w:val="pt-PT" w:eastAsia="zh-CN"/>
        </w:rPr>
      </w:pPr>
    </w:p>
    <w:p w:rsidR="006F4B5C" w:rsidRPr="007C5784" w:rsidRDefault="006F4B5C" w:rsidP="002C0060">
      <w:pPr>
        <w:spacing w:before="240" w:after="240"/>
        <w:jc w:val="right"/>
        <w:rPr>
          <w:rFonts w:eastAsia="SimSun" w:cs="Arial"/>
          <w:color w:val="00467F"/>
          <w:sz w:val="16"/>
          <w:u w:val="single"/>
          <w:lang w:val="pt-PT" w:eastAsia="zh-CN"/>
        </w:rPr>
      </w:pPr>
    </w:p>
    <w:p w:rsidR="006F4B5C" w:rsidRPr="007C5784" w:rsidRDefault="006F4B5C" w:rsidP="002C0060">
      <w:pPr>
        <w:spacing w:before="240" w:after="240"/>
        <w:jc w:val="right"/>
        <w:rPr>
          <w:rFonts w:eastAsia="SimSun" w:cs="Arial"/>
          <w:color w:val="00467F"/>
          <w:sz w:val="16"/>
          <w:u w:val="single"/>
          <w:lang w:val="pt-PT" w:eastAsia="zh-CN"/>
        </w:rPr>
      </w:pPr>
    </w:p>
    <w:p w:rsidR="000A570B" w:rsidRPr="007C5784" w:rsidRDefault="000A570B" w:rsidP="000A570B">
      <w:pPr>
        <w:pStyle w:val="PURProductName"/>
        <w:rPr>
          <w:rFonts w:eastAsia="SimSun" w:cs="Arial"/>
          <w:lang w:val="pt-PT" w:eastAsia="zh-CN"/>
        </w:rPr>
      </w:pPr>
      <w:bookmarkStart w:id="180" w:name="_Toc299524961"/>
      <w:bookmarkStart w:id="181" w:name="_Toc299531313"/>
      <w:bookmarkStart w:id="182" w:name="_Toc299531421"/>
      <w:bookmarkStart w:id="183" w:name="_Toc299531529"/>
      <w:bookmarkStart w:id="184" w:name="_Toc299957138"/>
      <w:bookmarkStart w:id="185" w:name="_Toc317071900"/>
      <w:bookmarkStart w:id="186" w:name="_Toc317072108"/>
      <w:bookmarkStart w:id="187" w:name="_Toc317160707"/>
      <w:r w:rsidRPr="007C5784">
        <w:rPr>
          <w:rFonts w:eastAsia="SimSun" w:cs="Arial"/>
          <w:lang w:val="pt-PT" w:eastAsia="zh-CN"/>
        </w:rPr>
        <w:lastRenderedPageBreak/>
        <w:t>SQL Server 2008 R2 Datacenter</w:t>
      </w:r>
      <w:bookmarkEnd w:id="180"/>
      <w:bookmarkEnd w:id="181"/>
      <w:bookmarkEnd w:id="182"/>
      <w:bookmarkEnd w:id="183"/>
      <w:bookmarkEnd w:id="184"/>
      <w:bookmarkEnd w:id="185"/>
      <w:bookmarkEnd w:id="186"/>
      <w:bookmarkEnd w:id="187"/>
      <w:r w:rsidR="00803447" w:rsidRPr="00873CB5">
        <w:rPr>
          <w:rFonts w:eastAsia="SimSun" w:cs="Arial"/>
        </w:rPr>
        <w:fldChar w:fldCharType="begin"/>
      </w:r>
      <w:r w:rsidRPr="007C5784">
        <w:rPr>
          <w:rFonts w:eastAsia="SimSun" w:cs="Arial"/>
          <w:lang w:val="pt-PT" w:eastAsia="zh-CN"/>
        </w:rPr>
        <w:instrText xml:space="preserve">XE "SQL Server 2008 R2 Datacenter" </w:instrText>
      </w:r>
      <w:r w:rsidR="00803447" w:rsidRPr="00873CB5">
        <w:rPr>
          <w:rFonts w:eastAsia="SimSun" w:cs="Arial"/>
        </w:rPr>
        <w:fldChar w:fldCharType="end"/>
      </w:r>
    </w:p>
    <w:p w:rsidR="000A570B" w:rsidRPr="007C5784" w:rsidRDefault="000A570B" w:rsidP="000A570B">
      <w:pPr>
        <w:pStyle w:val="PURLicenseTerm"/>
        <w:rPr>
          <w:rFonts w:eastAsia="SimSun" w:cs="Arial"/>
          <w:lang w:val="pt-PT" w:eastAsia="zh-CN"/>
        </w:rPr>
      </w:pPr>
      <w:r w:rsidRPr="00873CB5">
        <w:rPr>
          <w:rFonts w:eastAsia="SimSun" w:cs="Arial"/>
          <w:lang w:eastAsia="zh-CN"/>
        </w:rPr>
        <w:t>适用于此产品使用的许可条款包括通用许可条款、此许可模式的通用许可条款</w:t>
      </w:r>
      <w:r w:rsidRPr="007C5784">
        <w:rPr>
          <w:rFonts w:eastAsia="SimSun" w:cs="Arial"/>
          <w:lang w:val="pt-PT" w:eastAsia="zh-CN"/>
        </w:rPr>
        <w:t>，</w:t>
      </w:r>
      <w:r w:rsidRPr="00873CB5">
        <w:rPr>
          <w:rFonts w:eastAsia="SimSun" w:cs="Arial"/>
          <w:lang w:eastAsia="zh-CN"/>
        </w:rPr>
        <w:t>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29" w:type="dxa"/>
          <w:left w:w="86" w:type="dxa"/>
          <w:bottom w:w="29" w:type="dxa"/>
          <w:right w:w="86" w:type="dxa"/>
        </w:tblCellMar>
        <w:tblLook w:val="04A0" w:firstRow="1" w:lastRow="0" w:firstColumn="1" w:lastColumn="0" w:noHBand="0" w:noVBand="1"/>
      </w:tblPr>
      <w:tblGrid>
        <w:gridCol w:w="5385"/>
        <w:gridCol w:w="5486"/>
      </w:tblGrid>
      <w:tr w:rsidR="000A570B" w:rsidRPr="00873CB5" w:rsidTr="00AC6622">
        <w:tc>
          <w:tcPr>
            <w:tcW w:w="2477" w:type="pct"/>
          </w:tcPr>
          <w:p w:rsidR="000A570B"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是</w:t>
            </w:r>
          </w:p>
        </w:tc>
        <w:tc>
          <w:tcPr>
            <w:tcW w:w="2523" w:type="pct"/>
          </w:tcPr>
          <w:p w:rsidR="000A570B" w:rsidRPr="00873CB5" w:rsidRDefault="000A570B" w:rsidP="00AE7BE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0A570B" w:rsidRPr="00873CB5" w:rsidTr="00AC6622">
        <w:tc>
          <w:tcPr>
            <w:tcW w:w="2477" w:type="pct"/>
          </w:tcPr>
          <w:p w:rsidR="000A570B" w:rsidRPr="00873CB5" w:rsidRDefault="000A570B" w:rsidP="00AE7BE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E801B6" w:rsidRPr="006B0863">
                      <w:rPr>
                        <w:rStyle w:val="Hyperlink"/>
                        <w:rFonts w:eastAsia="SimSun" w:cs="Arial"/>
                        <w:i/>
                        <w:iCs/>
                        <w:lang w:eastAsia="zh-CN"/>
                      </w:rPr>
                      <w:t>附录</w:t>
                    </w:r>
                    <w:r w:rsidR="00E801B6" w:rsidRPr="006B0863">
                      <w:rPr>
                        <w:rStyle w:val="Hyperlink"/>
                        <w:rFonts w:eastAsia="SimSun" w:cs="Arial"/>
                        <w:i/>
                        <w:iCs/>
                        <w:lang w:eastAsia="zh-CN"/>
                      </w:rPr>
                      <w:t xml:space="preserve"> 1</w:t>
                    </w:r>
                  </w:hyperlink>
                </w:hyperlink>
              </w:hyperlink>
            </w:hyperlink>
            <w:r w:rsidRPr="00873CB5">
              <w:rPr>
                <w:rFonts w:ascii="Arial" w:eastAsia="SimSun" w:hAnsi="Arial" w:cs="Arial"/>
                <w:i/>
                <w:lang w:eastAsia="zh-CN"/>
              </w:rPr>
              <w:t>）</w:t>
            </w:r>
          </w:p>
        </w:tc>
        <w:tc>
          <w:tcPr>
            <w:tcW w:w="2523" w:type="pct"/>
          </w:tcPr>
          <w:p w:rsidR="000A570B" w:rsidRPr="00873CB5" w:rsidRDefault="000A570B"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ody"/>
        <w:rPr>
          <w:rFonts w:eastAsia="SimSun" w:cs="Arial"/>
          <w:lang w:eastAsia="zh-CN"/>
        </w:rPr>
      </w:pPr>
      <w:r w:rsidRPr="00873CB5">
        <w:rPr>
          <w:rFonts w:eastAsia="SimSun" w:cs="Arial"/>
          <w:lang w:eastAsia="zh-CN"/>
        </w:rPr>
        <w:t>您需要为服务器中的每个物理处理器获得一个软件许可。</w:t>
      </w:r>
    </w:p>
    <w:p w:rsidR="000A570B" w:rsidRPr="00873CB5" w:rsidRDefault="000A570B" w:rsidP="000A570B">
      <w:pPr>
        <w:pStyle w:val="PURBlueStrong"/>
        <w:rPr>
          <w:rFonts w:eastAsia="SimSun" w:cs="Arial"/>
          <w:iCs/>
          <w:color w:val="000000"/>
          <w:lang w:eastAsia="zh-CN"/>
        </w:rPr>
      </w:pPr>
      <w:r w:rsidRPr="00873CB5">
        <w:rPr>
          <w:rFonts w:eastAsia="SimSun" w:cs="Arial"/>
          <w:lang w:eastAsia="zh-CN"/>
        </w:rPr>
        <w:t>运行服务器软件的实例</w:t>
      </w:r>
    </w:p>
    <w:p w:rsidR="000A570B" w:rsidRPr="00873CB5" w:rsidRDefault="000A570B" w:rsidP="000A570B">
      <w:pPr>
        <w:pStyle w:val="PURBody-Indented"/>
        <w:rPr>
          <w:rFonts w:eastAsia="SimSun" w:cs="Arial"/>
          <w:lang w:eastAsia="zh-CN"/>
        </w:rPr>
      </w:pPr>
      <w:r w:rsidRPr="00873CB5">
        <w:rPr>
          <w:rFonts w:eastAsia="SimSun" w:cs="Arial"/>
          <w:iCs/>
          <w:color w:val="000000"/>
          <w:lang w:eastAsia="zh-CN"/>
        </w:rPr>
        <w:t>您可以</w:t>
      </w:r>
      <w:r w:rsidRPr="00873CB5">
        <w:rPr>
          <w:rFonts w:eastAsia="SimSun" w:cs="Arial"/>
          <w:bCs/>
          <w:lang w:eastAsia="zh-CN"/>
        </w:rPr>
        <w:t>在一个物理操作系统环境和任意数量的虚拟操作系统环境</w:t>
      </w:r>
      <w:r w:rsidRPr="00873CB5">
        <w:rPr>
          <w:rFonts w:eastAsia="SimSun" w:cs="Arial"/>
          <w:bCs/>
          <w:lang w:eastAsia="zh-CN"/>
        </w:rPr>
        <w:t xml:space="preserve"> (OSE) </w:t>
      </w:r>
      <w:r w:rsidRPr="00873CB5">
        <w:rPr>
          <w:rFonts w:eastAsia="SimSun" w:cs="Arial"/>
          <w:bCs/>
          <w:lang w:eastAsia="zh-CN"/>
        </w:rPr>
        <w:t>中运行服务器软件，</w:t>
      </w:r>
      <w:r w:rsidRPr="00873CB5">
        <w:rPr>
          <w:rFonts w:eastAsia="SimSun" w:cs="Arial"/>
          <w:lang w:eastAsia="zh-CN"/>
        </w:rPr>
        <w:t>而不必考虑所使用的物理处理器及虚拟处理器的数量</w:t>
      </w:r>
      <w:r w:rsidRPr="00873CB5">
        <w:rPr>
          <w:rFonts w:eastAsia="SimSun" w:cs="Arial"/>
          <w:bCs/>
          <w:lang w:eastAsia="zh-CN"/>
        </w:rPr>
        <w:t>。</w:t>
      </w:r>
      <w:r w:rsidRPr="00873CB5">
        <w:rPr>
          <w:rFonts w:eastAsia="SimSun" w:cs="Arial"/>
          <w:lang w:eastAsia="zh-CN"/>
        </w:rPr>
        <w:t>您可以在许可服务器上的任一操作系统环境</w:t>
      </w:r>
      <w:r w:rsidRPr="00873CB5">
        <w:rPr>
          <w:rFonts w:eastAsia="SimSun" w:cs="Arial"/>
          <w:lang w:eastAsia="zh-CN"/>
        </w:rPr>
        <w:t xml:space="preserve"> (OSE) </w:t>
      </w:r>
      <w:r w:rsidRPr="00873CB5">
        <w:rPr>
          <w:rFonts w:eastAsia="SimSun" w:cs="Arial"/>
          <w:lang w:eastAsia="zh-CN"/>
        </w:rPr>
        <w:t>中运行</w:t>
      </w:r>
      <w:r w:rsidRPr="00873CB5">
        <w:rPr>
          <w:rFonts w:eastAsia="SimSun" w:cs="Arial"/>
          <w:lang w:eastAsia="zh-CN"/>
        </w:rPr>
        <w:t xml:space="preserve"> Enterprise </w:t>
      </w:r>
      <w:r w:rsidRPr="00873CB5">
        <w:rPr>
          <w:rFonts w:eastAsia="SimSun" w:cs="Arial"/>
          <w:lang w:eastAsia="zh-CN"/>
        </w:rPr>
        <w:t>或</w:t>
      </w:r>
      <w:r w:rsidRPr="00873CB5">
        <w:rPr>
          <w:rFonts w:eastAsia="SimSun" w:cs="Arial"/>
          <w:lang w:eastAsia="zh-CN"/>
        </w:rPr>
        <w:t xml:space="preserve"> Standard </w:t>
      </w:r>
      <w:r w:rsidRPr="00873CB5">
        <w:rPr>
          <w:rFonts w:eastAsia="SimSun" w:cs="Arial"/>
          <w:lang w:eastAsia="zh-CN"/>
        </w:rPr>
        <w:t>的实例来代替</w:t>
      </w:r>
      <w:r w:rsidRPr="00873CB5">
        <w:rPr>
          <w:rFonts w:eastAsia="SimSun" w:cs="Arial"/>
          <w:lang w:eastAsia="zh-CN"/>
        </w:rPr>
        <w:t xml:space="preserve"> Datacenter </w:t>
      </w:r>
      <w:r w:rsidRPr="00873CB5">
        <w:rPr>
          <w:rFonts w:eastAsia="SimSun" w:cs="Arial"/>
          <w:lang w:eastAsia="zh-CN"/>
        </w:rPr>
        <w:t>的实例。</w:t>
      </w:r>
    </w:p>
    <w:p w:rsidR="000A570B" w:rsidRPr="00873CB5" w:rsidRDefault="000A570B" w:rsidP="000A570B">
      <w:pPr>
        <w:pStyle w:val="PURBlueStrong"/>
        <w:rPr>
          <w:rFonts w:eastAsia="SimSun" w:cs="Arial"/>
          <w:b/>
          <w:lang w:eastAsia="zh-CN"/>
        </w:rPr>
      </w:pPr>
      <w:r w:rsidRPr="00873CB5">
        <w:rPr>
          <w:rFonts w:eastAsia="SimSun" w:cs="Arial"/>
          <w:lang w:eastAsia="zh-CN"/>
        </w:rPr>
        <w:t>故障切换服务器</w:t>
      </w:r>
    </w:p>
    <w:p w:rsidR="000A570B" w:rsidRPr="00873CB5" w:rsidRDefault="000A570B" w:rsidP="000A570B">
      <w:pPr>
        <w:pStyle w:val="PURBody-Indented"/>
        <w:rPr>
          <w:rFonts w:eastAsia="SimSun" w:cs="Arial"/>
          <w:lang w:eastAsia="zh-CN"/>
        </w:rPr>
      </w:pPr>
      <w:r w:rsidRPr="00873CB5">
        <w:rPr>
          <w:rFonts w:eastAsia="SimSun" w:cs="Arial"/>
          <w:lang w:eastAsia="zh-CN"/>
        </w:rPr>
        <w:t>对于在其中运行服务器软件实例的任何操作系统环境</w:t>
      </w:r>
      <w:r w:rsidRPr="00873CB5">
        <w:rPr>
          <w:rFonts w:eastAsia="SimSun" w:cs="Arial"/>
          <w:lang w:eastAsia="zh-CN"/>
        </w:rPr>
        <w:t xml:space="preserve"> (OSE)</w:t>
      </w:r>
      <w:r w:rsidRPr="00873CB5">
        <w:rPr>
          <w:rFonts w:eastAsia="SimSun" w:cs="Arial"/>
          <w:lang w:eastAsia="zh-CN"/>
        </w:rPr>
        <w:t>，出于临时支持目的，最多可以在其他操作系统环境</w:t>
      </w:r>
      <w:r w:rsidRPr="00873CB5">
        <w:rPr>
          <w:rFonts w:eastAsia="SimSun" w:cs="Arial"/>
          <w:lang w:eastAsia="zh-CN"/>
        </w:rPr>
        <w:t xml:space="preserve"> (OSE) </w:t>
      </w:r>
      <w:r w:rsidRPr="00873CB5">
        <w:rPr>
          <w:rFonts w:eastAsia="SimSun" w:cs="Arial"/>
          <w:lang w:eastAsia="zh-CN"/>
        </w:rPr>
        <w:t>中运行相同数量的备用实例。在其他操作系统环境</w:t>
      </w:r>
      <w:r w:rsidRPr="00873CB5">
        <w:rPr>
          <w:rFonts w:eastAsia="SimSun" w:cs="Arial"/>
          <w:lang w:eastAsia="zh-CN"/>
        </w:rPr>
        <w:t xml:space="preserve"> (OSE) </w:t>
      </w:r>
      <w:r w:rsidRPr="00873CB5">
        <w:rPr>
          <w:rFonts w:eastAsia="SimSun" w:cs="Arial"/>
          <w:lang w:eastAsia="zh-CN"/>
        </w:rPr>
        <w:t>中使用的物理和虚拟处理器数量，不得超过在运行活动实例的对应操作系统环境</w:t>
      </w:r>
      <w:r w:rsidRPr="00873CB5">
        <w:rPr>
          <w:rFonts w:eastAsia="SimSun" w:cs="Arial"/>
          <w:lang w:eastAsia="zh-CN"/>
        </w:rPr>
        <w:t xml:space="preserve"> (OSE) </w:t>
      </w:r>
      <w:r w:rsidRPr="00873CB5">
        <w:rPr>
          <w:rFonts w:eastAsia="SimSun" w:cs="Arial"/>
          <w:lang w:eastAsia="zh-CN"/>
        </w:rPr>
        <w:t>中使用的物理和虚拟处理器数量。您可以在许可服务器以外的服务器上运行备用实例。</w:t>
      </w:r>
    </w:p>
    <w:p w:rsidR="00091B14" w:rsidRPr="00873CB5" w:rsidRDefault="00091B14" w:rsidP="00091B14">
      <w:pPr>
        <w:pStyle w:val="PURBlueStrong-Indented"/>
        <w:rPr>
          <w:rFonts w:eastAsia="SimSun" w:cs="Arial"/>
          <w:lang w:eastAsia="zh-CN"/>
        </w:rPr>
      </w:pPr>
      <w:r w:rsidRPr="00873CB5">
        <w:rPr>
          <w:rFonts w:eastAsia="SimSun" w:cs="Arial"/>
          <w:lang w:eastAsia="zh-CN"/>
        </w:rPr>
        <w:t xml:space="preserve">.NET Framework </w:t>
      </w:r>
      <w:r w:rsidRPr="00873CB5">
        <w:rPr>
          <w:rFonts w:eastAsia="SimSun" w:cs="Arial"/>
          <w:lang w:eastAsia="zh-CN"/>
        </w:rPr>
        <w:t>软件</w:t>
      </w:r>
    </w:p>
    <w:p w:rsidR="00091B14" w:rsidRPr="00873CB5" w:rsidRDefault="00091B14" w:rsidP="004C0C91">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4C0C91">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0A570B" w:rsidRPr="007C5784" w:rsidRDefault="0099372B" w:rsidP="000A570B">
      <w:pPr>
        <w:pStyle w:val="PURBreadcrumb"/>
        <w:rPr>
          <w:rFonts w:eastAsia="SimSun" w:cs="Arial"/>
          <w:lang w:val="pt-PT" w:eastAsia="zh-CN"/>
        </w:rPr>
      </w:pPr>
      <w:hyperlink w:anchor="TOC" w:history="1">
        <w:r w:rsidR="00535D9B" w:rsidRPr="00873CB5">
          <w:rPr>
            <w:rFonts w:eastAsia="SimSun" w:cs="Arial"/>
            <w:color w:val="00467F"/>
            <w:sz w:val="16"/>
            <w:u w:val="single"/>
            <w:lang w:eastAsia="zh-CN"/>
          </w:rPr>
          <w:t>目录</w:t>
        </w:r>
      </w:hyperlink>
      <w:r w:rsidR="00535D9B" w:rsidRPr="007C5784">
        <w:rPr>
          <w:rFonts w:eastAsia="SimSun" w:cs="Arial"/>
          <w:lang w:val="pt-PT"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7C5784" w:rsidRDefault="000A570B" w:rsidP="000A570B">
      <w:pPr>
        <w:pStyle w:val="PURProductName"/>
        <w:rPr>
          <w:rFonts w:eastAsia="SimSun" w:cs="Arial"/>
          <w:lang w:val="pt-PT" w:eastAsia="zh-CN"/>
        </w:rPr>
      </w:pPr>
      <w:bookmarkStart w:id="188" w:name="_Toc297828706"/>
      <w:bookmarkStart w:id="189" w:name="_Toc297893276"/>
      <w:bookmarkStart w:id="190" w:name="_Toc299524962"/>
      <w:bookmarkStart w:id="191" w:name="_Toc299531314"/>
      <w:bookmarkStart w:id="192" w:name="_Toc299531422"/>
      <w:bookmarkStart w:id="193" w:name="_Toc299531530"/>
      <w:bookmarkStart w:id="194" w:name="_Toc299957139"/>
      <w:bookmarkStart w:id="195" w:name="_Toc317071901"/>
      <w:bookmarkStart w:id="196" w:name="_Toc317072109"/>
      <w:bookmarkStart w:id="197" w:name="_Toc317160708"/>
      <w:r w:rsidRPr="007C5784">
        <w:rPr>
          <w:rFonts w:eastAsia="SimSun" w:cs="Arial"/>
          <w:lang w:val="pt-PT" w:eastAsia="zh-CN"/>
        </w:rPr>
        <w:t>SQL Server 2008 R2 Enterprise</w:t>
      </w:r>
      <w:bookmarkEnd w:id="188"/>
      <w:bookmarkEnd w:id="189"/>
      <w:bookmarkEnd w:id="190"/>
      <w:bookmarkEnd w:id="191"/>
      <w:bookmarkEnd w:id="192"/>
      <w:bookmarkEnd w:id="193"/>
      <w:bookmarkEnd w:id="194"/>
      <w:bookmarkEnd w:id="195"/>
      <w:bookmarkEnd w:id="196"/>
      <w:bookmarkEnd w:id="197"/>
      <w:r w:rsidR="00803447" w:rsidRPr="00873CB5">
        <w:rPr>
          <w:rFonts w:eastAsia="SimSun" w:cs="Arial"/>
        </w:rPr>
        <w:fldChar w:fldCharType="begin"/>
      </w:r>
      <w:r w:rsidRPr="007C5784">
        <w:rPr>
          <w:rFonts w:eastAsia="SimSun" w:cs="Arial"/>
          <w:lang w:val="pt-PT" w:eastAsia="zh-CN"/>
        </w:rPr>
        <w:instrText xml:space="preserve">XE "SQL Server 2008 R2 Enterprise" </w:instrText>
      </w:r>
      <w:r w:rsidR="00803447" w:rsidRPr="00873CB5">
        <w:rPr>
          <w:rFonts w:eastAsia="SimSun" w:cs="Arial"/>
        </w:rPr>
        <w:fldChar w:fldCharType="end"/>
      </w:r>
    </w:p>
    <w:p w:rsidR="000A570B" w:rsidRPr="007C5784" w:rsidRDefault="000A570B" w:rsidP="000A570B">
      <w:pPr>
        <w:spacing w:line="240" w:lineRule="exact"/>
        <w:rPr>
          <w:rFonts w:eastAsia="SimSun" w:cs="Arial"/>
          <w:color w:val="auto"/>
          <w:spacing w:val="-2"/>
          <w:sz w:val="12"/>
          <w:lang w:val="pt-PT" w:eastAsia="zh-CN"/>
        </w:rPr>
      </w:pPr>
      <w:r w:rsidRPr="00873CB5">
        <w:rPr>
          <w:rFonts w:eastAsia="SimSun" w:cs="Arial"/>
          <w:color w:val="auto"/>
          <w:spacing w:val="-2"/>
          <w:sz w:val="12"/>
          <w:lang w:eastAsia="zh-CN"/>
        </w:rPr>
        <w:t>适用于此产品使用的许可条款包括通用许可条款、此许可模式的通用许可条款</w:t>
      </w:r>
      <w:r w:rsidRPr="007C5784">
        <w:rPr>
          <w:rFonts w:eastAsia="SimSun" w:cs="Arial"/>
          <w:color w:val="auto"/>
          <w:spacing w:val="-2"/>
          <w:sz w:val="12"/>
          <w:lang w:val="pt-PT" w:eastAsia="zh-CN"/>
        </w:rPr>
        <w:t>，</w:t>
      </w:r>
      <w:r w:rsidRPr="00873CB5">
        <w:rPr>
          <w:rFonts w:eastAsia="SimSun" w:cs="Arial"/>
          <w:color w:val="auto"/>
          <w:spacing w:val="-2"/>
          <w:sz w:val="12"/>
          <w:lang w:eastAsia="zh-CN"/>
        </w:rPr>
        <w:t>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是</w:t>
            </w:r>
          </w:p>
        </w:tc>
        <w:tc>
          <w:tcPr>
            <w:tcW w:w="2523"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0A570B" w:rsidRPr="00873CB5" w:rsidTr="00AE7BEF">
        <w:tc>
          <w:tcPr>
            <w:tcW w:w="2477" w:type="pct"/>
          </w:tcPr>
          <w:p w:rsidR="000A570B" w:rsidRPr="002A2270" w:rsidRDefault="000A570B" w:rsidP="00AE7BEF">
            <w:pPr>
              <w:spacing w:after="0"/>
              <w:rPr>
                <w:rFonts w:eastAsia="SimSun" w:cs="Arial"/>
                <w:color w:val="404040" w:themeColor="text1" w:themeTint="BF"/>
                <w:sz w:val="18"/>
                <w:szCs w:val="18"/>
                <w:lang w:eastAsia="zh-CN"/>
              </w:rPr>
            </w:pPr>
            <w:r w:rsidRPr="002A2270">
              <w:rPr>
                <w:rFonts w:eastAsia="SimSun" w:cs="Arial"/>
                <w:color w:val="404040" w:themeColor="text1" w:themeTint="BF"/>
                <w:sz w:val="18"/>
                <w:szCs w:val="18"/>
                <w:lang w:eastAsia="zh-CN"/>
              </w:rPr>
              <w:t>客户端</w:t>
            </w:r>
            <w:r w:rsidRPr="002A2270">
              <w:rPr>
                <w:rFonts w:eastAsia="SimSun" w:cs="Arial"/>
                <w:color w:val="404040" w:themeColor="text1" w:themeTint="BF"/>
                <w:sz w:val="18"/>
                <w:szCs w:val="18"/>
                <w:lang w:eastAsia="zh-CN"/>
              </w:rPr>
              <w:t>/</w:t>
            </w:r>
            <w:r w:rsidRPr="002A2270">
              <w:rPr>
                <w:rFonts w:eastAsia="SimSun" w:cs="Arial"/>
                <w:color w:val="404040" w:themeColor="text1" w:themeTint="BF"/>
                <w:sz w:val="18"/>
                <w:szCs w:val="18"/>
                <w:lang w:eastAsia="zh-CN"/>
              </w:rPr>
              <w:t>附加软件：</w:t>
            </w:r>
            <w:r w:rsidRPr="002A2270">
              <w:rPr>
                <w:rFonts w:eastAsia="SimSun" w:cs="Arial"/>
                <w:b/>
                <w:color w:val="404040" w:themeColor="text1" w:themeTint="BF"/>
                <w:sz w:val="18"/>
                <w:szCs w:val="18"/>
                <w:lang w:eastAsia="zh-CN"/>
              </w:rPr>
              <w:t>是</w:t>
            </w:r>
            <w:r w:rsidRPr="002A2270">
              <w:rPr>
                <w:rFonts w:eastAsia="SimSun" w:cs="Arial"/>
                <w:i/>
                <w:color w:val="404040" w:themeColor="text1" w:themeTint="BF"/>
                <w:sz w:val="18"/>
                <w:szCs w:val="18"/>
                <w:lang w:eastAsia="zh-CN"/>
              </w:rPr>
              <w:t>（请参阅</w:t>
            </w:r>
            <w:hyperlink w:anchor="附录 1" w:history="1">
              <w:hyperlink w:anchor="附录 1" w:history="1">
                <w:hyperlink w:anchor="附录 1" w:history="1">
                  <w:hyperlink w:anchor="Appendix1" w:history="1">
                    <w:r w:rsidR="002A2270" w:rsidRPr="002A2270">
                      <w:rPr>
                        <w:rStyle w:val="Hyperlink"/>
                        <w:rFonts w:eastAsia="SimSun" w:cs="Arial"/>
                        <w:i/>
                        <w:iCs/>
                        <w:sz w:val="18"/>
                        <w:szCs w:val="18"/>
                        <w:lang w:eastAsia="zh-CN"/>
                      </w:rPr>
                      <w:t>附录</w:t>
                    </w:r>
                    <w:r w:rsidR="002A2270" w:rsidRPr="002A2270">
                      <w:rPr>
                        <w:rStyle w:val="Hyperlink"/>
                        <w:rFonts w:eastAsia="SimSun" w:cs="Arial"/>
                        <w:i/>
                        <w:iCs/>
                        <w:sz w:val="18"/>
                        <w:szCs w:val="18"/>
                        <w:lang w:eastAsia="zh-CN"/>
                      </w:rPr>
                      <w:t xml:space="preserve"> 1</w:t>
                    </w:r>
                  </w:hyperlink>
                </w:hyperlink>
              </w:hyperlink>
            </w:hyperlink>
            <w:r w:rsidRPr="002A2270">
              <w:rPr>
                <w:rFonts w:eastAsia="SimSun" w:cs="Arial"/>
                <w:i/>
                <w:color w:val="404040" w:themeColor="text1" w:themeTint="BF"/>
                <w:sz w:val="18"/>
                <w:szCs w:val="18"/>
                <w:lang w:eastAsia="zh-CN"/>
              </w:rPr>
              <w:t>）</w:t>
            </w:r>
          </w:p>
        </w:tc>
        <w:tc>
          <w:tcPr>
            <w:tcW w:w="2523" w:type="pct"/>
          </w:tcPr>
          <w:p w:rsidR="000A570B" w:rsidRPr="00873CB5" w:rsidRDefault="000A570B" w:rsidP="00AE7BEF">
            <w:pPr>
              <w:spacing w:after="0"/>
              <w:rPr>
                <w:rFonts w:eastAsia="SimSun" w:cs="Arial"/>
                <w:color w:val="404040" w:themeColor="text1" w:themeTint="BF"/>
                <w:sz w:val="18"/>
                <w:lang w:eastAsia="zh-CN"/>
              </w:rPr>
            </w:pPr>
          </w:p>
        </w:tc>
      </w:tr>
    </w:tbl>
    <w:p w:rsidR="000A570B" w:rsidRPr="00873CB5" w:rsidRDefault="000A570B" w:rsidP="000A570B">
      <w:pPr>
        <w:pStyle w:val="PURADDITIONALTERMSHEADERMB"/>
        <w:rPr>
          <w:rStyle w:val="PURADDITIONALTERMSHEADERMBCha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color w:val="404040" w:themeColor="text1" w:themeTint="BF"/>
          <w:lang w:eastAsia="zh-CN"/>
        </w:rPr>
      </w:pPr>
      <w:r w:rsidRPr="00873CB5">
        <w:rPr>
          <w:rFonts w:eastAsia="SimSun" w:cs="Arial"/>
          <w:lang w:eastAsia="zh-CN"/>
        </w:rPr>
        <w:t>运行服务器软件的实例。</w:t>
      </w:r>
    </w:p>
    <w:p w:rsidR="000A570B" w:rsidRPr="00873CB5" w:rsidRDefault="000A570B" w:rsidP="000A570B">
      <w:pPr>
        <w:pStyle w:val="PURBody-Indented"/>
        <w:rPr>
          <w:rFonts w:eastAsia="SimSun" w:cs="Arial"/>
          <w:lang w:eastAsia="zh-CN"/>
        </w:rPr>
      </w:pPr>
      <w:r w:rsidRPr="00873CB5">
        <w:rPr>
          <w:rFonts w:eastAsia="SimSun" w:cs="Arial"/>
          <w:lang w:eastAsia="zh-CN"/>
        </w:rPr>
        <w:t>如果分配的软件许可数量等于服务器上物理处理器的总数，对于您分配的每个许可，您只能在该服务器上的最多四个操作系统环境</w:t>
      </w:r>
      <w:r w:rsidRPr="00873CB5">
        <w:rPr>
          <w:rFonts w:eastAsia="SimSun" w:cs="Arial"/>
          <w:lang w:eastAsia="zh-CN"/>
        </w:rPr>
        <w:t xml:space="preserve"> (OSE) </w:t>
      </w:r>
      <w:r w:rsidRPr="00873CB5">
        <w:rPr>
          <w:rFonts w:eastAsia="SimSun" w:cs="Arial"/>
          <w:lang w:eastAsia="zh-CN"/>
        </w:rPr>
        <w:t>中运行服务器软件，而不必考虑所使用的物理处理器及虚拟处理器的数量。您可以在许可服务器上的任一操作系统环境</w:t>
      </w:r>
      <w:r w:rsidRPr="00873CB5">
        <w:rPr>
          <w:rFonts w:eastAsia="SimSun" w:cs="Arial"/>
          <w:lang w:eastAsia="zh-CN"/>
        </w:rPr>
        <w:t xml:space="preserve"> (OSE) </w:t>
      </w:r>
      <w:r w:rsidRPr="00873CB5">
        <w:rPr>
          <w:rFonts w:eastAsia="SimSun" w:cs="Arial"/>
          <w:lang w:eastAsia="zh-CN"/>
        </w:rPr>
        <w:t>中运行</w:t>
      </w:r>
      <w:r w:rsidRPr="00873CB5">
        <w:rPr>
          <w:rFonts w:eastAsia="SimSun" w:cs="Arial"/>
          <w:lang w:eastAsia="zh-CN"/>
        </w:rPr>
        <w:t xml:space="preserve"> Standard </w:t>
      </w:r>
      <w:r w:rsidRPr="00873CB5">
        <w:rPr>
          <w:rFonts w:eastAsia="SimSun" w:cs="Arial"/>
          <w:lang w:eastAsia="zh-CN"/>
        </w:rPr>
        <w:t>的实例来代替</w:t>
      </w:r>
      <w:r w:rsidRPr="00873CB5">
        <w:rPr>
          <w:rFonts w:eastAsia="SimSun" w:cs="Arial"/>
          <w:lang w:eastAsia="zh-CN"/>
        </w:rPr>
        <w:t xml:space="preserve"> Enterprise </w:t>
      </w:r>
      <w:r w:rsidRPr="00873CB5">
        <w:rPr>
          <w:rFonts w:eastAsia="SimSun" w:cs="Arial"/>
          <w:lang w:eastAsia="zh-CN"/>
        </w:rPr>
        <w:t>的实例。</w:t>
      </w:r>
    </w:p>
    <w:p w:rsidR="000A570B" w:rsidRPr="00873CB5" w:rsidRDefault="000A570B" w:rsidP="000A570B">
      <w:pPr>
        <w:pStyle w:val="PURBlueStrong"/>
        <w:rPr>
          <w:rFonts w:eastAsia="SimSun" w:cs="Arial"/>
          <w:lang w:eastAsia="zh-CN"/>
        </w:rPr>
      </w:pPr>
      <w:r w:rsidRPr="00873CB5">
        <w:rPr>
          <w:rFonts w:eastAsia="SimSun" w:cs="Arial"/>
          <w:lang w:eastAsia="zh-CN"/>
        </w:rPr>
        <w:t xml:space="preserve">SQL Server Control Point </w:t>
      </w:r>
      <w:r w:rsidRPr="00873CB5">
        <w:rPr>
          <w:rFonts w:eastAsia="SimSun" w:cs="Arial"/>
          <w:lang w:eastAsia="zh-CN"/>
        </w:rPr>
        <w:t>的使用限制</w:t>
      </w:r>
    </w:p>
    <w:p w:rsidR="000A570B" w:rsidRPr="00873CB5" w:rsidRDefault="000A570B" w:rsidP="000A570B">
      <w:pPr>
        <w:pStyle w:val="PURBody-Indented"/>
        <w:rPr>
          <w:rFonts w:eastAsia="SimSun" w:cs="Arial"/>
          <w:lang w:eastAsia="zh-CN"/>
        </w:rPr>
      </w:pPr>
      <w:r w:rsidRPr="00873CB5">
        <w:rPr>
          <w:rFonts w:eastAsia="SimSun" w:cs="Arial"/>
          <w:lang w:eastAsia="zh-CN"/>
        </w:rPr>
        <w:t>对于服务器软件中任何带</w:t>
      </w:r>
      <w:r w:rsidRPr="00873CB5">
        <w:rPr>
          <w:rFonts w:eastAsia="SimSun" w:cs="Arial"/>
          <w:lang w:eastAsia="zh-CN"/>
        </w:rPr>
        <w:t xml:space="preserve"> Control Point </w:t>
      </w:r>
      <w:r w:rsidRPr="00873CB5">
        <w:rPr>
          <w:rFonts w:eastAsia="SimSun" w:cs="Arial"/>
          <w:lang w:eastAsia="zh-CN"/>
        </w:rPr>
        <w:t>实用程序的</w:t>
      </w:r>
      <w:r w:rsidRPr="00873CB5">
        <w:rPr>
          <w:rFonts w:eastAsia="SimSun" w:cs="Arial"/>
          <w:lang w:eastAsia="zh-CN"/>
        </w:rPr>
        <w:t xml:space="preserve"> SQL Server </w:t>
      </w:r>
      <w:r w:rsidRPr="00873CB5">
        <w:rPr>
          <w:rFonts w:eastAsia="SimSun" w:cs="Arial"/>
          <w:lang w:eastAsia="zh-CN"/>
        </w:rPr>
        <w:t>软件版本，您一次最多可以注册</w:t>
      </w:r>
      <w:r w:rsidRPr="00873CB5">
        <w:rPr>
          <w:rFonts w:eastAsia="SimSun" w:cs="Arial"/>
          <w:lang w:eastAsia="zh-CN"/>
        </w:rPr>
        <w:t xml:space="preserve"> 25 </w:t>
      </w:r>
      <w:r w:rsidRPr="00873CB5">
        <w:rPr>
          <w:rFonts w:eastAsia="SimSun" w:cs="Arial"/>
          <w:lang w:eastAsia="zh-CN"/>
        </w:rPr>
        <w:t>个实例。</w:t>
      </w:r>
    </w:p>
    <w:p w:rsidR="000A570B" w:rsidRPr="00873CB5" w:rsidRDefault="000A570B" w:rsidP="000A570B">
      <w:pPr>
        <w:pStyle w:val="PURBlueStrong"/>
        <w:rPr>
          <w:rFonts w:eastAsia="SimSun" w:cs="Arial"/>
          <w:b/>
          <w:lang w:eastAsia="zh-CN"/>
        </w:rPr>
      </w:pPr>
      <w:r w:rsidRPr="00873CB5">
        <w:rPr>
          <w:rFonts w:eastAsia="SimSun" w:cs="Arial"/>
          <w:lang w:eastAsia="zh-CN"/>
        </w:rPr>
        <w:t>故障切换服务器</w:t>
      </w:r>
    </w:p>
    <w:p w:rsidR="000A570B" w:rsidRPr="00873CB5" w:rsidRDefault="000A570B" w:rsidP="000A570B">
      <w:pPr>
        <w:pStyle w:val="PURBody-Indented"/>
        <w:rPr>
          <w:rFonts w:eastAsia="SimSun" w:cs="Arial"/>
          <w:lang w:eastAsia="zh-CN"/>
        </w:rPr>
      </w:pPr>
      <w:r w:rsidRPr="00873CB5">
        <w:rPr>
          <w:rFonts w:eastAsia="SimSun" w:cs="Arial"/>
          <w:lang w:eastAsia="zh-CN"/>
        </w:rPr>
        <w:t>对于在其中运行服务器软件实例的任何操作系统环境</w:t>
      </w:r>
      <w:r w:rsidRPr="00873CB5">
        <w:rPr>
          <w:rFonts w:eastAsia="SimSun" w:cs="Arial"/>
          <w:lang w:eastAsia="zh-CN"/>
        </w:rPr>
        <w:t xml:space="preserve"> (OSE)</w:t>
      </w:r>
      <w:r w:rsidRPr="00873CB5">
        <w:rPr>
          <w:rFonts w:eastAsia="SimSun" w:cs="Arial"/>
          <w:lang w:eastAsia="zh-CN"/>
        </w:rPr>
        <w:t>，出于临时支持目的，最多可以在其他操作系统环境</w:t>
      </w:r>
      <w:r w:rsidRPr="00873CB5">
        <w:rPr>
          <w:rFonts w:eastAsia="SimSun" w:cs="Arial"/>
          <w:lang w:eastAsia="zh-CN"/>
        </w:rPr>
        <w:t xml:space="preserve"> (OSE) </w:t>
      </w:r>
      <w:r w:rsidRPr="00873CB5">
        <w:rPr>
          <w:rFonts w:eastAsia="SimSun" w:cs="Arial"/>
          <w:lang w:eastAsia="zh-CN"/>
        </w:rPr>
        <w:t>中运行相同数量的备用实例。在其他操作系统环境</w:t>
      </w:r>
      <w:r w:rsidRPr="00873CB5">
        <w:rPr>
          <w:rFonts w:eastAsia="SimSun" w:cs="Arial"/>
          <w:lang w:eastAsia="zh-CN"/>
        </w:rPr>
        <w:t xml:space="preserve"> (OSE) </w:t>
      </w:r>
      <w:r w:rsidRPr="00873CB5">
        <w:rPr>
          <w:rFonts w:eastAsia="SimSun" w:cs="Arial"/>
          <w:lang w:eastAsia="zh-CN"/>
        </w:rPr>
        <w:t>中使用的物理和虚拟处理器数量，不得超过在运行活动实例的对应操作系统环境</w:t>
      </w:r>
      <w:r w:rsidRPr="00873CB5">
        <w:rPr>
          <w:rFonts w:eastAsia="SimSun" w:cs="Arial"/>
          <w:lang w:eastAsia="zh-CN"/>
        </w:rPr>
        <w:t xml:space="preserve"> (OSE) </w:t>
      </w:r>
      <w:r w:rsidRPr="00873CB5">
        <w:rPr>
          <w:rFonts w:eastAsia="SimSun" w:cs="Arial"/>
          <w:lang w:eastAsia="zh-CN"/>
        </w:rPr>
        <w:t>中使用的物理和虚拟处理器数量。您可以在许可服务器以外的服务器上运行备用实例。</w:t>
      </w:r>
    </w:p>
    <w:p w:rsidR="00091B14" w:rsidRPr="00873CB5" w:rsidRDefault="00091B14" w:rsidP="00091B14">
      <w:pPr>
        <w:pStyle w:val="PURBlueStrong-Indented"/>
        <w:rPr>
          <w:rFonts w:eastAsia="SimSun" w:cs="Arial"/>
          <w:lang w:eastAsia="zh-CN"/>
        </w:rPr>
      </w:pPr>
      <w:r w:rsidRPr="00873CB5">
        <w:rPr>
          <w:rFonts w:eastAsia="SimSun" w:cs="Arial"/>
          <w:lang w:eastAsia="zh-CN"/>
        </w:rPr>
        <w:t xml:space="preserve">.NET Framework </w:t>
      </w:r>
      <w:r w:rsidRPr="00873CB5">
        <w:rPr>
          <w:rFonts w:eastAsia="SimSun" w:cs="Arial"/>
          <w:lang w:eastAsia="zh-CN"/>
        </w:rPr>
        <w:t>软件</w:t>
      </w:r>
    </w:p>
    <w:p w:rsidR="00091B14" w:rsidRPr="00873CB5" w:rsidRDefault="00091B14" w:rsidP="00091B14">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 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0A570B" w:rsidRDefault="0099372B" w:rsidP="000A570B">
      <w:pPr>
        <w:pStyle w:val="PURBreadcrumb"/>
        <w:rPr>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2C0060" w:rsidRDefault="002C0060" w:rsidP="002C0060">
      <w:pPr>
        <w:pStyle w:val="PURBreadcrumb"/>
        <w:keepNext w:val="0"/>
        <w:keepLines w:val="0"/>
        <w:rPr>
          <w:lang w:eastAsia="zh-CN"/>
        </w:rPr>
      </w:pPr>
    </w:p>
    <w:p w:rsidR="002C0060" w:rsidRDefault="002C0060" w:rsidP="002C0060">
      <w:pPr>
        <w:pStyle w:val="PURBreadcrumb"/>
        <w:keepNext w:val="0"/>
        <w:keepLines w:val="0"/>
        <w:rPr>
          <w:lang w:eastAsia="zh-CN"/>
        </w:rPr>
      </w:pPr>
    </w:p>
    <w:p w:rsidR="002C0060" w:rsidRPr="00873CB5" w:rsidRDefault="002C0060" w:rsidP="002C0060">
      <w:pPr>
        <w:pStyle w:val="PURBreadcrumb"/>
        <w:keepNext w:val="0"/>
        <w:keepLines w:val="0"/>
        <w:rPr>
          <w:rFonts w:eastAsia="SimSun" w:cs="Arial"/>
          <w:lang w:eastAsia="zh-CN"/>
        </w:rPr>
      </w:pPr>
    </w:p>
    <w:p w:rsidR="000A570B" w:rsidRPr="00873CB5" w:rsidRDefault="000A570B" w:rsidP="000A570B">
      <w:pPr>
        <w:pStyle w:val="PURProductName"/>
        <w:rPr>
          <w:rFonts w:eastAsia="SimSun" w:cs="Arial"/>
          <w:lang w:eastAsia="zh-CN"/>
        </w:rPr>
      </w:pPr>
      <w:bookmarkStart w:id="198" w:name="_Toc297893277"/>
      <w:bookmarkStart w:id="199" w:name="_Toc299524963"/>
      <w:bookmarkStart w:id="200" w:name="_Toc299531315"/>
      <w:bookmarkStart w:id="201" w:name="_Toc299531423"/>
      <w:bookmarkStart w:id="202" w:name="_Toc299531531"/>
      <w:bookmarkStart w:id="203" w:name="_Toc299957140"/>
      <w:bookmarkStart w:id="204" w:name="_Toc317071902"/>
      <w:bookmarkStart w:id="205" w:name="_Toc317072110"/>
      <w:bookmarkStart w:id="206" w:name="_Toc317160709"/>
      <w:bookmarkStart w:id="207" w:name="_Toc297828707"/>
      <w:r w:rsidRPr="00873CB5">
        <w:rPr>
          <w:rFonts w:eastAsia="SimSun" w:cs="Arial"/>
          <w:lang w:eastAsia="zh-CN"/>
        </w:rPr>
        <w:lastRenderedPageBreak/>
        <w:t>SQL Server 2008 R2 Standard</w:t>
      </w:r>
      <w:bookmarkEnd w:id="198"/>
      <w:bookmarkEnd w:id="199"/>
      <w:bookmarkEnd w:id="200"/>
      <w:bookmarkEnd w:id="201"/>
      <w:bookmarkEnd w:id="202"/>
      <w:bookmarkEnd w:id="203"/>
      <w:bookmarkEnd w:id="204"/>
      <w:bookmarkEnd w:id="205"/>
      <w:bookmarkEnd w:id="206"/>
      <w:r w:rsidR="00803447" w:rsidRPr="00873CB5">
        <w:rPr>
          <w:rFonts w:eastAsia="SimSun" w:cs="Arial"/>
        </w:rPr>
        <w:fldChar w:fldCharType="begin"/>
      </w:r>
      <w:r w:rsidRPr="00873CB5">
        <w:rPr>
          <w:rFonts w:eastAsia="SimSun" w:cs="Arial"/>
          <w:lang w:eastAsia="zh-CN"/>
        </w:rPr>
        <w:instrText xml:space="preserve">XE "SQL Server 2008 R2 Standard" </w:instrText>
      </w:r>
      <w:r w:rsidR="00803447" w:rsidRPr="00873CB5">
        <w:rPr>
          <w:rFonts w:eastAsia="SimSun" w:cs="Arial"/>
        </w:rPr>
        <w:fldChar w:fldCharType="end"/>
      </w:r>
      <w:bookmarkEnd w:id="207"/>
    </w:p>
    <w:p w:rsidR="000A570B" w:rsidRPr="00873CB5" w:rsidRDefault="000A570B" w:rsidP="000A570B">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0A570B" w:rsidRPr="00873CB5" w:rsidTr="00AE7BEF">
        <w:tc>
          <w:tcPr>
            <w:tcW w:w="2477" w:type="pct"/>
          </w:tcPr>
          <w:p w:rsidR="000A570B" w:rsidRPr="00D47921" w:rsidRDefault="000A570B" w:rsidP="00AE7BEF">
            <w:pPr>
              <w:spacing w:after="0"/>
              <w:rPr>
                <w:rFonts w:eastAsia="SimSun" w:cs="Arial"/>
                <w:color w:val="404040" w:themeColor="text1" w:themeTint="BF"/>
                <w:sz w:val="18"/>
                <w:szCs w:val="18"/>
                <w:lang w:eastAsia="zh-CN"/>
              </w:rPr>
            </w:pPr>
            <w:r w:rsidRPr="00D47921">
              <w:rPr>
                <w:rFonts w:eastAsia="SimSun" w:cs="Arial"/>
                <w:color w:val="404040" w:themeColor="text1" w:themeTint="BF"/>
                <w:sz w:val="18"/>
                <w:szCs w:val="18"/>
                <w:lang w:eastAsia="zh-CN"/>
              </w:rPr>
              <w:t>客户端</w:t>
            </w:r>
            <w:r w:rsidRPr="00D47921">
              <w:rPr>
                <w:rFonts w:eastAsia="SimSun" w:cs="Arial"/>
                <w:color w:val="404040" w:themeColor="text1" w:themeTint="BF"/>
                <w:sz w:val="18"/>
                <w:szCs w:val="18"/>
                <w:lang w:eastAsia="zh-CN"/>
              </w:rPr>
              <w:t>/</w:t>
            </w:r>
            <w:r w:rsidRPr="00D47921">
              <w:rPr>
                <w:rFonts w:eastAsia="SimSun" w:cs="Arial"/>
                <w:color w:val="404040" w:themeColor="text1" w:themeTint="BF"/>
                <w:sz w:val="18"/>
                <w:szCs w:val="18"/>
                <w:lang w:eastAsia="zh-CN"/>
              </w:rPr>
              <w:t>附加软件：</w:t>
            </w:r>
            <w:r w:rsidRPr="00D47921">
              <w:rPr>
                <w:rFonts w:eastAsia="SimSun" w:cs="Arial"/>
                <w:b/>
                <w:color w:val="404040" w:themeColor="text1" w:themeTint="BF"/>
                <w:sz w:val="18"/>
                <w:szCs w:val="18"/>
                <w:lang w:eastAsia="zh-CN"/>
              </w:rPr>
              <w:t>是</w:t>
            </w:r>
            <w:r w:rsidRPr="00D47921">
              <w:rPr>
                <w:rFonts w:eastAsia="SimSun" w:cs="Arial"/>
                <w:i/>
                <w:color w:val="404040" w:themeColor="text1" w:themeTint="BF"/>
                <w:sz w:val="18"/>
                <w:szCs w:val="18"/>
                <w:lang w:eastAsia="zh-CN"/>
              </w:rPr>
              <w:t>（请参阅</w:t>
            </w:r>
            <w:hyperlink w:anchor="附录 1" w:history="1">
              <w:hyperlink w:anchor="附录 1" w:history="1">
                <w:hyperlink w:anchor="附录 1" w:history="1">
                  <w:hyperlink w:anchor="Appendix1" w:history="1">
                    <w:r w:rsidR="00D47921" w:rsidRPr="00D47921">
                      <w:rPr>
                        <w:rStyle w:val="Hyperlink"/>
                        <w:rFonts w:eastAsia="SimSun" w:cs="Arial"/>
                        <w:i/>
                        <w:iCs/>
                        <w:sz w:val="18"/>
                        <w:szCs w:val="18"/>
                        <w:lang w:eastAsia="zh-CN"/>
                      </w:rPr>
                      <w:t>附录</w:t>
                    </w:r>
                    <w:r w:rsidR="00D47921" w:rsidRPr="00D47921">
                      <w:rPr>
                        <w:rStyle w:val="Hyperlink"/>
                        <w:rFonts w:eastAsia="SimSun" w:cs="Arial"/>
                        <w:i/>
                        <w:iCs/>
                        <w:sz w:val="18"/>
                        <w:szCs w:val="18"/>
                        <w:lang w:eastAsia="zh-CN"/>
                      </w:rPr>
                      <w:t xml:space="preserve"> 1</w:t>
                    </w:r>
                  </w:hyperlink>
                </w:hyperlink>
              </w:hyperlink>
            </w:hyperlink>
            <w:r w:rsidRPr="00D47921">
              <w:rPr>
                <w:rFonts w:eastAsia="SimSun" w:cs="Arial"/>
                <w:i/>
                <w:color w:val="404040" w:themeColor="text1" w:themeTint="BF"/>
                <w:sz w:val="18"/>
                <w:szCs w:val="18"/>
                <w:lang w:eastAsia="zh-CN"/>
              </w:rPr>
              <w:t>）</w:t>
            </w:r>
          </w:p>
        </w:tc>
        <w:tc>
          <w:tcPr>
            <w:tcW w:w="2523" w:type="pct"/>
          </w:tcPr>
          <w:p w:rsidR="000A570B" w:rsidRPr="00873CB5" w:rsidRDefault="000A570B" w:rsidP="00AE7BEF">
            <w:pPr>
              <w:spacing w:after="0"/>
              <w:rPr>
                <w:rFonts w:eastAsia="SimSun" w:cs="Arial"/>
                <w:color w:val="404040" w:themeColor="text1" w:themeTint="BF"/>
                <w:sz w:val="18"/>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bCs/>
          <w:lang w:eastAsia="zh-CN"/>
        </w:rPr>
      </w:pPr>
      <w:r w:rsidRPr="00873CB5">
        <w:rPr>
          <w:rFonts w:eastAsia="SimSun" w:cs="Arial"/>
          <w:lang w:eastAsia="zh-CN"/>
        </w:rPr>
        <w:t>故障切换服务器</w:t>
      </w:r>
    </w:p>
    <w:p w:rsidR="000A570B" w:rsidRPr="00873CB5" w:rsidRDefault="000A570B" w:rsidP="000A570B">
      <w:pPr>
        <w:pStyle w:val="PURBody-Indented"/>
        <w:rPr>
          <w:rFonts w:eastAsia="SimSun" w:cs="Arial"/>
          <w:lang w:eastAsia="zh-CN"/>
        </w:rPr>
      </w:pPr>
      <w:r w:rsidRPr="00873CB5">
        <w:rPr>
          <w:rFonts w:eastAsia="SimSun" w:cs="Arial"/>
          <w:lang w:eastAsia="zh-CN"/>
        </w:rPr>
        <w:t>对于在其中运行服务器软件实例的任何</w:t>
      </w:r>
      <w:r w:rsidRPr="00873CB5">
        <w:rPr>
          <w:rFonts w:eastAsia="SimSun" w:cs="Arial"/>
          <w:lang w:eastAsia="zh-CN"/>
        </w:rPr>
        <w:t xml:space="preserve"> OSE</w:t>
      </w:r>
      <w:r w:rsidRPr="00873CB5">
        <w:rPr>
          <w:rFonts w:eastAsia="SimSun" w:cs="Arial"/>
          <w:lang w:eastAsia="zh-CN"/>
        </w:rPr>
        <w:t>，出于临时支持目的，最多可以在其他</w:t>
      </w:r>
      <w:r w:rsidRPr="00873CB5">
        <w:rPr>
          <w:rFonts w:eastAsia="SimSun" w:cs="Arial"/>
          <w:lang w:eastAsia="zh-CN"/>
        </w:rPr>
        <w:t xml:space="preserve"> OSE </w:t>
      </w:r>
      <w:r w:rsidRPr="00873CB5">
        <w:rPr>
          <w:rFonts w:eastAsia="SimSun" w:cs="Arial"/>
          <w:lang w:eastAsia="zh-CN"/>
        </w:rPr>
        <w:t>中运行相同数量的被动故障切换实例。</w:t>
      </w:r>
      <w:r w:rsidR="00516180">
        <w:rPr>
          <w:rFonts w:eastAsia="SimSun" w:cs="Arial"/>
          <w:lang w:eastAsia="zh-CN"/>
        </w:rPr>
        <w:br/>
      </w:r>
      <w:r w:rsidRPr="00873CB5">
        <w:rPr>
          <w:rFonts w:eastAsia="SimSun" w:cs="Arial"/>
          <w:lang w:eastAsia="zh-CN"/>
        </w:rPr>
        <w:t>在其他</w:t>
      </w:r>
      <w:r w:rsidRPr="00873CB5">
        <w:rPr>
          <w:rFonts w:eastAsia="SimSun" w:cs="Arial"/>
          <w:lang w:eastAsia="zh-CN"/>
        </w:rPr>
        <w:t xml:space="preserve"> OSE </w:t>
      </w:r>
      <w:r w:rsidRPr="00873CB5">
        <w:rPr>
          <w:rFonts w:eastAsia="SimSun" w:cs="Arial"/>
          <w:lang w:eastAsia="zh-CN"/>
        </w:rPr>
        <w:t>中使用的物理和虚拟处理器数量，不得超过在运行活动实例的对应</w:t>
      </w:r>
      <w:r w:rsidRPr="00873CB5">
        <w:rPr>
          <w:rFonts w:eastAsia="SimSun" w:cs="Arial"/>
          <w:lang w:eastAsia="zh-CN"/>
        </w:rPr>
        <w:t xml:space="preserve"> OSE </w:t>
      </w:r>
      <w:r w:rsidRPr="00873CB5">
        <w:rPr>
          <w:rFonts w:eastAsia="SimSun" w:cs="Arial"/>
          <w:lang w:eastAsia="zh-CN"/>
        </w:rPr>
        <w:t>中使用的物理和虚拟处理器数量。您可以在许可服务器以外的服务器上运行备用实例。</w:t>
      </w:r>
    </w:p>
    <w:p w:rsidR="00091B14" w:rsidRPr="00873CB5" w:rsidRDefault="00091B14" w:rsidP="00091B14">
      <w:pPr>
        <w:pStyle w:val="PURBlueStrong-Indented"/>
        <w:rPr>
          <w:rFonts w:eastAsia="SimSun" w:cs="Arial"/>
          <w:lang w:eastAsia="zh-CN"/>
        </w:rPr>
      </w:pPr>
      <w:r w:rsidRPr="00873CB5">
        <w:rPr>
          <w:rFonts w:eastAsia="SimSun" w:cs="Arial"/>
          <w:lang w:eastAsia="zh-CN"/>
        </w:rPr>
        <w:t xml:space="preserve">.NET Framework </w:t>
      </w:r>
      <w:r w:rsidRPr="00873CB5">
        <w:rPr>
          <w:rFonts w:eastAsia="SimSun" w:cs="Arial"/>
          <w:lang w:eastAsia="zh-CN"/>
        </w:rPr>
        <w:t>软件</w:t>
      </w:r>
    </w:p>
    <w:p w:rsidR="00091B14" w:rsidRPr="00873CB5" w:rsidRDefault="00091B14" w:rsidP="00091B14">
      <w:pPr>
        <w:pStyle w:val="PURBody-Indented"/>
        <w:rPr>
          <w:rFonts w:eastAsia="SimSun" w:cs="Arial"/>
          <w:lang w:eastAsia="zh-CN"/>
        </w:rPr>
      </w:pPr>
      <w:r w:rsidRPr="00873CB5">
        <w:rPr>
          <w:rFonts w:eastAsia="SimSun" w:cs="Arial"/>
          <w:lang w:eastAsia="zh-CN"/>
        </w:rPr>
        <w:t>该产品的软件包含</w:t>
      </w:r>
      <w:r w:rsidRPr="00873CB5">
        <w:rPr>
          <w:rFonts w:eastAsia="SimSun" w:cs="Arial"/>
          <w:lang w:eastAsia="zh-CN"/>
        </w:rPr>
        <w:t xml:space="preserve"> Microsoft .NET Framework </w:t>
      </w:r>
      <w:r w:rsidRPr="00873CB5">
        <w:rPr>
          <w:rFonts w:eastAsia="SimSun" w:cs="Arial"/>
          <w:lang w:eastAsia="zh-CN"/>
        </w:rPr>
        <w:t>软件，而且还可能包含</w:t>
      </w:r>
      <w:r w:rsidRPr="00873CB5">
        <w:rPr>
          <w:rFonts w:eastAsia="SimSun" w:cs="Arial"/>
          <w:lang w:eastAsia="zh-CN"/>
        </w:rPr>
        <w:t xml:space="preserve"> PowerShell </w:t>
      </w:r>
      <w:r w:rsidRPr="00873CB5">
        <w:rPr>
          <w:rFonts w:eastAsia="SimSun" w:cs="Arial"/>
          <w:lang w:eastAsia="zh-CN"/>
        </w:rPr>
        <w:t>软件。请参阅</w:t>
      </w:r>
      <w:r w:rsidRPr="00986414">
        <w:rPr>
          <w:rFonts w:ascii="SimSun" w:eastAsia="SimSun" w:hAnsi="SimSun" w:cs="Arial"/>
          <w:lang w:eastAsia="zh-CN"/>
        </w:rPr>
        <w:t>“</w:t>
      </w:r>
      <w:r w:rsidRPr="00873CB5">
        <w:rPr>
          <w:rFonts w:eastAsia="SimSun" w:cs="Arial"/>
          <w:lang w:eastAsia="zh-CN"/>
        </w:rPr>
        <w:t>通用许可条款</w:t>
      </w:r>
      <w:r w:rsidRPr="00986414">
        <w:rPr>
          <w:rFonts w:ascii="SimSun" w:eastAsia="SimSun" w:hAnsi="SimSun" w:cs="Arial"/>
          <w:lang w:eastAsia="zh-CN"/>
        </w:rPr>
        <w:t>”</w:t>
      </w:r>
      <w:r w:rsidRPr="00873CB5">
        <w:rPr>
          <w:rFonts w:eastAsia="SimSun" w:cs="Arial"/>
          <w:lang w:eastAsia="zh-CN"/>
        </w:rPr>
        <w:t>中</w:t>
      </w:r>
      <w:r w:rsidRPr="00873CB5">
        <w:rPr>
          <w:rFonts w:eastAsia="SimSun" w:cs="Arial"/>
          <w:lang w:eastAsia="zh-CN"/>
        </w:rPr>
        <w:t xml:space="preserve"> .NET Framework </w:t>
      </w:r>
      <w:r w:rsidRPr="00873CB5">
        <w:rPr>
          <w:rFonts w:eastAsia="SimSun" w:cs="Arial"/>
          <w:lang w:eastAsia="zh-CN"/>
        </w:rPr>
        <w:t>和</w:t>
      </w:r>
      <w:r w:rsidRPr="00873CB5">
        <w:rPr>
          <w:rFonts w:eastAsia="SimSun" w:cs="Arial"/>
          <w:lang w:eastAsia="zh-CN"/>
        </w:rPr>
        <w:t xml:space="preserve"> PowerShell </w:t>
      </w:r>
      <w:r w:rsidRPr="00873CB5">
        <w:rPr>
          <w:rFonts w:eastAsia="SimSun" w:cs="Arial"/>
          <w:lang w:eastAsia="zh-CN"/>
        </w:rPr>
        <w:t>软件的许可条款。</w:t>
      </w:r>
    </w:p>
    <w:p w:rsidR="000A570B" w:rsidRPr="00873CB5" w:rsidRDefault="0099372B" w:rsidP="000A570B">
      <w:pPr>
        <w:keepNext/>
        <w:keepLines/>
        <w:spacing w:before="240" w:after="240"/>
        <w:jc w:val="right"/>
        <w:rPr>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sz w:val="18"/>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lang w:eastAsia="zh-CN"/>
        </w:rPr>
      </w:pPr>
      <w:bookmarkStart w:id="208" w:name="_Toc297828708"/>
      <w:bookmarkStart w:id="209" w:name="_Toc297893278"/>
      <w:bookmarkStart w:id="210" w:name="_Toc299524964"/>
      <w:bookmarkStart w:id="211" w:name="_Toc299531316"/>
      <w:bookmarkStart w:id="212" w:name="_Toc299531424"/>
      <w:bookmarkStart w:id="213" w:name="_Toc299531532"/>
      <w:bookmarkStart w:id="214" w:name="_Toc299957141"/>
      <w:bookmarkStart w:id="215" w:name="_Toc317071903"/>
      <w:bookmarkStart w:id="216" w:name="_Toc317072111"/>
      <w:bookmarkStart w:id="217" w:name="_Toc317160710"/>
      <w:r w:rsidRPr="00873CB5">
        <w:rPr>
          <w:rFonts w:eastAsia="SimSun" w:cs="Arial"/>
          <w:lang w:eastAsia="zh-CN"/>
        </w:rPr>
        <w:t>SQL Server 2008 R2 Workgroup</w:t>
      </w:r>
      <w:bookmarkEnd w:id="208"/>
      <w:bookmarkEnd w:id="209"/>
      <w:bookmarkEnd w:id="210"/>
      <w:bookmarkEnd w:id="211"/>
      <w:bookmarkEnd w:id="212"/>
      <w:bookmarkEnd w:id="213"/>
      <w:bookmarkEnd w:id="214"/>
      <w:bookmarkEnd w:id="215"/>
      <w:bookmarkEnd w:id="216"/>
      <w:bookmarkEnd w:id="217"/>
      <w:r w:rsidR="00803447" w:rsidRPr="00873CB5">
        <w:rPr>
          <w:rFonts w:eastAsia="SimSun" w:cs="Arial"/>
        </w:rPr>
        <w:fldChar w:fldCharType="begin"/>
      </w:r>
      <w:r w:rsidRPr="00873CB5">
        <w:rPr>
          <w:rFonts w:eastAsia="SimSun" w:cs="Arial"/>
          <w:lang w:eastAsia="zh-CN"/>
        </w:rPr>
        <w:instrText xml:space="preserve">XE "SQL Server 2008 R2 Workgroup" </w:instrText>
      </w:r>
      <w:r w:rsidR="00803447" w:rsidRPr="00873CB5">
        <w:rPr>
          <w:rFonts w:eastAsia="SimSun" w:cs="Arial"/>
        </w:rPr>
        <w:fldChar w:fldCharType="end"/>
      </w:r>
    </w:p>
    <w:p w:rsidR="000A570B" w:rsidRPr="00873CB5" w:rsidRDefault="000A570B" w:rsidP="000A570B">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0A570B" w:rsidRPr="00873CB5" w:rsidTr="00AE7BEF">
        <w:tc>
          <w:tcPr>
            <w:tcW w:w="2477" w:type="pct"/>
          </w:tcPr>
          <w:p w:rsidR="000A570B" w:rsidRPr="00D47921" w:rsidRDefault="000A570B" w:rsidP="00AE7BEF">
            <w:pPr>
              <w:spacing w:after="0"/>
              <w:rPr>
                <w:rFonts w:eastAsia="SimSun" w:cs="Arial"/>
                <w:color w:val="404040" w:themeColor="text1" w:themeTint="BF"/>
                <w:sz w:val="18"/>
                <w:szCs w:val="18"/>
                <w:lang w:eastAsia="zh-CN"/>
              </w:rPr>
            </w:pPr>
            <w:r w:rsidRPr="00D47921">
              <w:rPr>
                <w:rFonts w:eastAsia="SimSun" w:cs="Arial"/>
                <w:color w:val="404040" w:themeColor="text1" w:themeTint="BF"/>
                <w:sz w:val="18"/>
                <w:szCs w:val="18"/>
                <w:lang w:eastAsia="zh-CN"/>
              </w:rPr>
              <w:t>客户端</w:t>
            </w:r>
            <w:r w:rsidRPr="00D47921">
              <w:rPr>
                <w:rFonts w:eastAsia="SimSun" w:cs="Arial"/>
                <w:color w:val="404040" w:themeColor="text1" w:themeTint="BF"/>
                <w:sz w:val="18"/>
                <w:szCs w:val="18"/>
                <w:lang w:eastAsia="zh-CN"/>
              </w:rPr>
              <w:t>/</w:t>
            </w:r>
            <w:r w:rsidRPr="00D47921">
              <w:rPr>
                <w:rFonts w:eastAsia="SimSun" w:cs="Arial"/>
                <w:color w:val="404040" w:themeColor="text1" w:themeTint="BF"/>
                <w:sz w:val="18"/>
                <w:szCs w:val="18"/>
                <w:lang w:eastAsia="zh-CN"/>
              </w:rPr>
              <w:t>附加软件：</w:t>
            </w:r>
            <w:r w:rsidRPr="00D47921">
              <w:rPr>
                <w:rFonts w:eastAsia="SimSun" w:cs="Arial"/>
                <w:b/>
                <w:color w:val="404040" w:themeColor="text1" w:themeTint="BF"/>
                <w:sz w:val="18"/>
                <w:szCs w:val="18"/>
                <w:lang w:eastAsia="zh-CN"/>
              </w:rPr>
              <w:t>是</w:t>
            </w:r>
            <w:r w:rsidRPr="00D47921">
              <w:rPr>
                <w:rFonts w:eastAsia="SimSun" w:cs="Arial"/>
                <w:i/>
                <w:color w:val="404040" w:themeColor="text1" w:themeTint="BF"/>
                <w:sz w:val="18"/>
                <w:szCs w:val="18"/>
                <w:lang w:eastAsia="zh-CN"/>
              </w:rPr>
              <w:t>（请参阅</w:t>
            </w:r>
            <w:hyperlink w:anchor="附录 1" w:history="1">
              <w:hyperlink w:anchor="附录 1" w:history="1">
                <w:hyperlink w:anchor="附录 1" w:history="1">
                  <w:hyperlink w:anchor="Appendix1" w:history="1">
                    <w:r w:rsidR="00D47921" w:rsidRPr="00D47921">
                      <w:rPr>
                        <w:rStyle w:val="Hyperlink"/>
                        <w:rFonts w:eastAsia="SimSun" w:cs="Arial"/>
                        <w:i/>
                        <w:iCs/>
                        <w:sz w:val="18"/>
                        <w:szCs w:val="18"/>
                        <w:lang w:eastAsia="zh-CN"/>
                      </w:rPr>
                      <w:t>附录</w:t>
                    </w:r>
                    <w:r w:rsidR="00D47921" w:rsidRPr="00D47921">
                      <w:rPr>
                        <w:rStyle w:val="Hyperlink"/>
                        <w:rFonts w:eastAsia="SimSun" w:cs="Arial"/>
                        <w:i/>
                        <w:iCs/>
                        <w:sz w:val="18"/>
                        <w:szCs w:val="18"/>
                        <w:lang w:eastAsia="zh-CN"/>
                      </w:rPr>
                      <w:t xml:space="preserve"> 1</w:t>
                    </w:r>
                  </w:hyperlink>
                </w:hyperlink>
              </w:hyperlink>
            </w:hyperlink>
            <w:r w:rsidRPr="00D47921">
              <w:rPr>
                <w:rFonts w:eastAsia="SimSun" w:cs="Arial"/>
                <w:i/>
                <w:color w:val="404040" w:themeColor="text1" w:themeTint="BF"/>
                <w:sz w:val="18"/>
                <w:szCs w:val="18"/>
                <w:lang w:eastAsia="zh-CN"/>
              </w:rPr>
              <w:t>）</w:t>
            </w:r>
          </w:p>
        </w:tc>
        <w:tc>
          <w:tcPr>
            <w:tcW w:w="2523" w:type="pct"/>
          </w:tcPr>
          <w:p w:rsidR="000A570B" w:rsidRPr="00873CB5" w:rsidRDefault="000A570B" w:rsidP="00AE7BEF">
            <w:pPr>
              <w:spacing w:after="0"/>
              <w:rPr>
                <w:rFonts w:eastAsia="SimSun" w:cs="Arial"/>
                <w:color w:val="404040" w:themeColor="text1" w:themeTint="BF"/>
                <w:sz w:val="18"/>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bCs/>
          <w:lang w:eastAsia="zh-CN"/>
        </w:rPr>
      </w:pPr>
      <w:r w:rsidRPr="00873CB5">
        <w:rPr>
          <w:rFonts w:eastAsia="SimSun" w:cs="Arial"/>
          <w:lang w:eastAsia="zh-CN"/>
        </w:rPr>
        <w:t>故障切换服务器</w:t>
      </w:r>
    </w:p>
    <w:p w:rsidR="000A570B" w:rsidRPr="00873CB5" w:rsidRDefault="000A570B" w:rsidP="000A570B">
      <w:pPr>
        <w:pStyle w:val="PURBody-Indented"/>
        <w:rPr>
          <w:rFonts w:eastAsia="SimSun" w:cs="Arial"/>
          <w:lang w:eastAsia="zh-CN"/>
        </w:rPr>
      </w:pPr>
      <w:r w:rsidRPr="00873CB5">
        <w:rPr>
          <w:rFonts w:eastAsia="SimSun" w:cs="Arial"/>
          <w:lang w:eastAsia="zh-CN"/>
        </w:rPr>
        <w:t>对于在其中运行服务器软件实例的任何</w:t>
      </w:r>
      <w:r w:rsidRPr="00873CB5">
        <w:rPr>
          <w:rFonts w:eastAsia="SimSun" w:cs="Arial"/>
          <w:lang w:eastAsia="zh-CN"/>
        </w:rPr>
        <w:t xml:space="preserve"> OSE</w:t>
      </w:r>
      <w:r w:rsidRPr="00873CB5">
        <w:rPr>
          <w:rFonts w:eastAsia="SimSun" w:cs="Arial"/>
          <w:lang w:eastAsia="zh-CN"/>
        </w:rPr>
        <w:t>，出于临时支持目的，最多可以在其他</w:t>
      </w:r>
      <w:r w:rsidRPr="00873CB5">
        <w:rPr>
          <w:rFonts w:eastAsia="SimSun" w:cs="Arial"/>
          <w:lang w:eastAsia="zh-CN"/>
        </w:rPr>
        <w:t xml:space="preserve"> OSE </w:t>
      </w:r>
      <w:r w:rsidRPr="00873CB5">
        <w:rPr>
          <w:rFonts w:eastAsia="SimSun" w:cs="Arial"/>
          <w:lang w:eastAsia="zh-CN"/>
        </w:rPr>
        <w:t>中运行相同数量的被动故障切换实例。</w:t>
      </w:r>
      <w:r w:rsidR="00516180">
        <w:rPr>
          <w:rFonts w:eastAsia="SimSun" w:cs="Arial"/>
          <w:lang w:eastAsia="zh-CN"/>
        </w:rPr>
        <w:br/>
      </w:r>
      <w:r w:rsidRPr="00873CB5">
        <w:rPr>
          <w:rFonts w:eastAsia="SimSun" w:cs="Arial"/>
          <w:lang w:eastAsia="zh-CN"/>
        </w:rPr>
        <w:t>在其他</w:t>
      </w:r>
      <w:r w:rsidRPr="00873CB5">
        <w:rPr>
          <w:rFonts w:eastAsia="SimSun" w:cs="Arial"/>
          <w:lang w:eastAsia="zh-CN"/>
        </w:rPr>
        <w:t xml:space="preserve"> OSE </w:t>
      </w:r>
      <w:r w:rsidRPr="00873CB5">
        <w:rPr>
          <w:rFonts w:eastAsia="SimSun" w:cs="Arial"/>
          <w:lang w:eastAsia="zh-CN"/>
        </w:rPr>
        <w:t>中使用的物理和虚拟处理器数量，不得超过在运行活动实例的对应</w:t>
      </w:r>
      <w:r w:rsidRPr="00873CB5">
        <w:rPr>
          <w:rFonts w:eastAsia="SimSun" w:cs="Arial"/>
          <w:lang w:eastAsia="zh-CN"/>
        </w:rPr>
        <w:t xml:space="preserve"> OSE </w:t>
      </w:r>
      <w:r w:rsidRPr="00873CB5">
        <w:rPr>
          <w:rFonts w:eastAsia="SimSun" w:cs="Arial"/>
          <w:lang w:eastAsia="zh-CN"/>
        </w:rPr>
        <w:t>中使用的物理和虚拟处理器数量。您可以在许可服务器以外的服务器上运行备用实例。</w:t>
      </w:r>
    </w:p>
    <w:p w:rsidR="00091B14" w:rsidRPr="00873CB5" w:rsidRDefault="00091B14" w:rsidP="00091B14">
      <w:pPr>
        <w:pStyle w:val="PURBlueStrong-Indented"/>
        <w:rPr>
          <w:rFonts w:eastAsia="SimSun" w:cs="Arial"/>
          <w:lang w:eastAsia="zh-CN"/>
        </w:rPr>
      </w:pPr>
      <w:r w:rsidRPr="00873CB5">
        <w:rPr>
          <w:rFonts w:eastAsia="SimSun" w:cs="Arial"/>
          <w:lang w:eastAsia="zh-CN"/>
        </w:rPr>
        <w:t xml:space="preserve">.NET Framework </w:t>
      </w:r>
      <w:r w:rsidRPr="00873CB5">
        <w:rPr>
          <w:rFonts w:eastAsia="SimSun" w:cs="Arial"/>
          <w:lang w:eastAsia="zh-CN"/>
        </w:rPr>
        <w:t>软件</w:t>
      </w:r>
    </w:p>
    <w:p w:rsidR="00091B14" w:rsidRPr="00873CB5" w:rsidRDefault="00091B14" w:rsidP="004C0C91">
      <w:pPr>
        <w:pStyle w:val="PURBody-Indented"/>
        <w:rPr>
          <w:rFonts w:eastAsia="SimSun" w:cs="Arial"/>
          <w:lang w:eastAsia="zh-CN"/>
        </w:rPr>
      </w:pPr>
      <w:r w:rsidRPr="00873CB5">
        <w:rPr>
          <w:rFonts w:eastAsia="SimSun" w:cs="Arial"/>
          <w:lang w:eastAsia="zh-CN"/>
        </w:rPr>
        <w:t>该产品的软件包含</w:t>
      </w:r>
      <w:r w:rsidRPr="00873CB5">
        <w:rPr>
          <w:rFonts w:eastAsia="SimSun" w:cs="Arial"/>
          <w:lang w:eastAsia="zh-CN"/>
        </w:rPr>
        <w:t xml:space="preserve"> Microsoft .NET Framework </w:t>
      </w:r>
      <w:r w:rsidRPr="00873CB5">
        <w:rPr>
          <w:rFonts w:eastAsia="SimSun" w:cs="Arial"/>
          <w:lang w:eastAsia="zh-CN"/>
        </w:rPr>
        <w:t>软件，而且还可能包含</w:t>
      </w:r>
      <w:r w:rsidRPr="00873CB5">
        <w:rPr>
          <w:rFonts w:eastAsia="SimSun" w:cs="Arial"/>
          <w:lang w:eastAsia="zh-CN"/>
        </w:rPr>
        <w:t xml:space="preserve"> PowerShell </w:t>
      </w:r>
      <w:r w:rsidRPr="00873CB5">
        <w:rPr>
          <w:rFonts w:eastAsia="SimSun" w:cs="Arial"/>
          <w:lang w:eastAsia="zh-CN"/>
        </w:rPr>
        <w:t>软件。请参阅</w:t>
      </w:r>
      <w:r w:rsidRPr="00986414">
        <w:rPr>
          <w:rFonts w:ascii="SimSun" w:eastAsia="SimSun" w:hAnsi="SimSun" w:cs="Arial"/>
          <w:lang w:eastAsia="zh-CN"/>
        </w:rPr>
        <w:t>“</w:t>
      </w:r>
      <w:r w:rsidRPr="00873CB5">
        <w:rPr>
          <w:rFonts w:eastAsia="SimSun" w:cs="Arial"/>
          <w:lang w:eastAsia="zh-CN"/>
        </w:rPr>
        <w:t>通用许可条款</w:t>
      </w:r>
      <w:r w:rsidRPr="00986414">
        <w:rPr>
          <w:rFonts w:ascii="SimSun" w:eastAsia="SimSun" w:hAnsi="SimSun" w:cs="Arial"/>
          <w:lang w:eastAsia="zh-CN"/>
        </w:rPr>
        <w:t>”</w:t>
      </w:r>
      <w:r w:rsidRPr="00873CB5">
        <w:rPr>
          <w:rFonts w:eastAsia="SimSun" w:cs="Arial"/>
          <w:lang w:eastAsia="zh-CN"/>
        </w:rPr>
        <w:t>中</w:t>
      </w:r>
      <w:r w:rsidRPr="00873CB5">
        <w:rPr>
          <w:rFonts w:eastAsia="SimSun" w:cs="Arial"/>
          <w:lang w:eastAsia="zh-CN"/>
        </w:rPr>
        <w:t xml:space="preserve"> .NET</w:t>
      </w:r>
      <w:r w:rsidR="004C0C91">
        <w:rPr>
          <w:rFonts w:eastAsia="SimSun" w:cs="Arial"/>
          <w:lang w:eastAsia="zh-CN"/>
        </w:rPr>
        <w:t> </w:t>
      </w:r>
      <w:r w:rsidRPr="00873CB5">
        <w:rPr>
          <w:rFonts w:eastAsia="SimSun" w:cs="Arial"/>
          <w:lang w:eastAsia="zh-CN"/>
        </w:rPr>
        <w:t xml:space="preserve">Framework </w:t>
      </w:r>
      <w:r w:rsidRPr="00873CB5">
        <w:rPr>
          <w:rFonts w:eastAsia="SimSun" w:cs="Arial"/>
          <w:lang w:eastAsia="zh-CN"/>
        </w:rPr>
        <w:t>和</w:t>
      </w:r>
      <w:r w:rsidRPr="00873CB5">
        <w:rPr>
          <w:rFonts w:eastAsia="SimSun" w:cs="Arial"/>
          <w:lang w:eastAsia="zh-CN"/>
        </w:rPr>
        <w:t xml:space="preserve"> PowerShell </w:t>
      </w:r>
      <w:r w:rsidRPr="00873CB5">
        <w:rPr>
          <w:rFonts w:eastAsia="SimSun" w:cs="Arial"/>
          <w:lang w:eastAsia="zh-CN"/>
        </w:rPr>
        <w:t>软件的许可条款。</w:t>
      </w:r>
    </w:p>
    <w:p w:rsidR="000A570B" w:rsidRPr="007C5784" w:rsidRDefault="0099372B" w:rsidP="000A570B">
      <w:pPr>
        <w:keepNext/>
        <w:keepLines/>
        <w:spacing w:before="240" w:after="240"/>
        <w:jc w:val="right"/>
        <w:rPr>
          <w:rFonts w:eastAsia="SimSun" w:cs="Arial"/>
          <w:sz w:val="16"/>
          <w:lang w:val="pt-PT" w:eastAsia="zh-CN"/>
        </w:rPr>
      </w:pPr>
      <w:hyperlink w:anchor="TOC" w:history="1">
        <w:r w:rsidR="00535D9B" w:rsidRPr="00873CB5">
          <w:rPr>
            <w:rFonts w:eastAsia="SimSun" w:cs="Arial"/>
            <w:color w:val="00467F"/>
            <w:sz w:val="16"/>
            <w:u w:val="single"/>
            <w:lang w:eastAsia="zh-CN"/>
          </w:rPr>
          <w:t>目录</w:t>
        </w:r>
      </w:hyperlink>
      <w:r w:rsidR="00535D9B" w:rsidRPr="007C5784">
        <w:rPr>
          <w:rFonts w:eastAsia="SimSun" w:cs="Arial"/>
          <w:sz w:val="18"/>
          <w:lang w:val="pt-PT"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7C5784" w:rsidRDefault="000A570B" w:rsidP="000A570B">
      <w:pPr>
        <w:pStyle w:val="PURProductName"/>
        <w:rPr>
          <w:rFonts w:eastAsia="SimSun" w:cs="Arial"/>
          <w:lang w:val="pt-PT" w:eastAsia="zh-CN"/>
        </w:rPr>
      </w:pPr>
      <w:bookmarkStart w:id="218" w:name="_Toc297828709"/>
      <w:bookmarkStart w:id="219" w:name="_Toc297893279"/>
      <w:bookmarkStart w:id="220" w:name="_Toc299524965"/>
      <w:bookmarkStart w:id="221" w:name="_Toc299531317"/>
      <w:bookmarkStart w:id="222" w:name="_Toc299531425"/>
      <w:bookmarkStart w:id="223" w:name="_Toc299531533"/>
      <w:bookmarkStart w:id="224" w:name="_Toc299957142"/>
      <w:bookmarkStart w:id="225" w:name="_Toc317071904"/>
      <w:bookmarkStart w:id="226" w:name="_Toc317072112"/>
      <w:bookmarkStart w:id="227" w:name="_Toc317160711"/>
      <w:r w:rsidRPr="007C5784">
        <w:rPr>
          <w:rFonts w:eastAsia="SimSun" w:cs="Arial"/>
          <w:lang w:val="pt-PT" w:eastAsia="zh-CN"/>
        </w:rPr>
        <w:t>SQL Server 2008 R2 Web</w:t>
      </w:r>
      <w:bookmarkEnd w:id="218"/>
      <w:bookmarkEnd w:id="219"/>
      <w:bookmarkEnd w:id="220"/>
      <w:bookmarkEnd w:id="221"/>
      <w:bookmarkEnd w:id="222"/>
      <w:bookmarkEnd w:id="223"/>
      <w:bookmarkEnd w:id="224"/>
      <w:bookmarkEnd w:id="225"/>
      <w:bookmarkEnd w:id="226"/>
      <w:bookmarkEnd w:id="227"/>
      <w:r w:rsidR="00803447" w:rsidRPr="00873CB5">
        <w:rPr>
          <w:rFonts w:eastAsia="SimSun" w:cs="Arial"/>
        </w:rPr>
        <w:fldChar w:fldCharType="begin"/>
      </w:r>
      <w:r w:rsidRPr="007C5784">
        <w:rPr>
          <w:rFonts w:eastAsia="SimSun" w:cs="Arial"/>
          <w:lang w:val="pt-PT" w:eastAsia="zh-CN"/>
        </w:rPr>
        <w:instrText xml:space="preserve">XE "SQL Server 2008 R2 Web" </w:instrText>
      </w:r>
      <w:r w:rsidR="00803447" w:rsidRPr="00873CB5">
        <w:rPr>
          <w:rFonts w:eastAsia="SimSun" w:cs="Arial"/>
        </w:rPr>
        <w:fldChar w:fldCharType="end"/>
      </w:r>
    </w:p>
    <w:p w:rsidR="000A570B" w:rsidRPr="007C5784" w:rsidRDefault="000A570B" w:rsidP="000A570B">
      <w:pPr>
        <w:spacing w:line="240" w:lineRule="exact"/>
        <w:rPr>
          <w:rFonts w:eastAsia="SimSun" w:cs="Arial"/>
          <w:color w:val="auto"/>
          <w:spacing w:val="-2"/>
          <w:sz w:val="12"/>
          <w:lang w:val="pt-PT" w:eastAsia="zh-CN"/>
        </w:rPr>
      </w:pPr>
      <w:r w:rsidRPr="00873CB5">
        <w:rPr>
          <w:rFonts w:eastAsia="SimSun" w:cs="Arial"/>
          <w:color w:val="auto"/>
          <w:spacing w:val="-2"/>
          <w:sz w:val="12"/>
          <w:lang w:eastAsia="zh-CN"/>
        </w:rPr>
        <w:t>适用于此产品使用的许可条款包括通用许可条款、此许可模式的通用许可条款</w:t>
      </w:r>
      <w:r w:rsidRPr="007C5784">
        <w:rPr>
          <w:rFonts w:eastAsia="SimSun" w:cs="Arial"/>
          <w:color w:val="auto"/>
          <w:spacing w:val="-2"/>
          <w:sz w:val="12"/>
          <w:lang w:val="pt-PT" w:eastAsia="zh-CN"/>
        </w:rPr>
        <w:t>，</w:t>
      </w:r>
      <w:r w:rsidRPr="00873CB5">
        <w:rPr>
          <w:rFonts w:eastAsia="SimSun" w:cs="Arial"/>
          <w:color w:val="auto"/>
          <w:spacing w:val="-2"/>
          <w:sz w:val="12"/>
          <w:lang w:eastAsia="zh-CN"/>
        </w:rPr>
        <w:t>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0A570B" w:rsidRPr="00873CB5" w:rsidTr="00AE7BEF">
        <w:tc>
          <w:tcPr>
            <w:tcW w:w="2477" w:type="pct"/>
          </w:tcPr>
          <w:p w:rsidR="000A570B" w:rsidRPr="006D5DF9" w:rsidRDefault="000A570B" w:rsidP="00AE7BEF">
            <w:pPr>
              <w:spacing w:after="0"/>
              <w:rPr>
                <w:rFonts w:eastAsia="SimSun" w:cs="Arial"/>
                <w:color w:val="404040" w:themeColor="text1" w:themeTint="BF"/>
                <w:sz w:val="18"/>
                <w:szCs w:val="18"/>
                <w:lang w:eastAsia="zh-CN"/>
              </w:rPr>
            </w:pPr>
            <w:r w:rsidRPr="006D5DF9">
              <w:rPr>
                <w:rFonts w:eastAsia="SimSun" w:cs="Arial"/>
                <w:color w:val="404040" w:themeColor="text1" w:themeTint="BF"/>
                <w:sz w:val="18"/>
                <w:szCs w:val="18"/>
                <w:lang w:eastAsia="zh-CN"/>
              </w:rPr>
              <w:t>客户端</w:t>
            </w:r>
            <w:r w:rsidRPr="006D5DF9">
              <w:rPr>
                <w:rFonts w:eastAsia="SimSun" w:cs="Arial"/>
                <w:color w:val="404040" w:themeColor="text1" w:themeTint="BF"/>
                <w:sz w:val="18"/>
                <w:szCs w:val="18"/>
                <w:lang w:eastAsia="zh-CN"/>
              </w:rPr>
              <w:t>/</w:t>
            </w:r>
            <w:r w:rsidRPr="006D5DF9">
              <w:rPr>
                <w:rFonts w:eastAsia="SimSun" w:cs="Arial"/>
                <w:color w:val="404040" w:themeColor="text1" w:themeTint="BF"/>
                <w:sz w:val="18"/>
                <w:szCs w:val="18"/>
                <w:lang w:eastAsia="zh-CN"/>
              </w:rPr>
              <w:t>附加软件：</w:t>
            </w:r>
            <w:r w:rsidRPr="006D5DF9">
              <w:rPr>
                <w:rFonts w:eastAsia="SimSun" w:cs="Arial"/>
                <w:b/>
                <w:color w:val="404040" w:themeColor="text1" w:themeTint="BF"/>
                <w:sz w:val="18"/>
                <w:szCs w:val="18"/>
                <w:lang w:eastAsia="zh-CN"/>
              </w:rPr>
              <w:t>是</w:t>
            </w:r>
            <w:r w:rsidRPr="006D5DF9">
              <w:rPr>
                <w:rFonts w:eastAsia="SimSun" w:cs="Arial"/>
                <w:i/>
                <w:color w:val="404040" w:themeColor="text1" w:themeTint="BF"/>
                <w:sz w:val="18"/>
                <w:szCs w:val="18"/>
                <w:lang w:eastAsia="zh-CN"/>
              </w:rPr>
              <w:t>（请参阅</w:t>
            </w:r>
            <w:hyperlink w:anchor="附录 1" w:history="1">
              <w:hyperlink w:anchor="附录 1" w:history="1">
                <w:hyperlink w:anchor="附录 1" w:history="1">
                  <w:hyperlink w:anchor="Appendix1" w:history="1">
                    <w:r w:rsidR="006D5DF9" w:rsidRPr="006D5DF9">
                      <w:rPr>
                        <w:rStyle w:val="Hyperlink"/>
                        <w:rFonts w:eastAsia="SimSun" w:cs="Arial"/>
                        <w:i/>
                        <w:iCs/>
                        <w:sz w:val="18"/>
                        <w:szCs w:val="18"/>
                        <w:lang w:eastAsia="zh-CN"/>
                      </w:rPr>
                      <w:t>附录</w:t>
                    </w:r>
                    <w:r w:rsidR="006D5DF9" w:rsidRPr="006D5DF9">
                      <w:rPr>
                        <w:rStyle w:val="Hyperlink"/>
                        <w:rFonts w:eastAsia="SimSun" w:cs="Arial"/>
                        <w:i/>
                        <w:iCs/>
                        <w:sz w:val="18"/>
                        <w:szCs w:val="18"/>
                        <w:lang w:eastAsia="zh-CN"/>
                      </w:rPr>
                      <w:t xml:space="preserve"> 1</w:t>
                    </w:r>
                  </w:hyperlink>
                </w:hyperlink>
              </w:hyperlink>
            </w:hyperlink>
            <w:r w:rsidRPr="006D5DF9">
              <w:rPr>
                <w:rFonts w:eastAsia="SimSun" w:cs="Arial"/>
                <w:i/>
                <w:color w:val="404040" w:themeColor="text1" w:themeTint="BF"/>
                <w:sz w:val="18"/>
                <w:szCs w:val="18"/>
                <w:lang w:eastAsia="zh-CN"/>
              </w:rPr>
              <w:t>）</w:t>
            </w:r>
          </w:p>
        </w:tc>
        <w:tc>
          <w:tcPr>
            <w:tcW w:w="2523" w:type="pct"/>
          </w:tcPr>
          <w:p w:rsidR="000A570B" w:rsidRPr="00873CB5" w:rsidRDefault="000A570B" w:rsidP="00AE7BEF">
            <w:pPr>
              <w:spacing w:after="0"/>
              <w:rPr>
                <w:rFonts w:eastAsia="SimSun" w:cs="Arial"/>
                <w:color w:val="404040" w:themeColor="text1" w:themeTint="BF"/>
                <w:sz w:val="18"/>
                <w:lang w:eastAsia="zh-CN"/>
              </w:rPr>
            </w:pPr>
          </w:p>
        </w:tc>
      </w:tr>
    </w:tbl>
    <w:p w:rsidR="000A570B" w:rsidRPr="00873CB5" w:rsidRDefault="000A570B" w:rsidP="000A570B">
      <w:pPr>
        <w:pStyle w:val="PURADDITIONALTERMSHEADERMB"/>
        <w:rPr>
          <w:rFonts w:eastAsia="SimSun" w:cs="Arial"/>
        </w:rPr>
      </w:pPr>
      <w:r w:rsidRPr="00873CB5">
        <w:rPr>
          <w:rFonts w:eastAsia="SimSun" w:cs="Arial"/>
        </w:rPr>
        <w:t>附加条款：</w:t>
      </w:r>
    </w:p>
    <w:p w:rsidR="000A570B" w:rsidRPr="00873CB5" w:rsidRDefault="000A570B" w:rsidP="000A570B">
      <w:pPr>
        <w:pStyle w:val="PURBody-Indented"/>
        <w:rPr>
          <w:rFonts w:eastAsia="SimSun" w:cs="Arial"/>
        </w:rPr>
      </w:pPr>
      <w:r w:rsidRPr="00873CB5">
        <w:rPr>
          <w:rFonts w:eastAsia="SimSun" w:cs="Arial"/>
        </w:rPr>
        <w:t>该软件只能用于支持公用和可在</w:t>
      </w:r>
      <w:r w:rsidRPr="00873CB5">
        <w:rPr>
          <w:rFonts w:eastAsia="SimSun" w:cs="Arial"/>
        </w:rPr>
        <w:t xml:space="preserve"> Internet </w:t>
      </w:r>
      <w:r w:rsidRPr="00873CB5">
        <w:rPr>
          <w:rFonts w:eastAsia="SimSun" w:cs="Arial"/>
        </w:rPr>
        <w:t>上访问的</w:t>
      </w:r>
    </w:p>
    <w:p w:rsidR="000A570B" w:rsidRPr="00873CB5" w:rsidRDefault="000A570B" w:rsidP="006F4B5C">
      <w:pPr>
        <w:pStyle w:val="PURBullet-Indented"/>
        <w:rPr>
          <w:rFonts w:eastAsia="SimSun" w:cs="Arial"/>
        </w:rPr>
      </w:pPr>
      <w:r w:rsidRPr="00873CB5">
        <w:rPr>
          <w:rFonts w:eastAsia="SimSun" w:cs="Arial"/>
        </w:rPr>
        <w:t>网页</w:t>
      </w:r>
    </w:p>
    <w:p w:rsidR="000A570B" w:rsidRPr="00873CB5" w:rsidRDefault="000A570B" w:rsidP="006F4B5C">
      <w:pPr>
        <w:pStyle w:val="PURBullet-Indented"/>
        <w:rPr>
          <w:rFonts w:eastAsia="SimSun" w:cs="Arial"/>
        </w:rPr>
      </w:pPr>
      <w:r w:rsidRPr="00873CB5">
        <w:rPr>
          <w:rFonts w:eastAsia="SimSun" w:cs="Arial"/>
        </w:rPr>
        <w:t>网站</w:t>
      </w:r>
    </w:p>
    <w:p w:rsidR="000A570B" w:rsidRPr="00873CB5" w:rsidRDefault="000A570B" w:rsidP="006F4B5C">
      <w:pPr>
        <w:pStyle w:val="PURBullet-Indented"/>
        <w:rPr>
          <w:rFonts w:eastAsia="SimSun" w:cs="Arial"/>
        </w:rPr>
      </w:pPr>
      <w:r w:rsidRPr="00873CB5">
        <w:rPr>
          <w:rFonts w:eastAsia="SimSun" w:cs="Arial"/>
        </w:rPr>
        <w:t xml:space="preserve">Web </w:t>
      </w:r>
      <w:r w:rsidRPr="00873CB5">
        <w:rPr>
          <w:rFonts w:eastAsia="SimSun" w:cs="Arial"/>
        </w:rPr>
        <w:t>应用程序</w:t>
      </w:r>
    </w:p>
    <w:p w:rsidR="000A570B" w:rsidRPr="00873CB5" w:rsidRDefault="000A570B" w:rsidP="006F4B5C">
      <w:pPr>
        <w:pStyle w:val="PURBullet-Indented"/>
        <w:rPr>
          <w:rFonts w:eastAsia="SimSun" w:cs="Arial"/>
        </w:rPr>
      </w:pPr>
      <w:r w:rsidRPr="00873CB5">
        <w:rPr>
          <w:rFonts w:eastAsia="SimSun" w:cs="Arial"/>
        </w:rPr>
        <w:t xml:space="preserve">Web </w:t>
      </w:r>
      <w:r w:rsidRPr="00873CB5">
        <w:rPr>
          <w:rFonts w:eastAsia="SimSun" w:cs="Arial"/>
        </w:rPr>
        <w:t>服务</w:t>
      </w:r>
    </w:p>
    <w:p w:rsidR="000A570B" w:rsidRPr="00873CB5" w:rsidRDefault="000A570B" w:rsidP="000A570B">
      <w:pPr>
        <w:pStyle w:val="PURBody-Indented"/>
        <w:rPr>
          <w:rFonts w:eastAsia="SimSun" w:cs="Arial"/>
          <w:lang w:eastAsia="zh-CN"/>
        </w:rPr>
      </w:pPr>
      <w:r w:rsidRPr="00873CB5">
        <w:rPr>
          <w:rFonts w:eastAsia="SimSun" w:cs="Arial"/>
          <w:lang w:eastAsia="zh-CN"/>
        </w:rPr>
        <w:t>本软件不能用于支持行业应用程序（例如，客户关系管理、企业资源管理，以及其他类似的应用程序）。</w:t>
      </w:r>
    </w:p>
    <w:p w:rsidR="00BC0B8B" w:rsidRDefault="00BC0B8B" w:rsidP="00BC0B8B">
      <w:pPr>
        <w:pStyle w:val="PURBlueStrong"/>
        <w:keepNext w:val="0"/>
        <w:keepLines w:val="0"/>
        <w:rPr>
          <w:rFonts w:eastAsia="SimSun" w:cs="Arial"/>
          <w:lang w:eastAsia="zh-CN"/>
        </w:rPr>
      </w:pPr>
    </w:p>
    <w:p w:rsidR="000A570B" w:rsidRPr="00873CB5" w:rsidRDefault="000A570B" w:rsidP="000A570B">
      <w:pPr>
        <w:pStyle w:val="PURBlueStrong"/>
        <w:rPr>
          <w:rFonts w:eastAsia="SimSun" w:cs="Arial"/>
          <w:bCs/>
          <w:lang w:eastAsia="zh-CN"/>
        </w:rPr>
      </w:pPr>
      <w:r w:rsidRPr="00873CB5">
        <w:rPr>
          <w:rFonts w:eastAsia="SimSun" w:cs="Arial"/>
          <w:lang w:eastAsia="zh-CN"/>
        </w:rPr>
        <w:lastRenderedPageBreak/>
        <w:t>故障切换服务器</w:t>
      </w:r>
    </w:p>
    <w:p w:rsidR="000A570B" w:rsidRPr="00873CB5" w:rsidRDefault="000A570B" w:rsidP="000A570B">
      <w:pPr>
        <w:pStyle w:val="PURBody-Indented"/>
        <w:rPr>
          <w:rFonts w:eastAsia="SimSun" w:cs="Arial"/>
          <w:lang w:eastAsia="zh-CN"/>
        </w:rPr>
      </w:pPr>
      <w:r w:rsidRPr="00873CB5">
        <w:rPr>
          <w:rFonts w:eastAsia="SimSun" w:cs="Arial"/>
          <w:lang w:eastAsia="zh-CN"/>
        </w:rPr>
        <w:t>对于在其中运行服务器软件实例的任何</w:t>
      </w:r>
      <w:r w:rsidRPr="00873CB5">
        <w:rPr>
          <w:rFonts w:eastAsia="SimSun" w:cs="Arial"/>
          <w:lang w:eastAsia="zh-CN"/>
        </w:rPr>
        <w:t xml:space="preserve"> OSE</w:t>
      </w:r>
      <w:r w:rsidRPr="00873CB5">
        <w:rPr>
          <w:rFonts w:eastAsia="SimSun" w:cs="Arial"/>
          <w:lang w:eastAsia="zh-CN"/>
        </w:rPr>
        <w:t>，出于临时支持目的，最多可以在其他</w:t>
      </w:r>
      <w:r w:rsidRPr="00873CB5">
        <w:rPr>
          <w:rFonts w:eastAsia="SimSun" w:cs="Arial"/>
          <w:lang w:eastAsia="zh-CN"/>
        </w:rPr>
        <w:t xml:space="preserve"> OSE </w:t>
      </w:r>
      <w:r w:rsidRPr="00873CB5">
        <w:rPr>
          <w:rFonts w:eastAsia="SimSun" w:cs="Arial"/>
          <w:lang w:eastAsia="zh-CN"/>
        </w:rPr>
        <w:t>中运行相同数量的被动故障切换实例。</w:t>
      </w:r>
      <w:r w:rsidR="00516180">
        <w:rPr>
          <w:rFonts w:eastAsia="SimSun" w:cs="Arial"/>
          <w:lang w:eastAsia="zh-CN"/>
        </w:rPr>
        <w:br/>
      </w:r>
      <w:r w:rsidRPr="00873CB5">
        <w:rPr>
          <w:rFonts w:eastAsia="SimSun" w:cs="Arial"/>
          <w:lang w:eastAsia="zh-CN"/>
        </w:rPr>
        <w:t>在其他</w:t>
      </w:r>
      <w:r w:rsidRPr="00873CB5">
        <w:rPr>
          <w:rFonts w:eastAsia="SimSun" w:cs="Arial"/>
          <w:lang w:eastAsia="zh-CN"/>
        </w:rPr>
        <w:t xml:space="preserve"> OSE </w:t>
      </w:r>
      <w:r w:rsidRPr="00873CB5">
        <w:rPr>
          <w:rFonts w:eastAsia="SimSun" w:cs="Arial"/>
          <w:lang w:eastAsia="zh-CN"/>
        </w:rPr>
        <w:t>中使用的物理和虚拟处理器数量，不得超过在运行活动实例的对应</w:t>
      </w:r>
      <w:r w:rsidRPr="00873CB5">
        <w:rPr>
          <w:rFonts w:eastAsia="SimSun" w:cs="Arial"/>
          <w:lang w:eastAsia="zh-CN"/>
        </w:rPr>
        <w:t xml:space="preserve"> OSE </w:t>
      </w:r>
      <w:r w:rsidRPr="00873CB5">
        <w:rPr>
          <w:rFonts w:eastAsia="SimSun" w:cs="Arial"/>
          <w:lang w:eastAsia="zh-CN"/>
        </w:rPr>
        <w:t>中使用的物理和虚拟处理器数量。您可以在许可服务器以外的服务器上运行备用实例。</w:t>
      </w:r>
    </w:p>
    <w:p w:rsidR="00091B14" w:rsidRPr="00873CB5" w:rsidRDefault="00091B14" w:rsidP="00091B14">
      <w:pPr>
        <w:pStyle w:val="PURBlueStrong-Indented"/>
        <w:rPr>
          <w:rFonts w:eastAsia="SimSun" w:cs="Arial"/>
          <w:lang w:eastAsia="zh-CN"/>
        </w:rPr>
      </w:pPr>
      <w:r w:rsidRPr="00873CB5">
        <w:rPr>
          <w:rFonts w:eastAsia="SimSun" w:cs="Arial"/>
          <w:lang w:eastAsia="zh-CN"/>
        </w:rPr>
        <w:t xml:space="preserve">.NET Framework </w:t>
      </w:r>
      <w:r w:rsidRPr="00873CB5">
        <w:rPr>
          <w:rFonts w:eastAsia="SimSun" w:cs="Arial"/>
          <w:lang w:eastAsia="zh-CN"/>
        </w:rPr>
        <w:t>软件</w:t>
      </w:r>
    </w:p>
    <w:p w:rsidR="00091B14" w:rsidRPr="00873CB5" w:rsidRDefault="00091B14" w:rsidP="004C0C91">
      <w:pPr>
        <w:pStyle w:val="PURBody-Indented"/>
        <w:rPr>
          <w:rFonts w:eastAsia="SimSun" w:cs="Arial"/>
          <w:lang w:eastAsia="zh-CN"/>
        </w:rPr>
      </w:pPr>
      <w:r w:rsidRPr="00873CB5">
        <w:rPr>
          <w:rFonts w:eastAsia="SimSun" w:cs="Arial"/>
          <w:lang w:eastAsia="zh-CN"/>
        </w:rPr>
        <w:t>该产品的软件包含</w:t>
      </w:r>
      <w:r w:rsidRPr="00873CB5">
        <w:rPr>
          <w:rFonts w:eastAsia="SimSun" w:cs="Arial"/>
          <w:lang w:eastAsia="zh-CN"/>
        </w:rPr>
        <w:t xml:space="preserve"> Microsoft .NET Framework </w:t>
      </w:r>
      <w:r w:rsidRPr="00873CB5">
        <w:rPr>
          <w:rFonts w:eastAsia="SimSun" w:cs="Arial"/>
          <w:lang w:eastAsia="zh-CN"/>
        </w:rPr>
        <w:t>软件，而且还可能包含</w:t>
      </w:r>
      <w:r w:rsidRPr="00873CB5">
        <w:rPr>
          <w:rFonts w:eastAsia="SimSun" w:cs="Arial"/>
          <w:lang w:eastAsia="zh-CN"/>
        </w:rPr>
        <w:t xml:space="preserve"> PowerShell </w:t>
      </w:r>
      <w:r w:rsidRPr="00873CB5">
        <w:rPr>
          <w:rFonts w:eastAsia="SimSun" w:cs="Arial"/>
          <w:lang w:eastAsia="zh-CN"/>
        </w:rPr>
        <w:t>软件。请参阅</w:t>
      </w:r>
      <w:r w:rsidRPr="00986414">
        <w:rPr>
          <w:rFonts w:ascii="SimSun" w:eastAsia="SimSun" w:hAnsi="SimSun" w:cs="Arial"/>
          <w:lang w:eastAsia="zh-CN"/>
        </w:rPr>
        <w:t>“</w:t>
      </w:r>
      <w:r w:rsidRPr="00873CB5">
        <w:rPr>
          <w:rFonts w:eastAsia="SimSun" w:cs="Arial"/>
          <w:lang w:eastAsia="zh-CN"/>
        </w:rPr>
        <w:t>通用许可条款</w:t>
      </w:r>
      <w:r w:rsidRPr="00986414">
        <w:rPr>
          <w:rFonts w:ascii="SimSun" w:eastAsia="SimSun" w:hAnsi="SimSun" w:cs="Arial"/>
          <w:lang w:eastAsia="zh-CN"/>
        </w:rPr>
        <w:t>”</w:t>
      </w:r>
      <w:r w:rsidRPr="00873CB5">
        <w:rPr>
          <w:rFonts w:eastAsia="SimSun" w:cs="Arial"/>
          <w:lang w:eastAsia="zh-CN"/>
        </w:rPr>
        <w:t>中</w:t>
      </w:r>
      <w:r w:rsidRPr="00873CB5">
        <w:rPr>
          <w:rFonts w:eastAsia="SimSun" w:cs="Arial"/>
          <w:lang w:eastAsia="zh-CN"/>
        </w:rPr>
        <w:t xml:space="preserve"> .NET</w:t>
      </w:r>
      <w:r w:rsidR="004C0C91">
        <w:rPr>
          <w:rFonts w:eastAsia="SimSun" w:cs="Arial"/>
          <w:lang w:eastAsia="zh-CN"/>
        </w:rPr>
        <w:t> </w:t>
      </w:r>
      <w:r w:rsidRPr="00873CB5">
        <w:rPr>
          <w:rFonts w:eastAsia="SimSun" w:cs="Arial"/>
          <w:lang w:eastAsia="zh-CN"/>
        </w:rPr>
        <w:t xml:space="preserve">Framework </w:t>
      </w:r>
      <w:r w:rsidRPr="00873CB5">
        <w:rPr>
          <w:rFonts w:eastAsia="SimSun" w:cs="Arial"/>
          <w:lang w:eastAsia="zh-CN"/>
        </w:rPr>
        <w:t>和</w:t>
      </w:r>
      <w:r w:rsidRPr="00873CB5">
        <w:rPr>
          <w:rFonts w:eastAsia="SimSun" w:cs="Arial"/>
          <w:lang w:eastAsia="zh-CN"/>
        </w:rPr>
        <w:t xml:space="preserve"> PowerShell </w:t>
      </w:r>
      <w:r w:rsidRPr="00873CB5">
        <w:rPr>
          <w:rFonts w:eastAsia="SimSun" w:cs="Arial"/>
          <w:lang w:eastAsia="zh-CN"/>
        </w:rPr>
        <w:t>软件的许可条款。</w:t>
      </w:r>
    </w:p>
    <w:p w:rsidR="000A570B" w:rsidRPr="00873CB5" w:rsidRDefault="0099372B" w:rsidP="00997247">
      <w:pPr>
        <w:spacing w:before="240" w:after="240"/>
        <w:jc w:val="right"/>
        <w:rPr>
          <w:rFonts w:eastAsia="SimSun" w:cs="Arial"/>
          <w:color w:val="00467F"/>
          <w:sz w:val="16"/>
          <w:u w:val="single"/>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sz w:val="18"/>
          <w:lang w:eastAsia="zh-CN"/>
        </w:rPr>
        <w:t>/</w:t>
      </w:r>
      <w:hyperlink w:anchor="UniversalTerms" w:history="1">
        <w:r w:rsidR="00535D9B" w:rsidRPr="00873CB5">
          <w:rPr>
            <w:rFonts w:eastAsia="SimSun" w:cs="Arial"/>
            <w:color w:val="00467F"/>
            <w:sz w:val="16"/>
            <w:u w:val="single"/>
            <w:lang w:eastAsia="zh-CN"/>
          </w:rPr>
          <w:t>通用许可条款</w:t>
        </w:r>
      </w:hyperlink>
    </w:p>
    <w:p w:rsidR="002B550E" w:rsidRPr="00873CB5" w:rsidRDefault="002B550E" w:rsidP="002B550E">
      <w:pPr>
        <w:pStyle w:val="PURProductName"/>
        <w:rPr>
          <w:rFonts w:eastAsia="SimSun" w:cs="Arial"/>
        </w:rPr>
      </w:pPr>
      <w:bookmarkStart w:id="228" w:name="_Toc317071905"/>
      <w:bookmarkStart w:id="229" w:name="_Toc317072113"/>
      <w:bookmarkStart w:id="230" w:name="_Toc317160712"/>
      <w:bookmarkStart w:id="231" w:name="_Toc297828711"/>
      <w:bookmarkStart w:id="232" w:name="_Toc297893281"/>
      <w:bookmarkStart w:id="233" w:name="_Toc299524967"/>
      <w:bookmarkStart w:id="234" w:name="_Toc299531319"/>
      <w:bookmarkStart w:id="235" w:name="_Toc299531427"/>
      <w:bookmarkStart w:id="236" w:name="_Toc299531535"/>
      <w:bookmarkStart w:id="237" w:name="_Toc299957143"/>
      <w:r w:rsidRPr="00873CB5">
        <w:rPr>
          <w:rFonts w:eastAsia="SimSun" w:cs="Arial"/>
        </w:rPr>
        <w:t>System Center 2012 Datacenter</w:t>
      </w:r>
      <w:bookmarkEnd w:id="228"/>
      <w:bookmarkEnd w:id="229"/>
      <w:bookmarkEnd w:id="230"/>
      <w:r w:rsidR="00803447" w:rsidRPr="00873CB5">
        <w:rPr>
          <w:rFonts w:eastAsia="SimSun" w:cs="Arial"/>
        </w:rPr>
        <w:fldChar w:fldCharType="begin"/>
      </w:r>
      <w:r w:rsidRPr="00873CB5">
        <w:rPr>
          <w:rFonts w:eastAsia="SimSun" w:cs="Arial"/>
        </w:rPr>
        <w:instrText xml:space="preserve">XE "SQL Server 2008 R2 Web" </w:instrText>
      </w:r>
      <w:r w:rsidR="00803447" w:rsidRPr="00873CB5">
        <w:rPr>
          <w:rFonts w:eastAsia="SimSun" w:cs="Arial"/>
        </w:rPr>
        <w:fldChar w:fldCharType="end"/>
      </w:r>
    </w:p>
    <w:p w:rsidR="002B550E" w:rsidRPr="00873CB5" w:rsidRDefault="002B550E" w:rsidP="002B550E">
      <w:pPr>
        <w:spacing w:line="240" w:lineRule="exact"/>
        <w:rPr>
          <w:rFonts w:eastAsia="SimSun" w:cs="Arial"/>
          <w:color w:val="auto"/>
          <w:spacing w:val="-2"/>
          <w:sz w:val="12"/>
        </w:rPr>
      </w:pPr>
      <w:r w:rsidRPr="00873CB5">
        <w:rPr>
          <w:rFonts w:eastAsia="SimSun" w:cs="Arial"/>
          <w:color w:val="auto"/>
          <w:spacing w:val="-2"/>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873CB5" w:rsidTr="000351E1">
        <w:tc>
          <w:tcPr>
            <w:tcW w:w="2477" w:type="pct"/>
          </w:tcPr>
          <w:p w:rsidR="002B550E" w:rsidRPr="00873CB5" w:rsidRDefault="002B550E" w:rsidP="000351E1">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tcPr>
          <w:p w:rsidR="002B550E" w:rsidRPr="00873CB5" w:rsidRDefault="002B550E" w:rsidP="000351E1">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2B550E" w:rsidRPr="00873CB5" w:rsidTr="000351E1">
        <w:tc>
          <w:tcPr>
            <w:tcW w:w="2477" w:type="pct"/>
          </w:tcPr>
          <w:p w:rsidR="002B550E" w:rsidRPr="00634D10" w:rsidRDefault="002B550E" w:rsidP="000351E1">
            <w:pPr>
              <w:spacing w:after="0"/>
              <w:rPr>
                <w:rFonts w:eastAsia="SimSun" w:cs="Arial"/>
                <w:color w:val="404040" w:themeColor="text1" w:themeTint="BF"/>
                <w:sz w:val="18"/>
                <w:szCs w:val="18"/>
                <w:lang w:eastAsia="zh-CN"/>
              </w:rPr>
            </w:pPr>
            <w:r w:rsidRPr="00634D10">
              <w:rPr>
                <w:rFonts w:eastAsia="SimSun" w:cs="Arial"/>
                <w:color w:val="404040" w:themeColor="text1" w:themeTint="BF"/>
                <w:sz w:val="18"/>
                <w:szCs w:val="18"/>
                <w:lang w:eastAsia="zh-CN"/>
              </w:rPr>
              <w:t>客户端</w:t>
            </w:r>
            <w:r w:rsidRPr="00634D10">
              <w:rPr>
                <w:rFonts w:eastAsia="SimSun" w:cs="Arial"/>
                <w:color w:val="404040" w:themeColor="text1" w:themeTint="BF"/>
                <w:sz w:val="18"/>
                <w:szCs w:val="18"/>
                <w:lang w:eastAsia="zh-CN"/>
              </w:rPr>
              <w:t>/</w:t>
            </w:r>
            <w:r w:rsidRPr="00634D10">
              <w:rPr>
                <w:rFonts w:eastAsia="SimSun" w:cs="Arial"/>
                <w:color w:val="404040" w:themeColor="text1" w:themeTint="BF"/>
                <w:sz w:val="18"/>
                <w:szCs w:val="18"/>
                <w:lang w:eastAsia="zh-CN"/>
              </w:rPr>
              <w:t>附加软件：</w:t>
            </w:r>
            <w:r w:rsidRPr="00634D10">
              <w:rPr>
                <w:rFonts w:eastAsia="SimSun" w:cs="Arial"/>
                <w:b/>
                <w:color w:val="404040" w:themeColor="text1" w:themeTint="BF"/>
                <w:sz w:val="18"/>
                <w:szCs w:val="18"/>
                <w:lang w:eastAsia="zh-CN"/>
              </w:rPr>
              <w:t>是</w:t>
            </w:r>
            <w:r w:rsidRPr="00634D10">
              <w:rPr>
                <w:rFonts w:eastAsia="SimSun" w:cs="Arial"/>
                <w:i/>
                <w:color w:val="404040" w:themeColor="text1" w:themeTint="BF"/>
                <w:sz w:val="18"/>
                <w:szCs w:val="18"/>
                <w:lang w:eastAsia="zh-CN"/>
              </w:rPr>
              <w:t>（请参阅</w:t>
            </w:r>
            <w:hyperlink w:anchor="附录 1" w:history="1">
              <w:hyperlink w:anchor="附录 1" w:history="1">
                <w:hyperlink w:anchor="附录 1" w:history="1">
                  <w:hyperlink w:anchor="Appendix1" w:history="1">
                    <w:r w:rsidR="00634D10" w:rsidRPr="00634D10">
                      <w:rPr>
                        <w:rStyle w:val="Hyperlink"/>
                        <w:rFonts w:eastAsia="SimSun" w:cs="Arial"/>
                        <w:i/>
                        <w:iCs/>
                        <w:sz w:val="18"/>
                        <w:szCs w:val="18"/>
                        <w:lang w:eastAsia="zh-CN"/>
                      </w:rPr>
                      <w:t>附录</w:t>
                    </w:r>
                    <w:r w:rsidR="00634D10" w:rsidRPr="00634D10">
                      <w:rPr>
                        <w:rStyle w:val="Hyperlink"/>
                        <w:rFonts w:eastAsia="SimSun" w:cs="Arial"/>
                        <w:i/>
                        <w:iCs/>
                        <w:sz w:val="18"/>
                        <w:szCs w:val="18"/>
                        <w:lang w:eastAsia="zh-CN"/>
                      </w:rPr>
                      <w:t xml:space="preserve"> 1</w:t>
                    </w:r>
                  </w:hyperlink>
                </w:hyperlink>
              </w:hyperlink>
            </w:hyperlink>
            <w:r w:rsidRPr="00634D10">
              <w:rPr>
                <w:rFonts w:eastAsia="SimSun" w:cs="Arial"/>
                <w:i/>
                <w:color w:val="404040" w:themeColor="text1" w:themeTint="BF"/>
                <w:sz w:val="18"/>
                <w:szCs w:val="18"/>
                <w:lang w:eastAsia="zh-CN"/>
              </w:rPr>
              <w:t>）</w:t>
            </w:r>
          </w:p>
        </w:tc>
        <w:tc>
          <w:tcPr>
            <w:tcW w:w="2523" w:type="pct"/>
          </w:tcPr>
          <w:p w:rsidR="002B550E" w:rsidRPr="00873CB5" w:rsidRDefault="002B550E" w:rsidP="000351E1">
            <w:pPr>
              <w:spacing w:after="0"/>
              <w:rPr>
                <w:rFonts w:eastAsia="SimSun" w:cs="Arial"/>
                <w:color w:val="404040" w:themeColor="text1" w:themeTint="BF"/>
                <w:sz w:val="18"/>
                <w:lang w:eastAsia="zh-CN"/>
              </w:rPr>
            </w:pPr>
          </w:p>
        </w:tc>
      </w:tr>
    </w:tbl>
    <w:p w:rsidR="002B550E" w:rsidRPr="00873CB5" w:rsidRDefault="002B550E" w:rsidP="002B550E">
      <w:pPr>
        <w:pStyle w:val="PURADDITIONALTERMSHEADERMB"/>
        <w:rPr>
          <w:rFonts w:eastAsia="SimSun" w:cs="Arial"/>
          <w:lang w:eastAsia="zh-CN"/>
        </w:rPr>
      </w:pPr>
      <w:r w:rsidRPr="00873CB5">
        <w:rPr>
          <w:rFonts w:eastAsia="SimSun" w:cs="Arial"/>
          <w:lang w:eastAsia="zh-CN"/>
        </w:rPr>
        <w:t>附加条款：</w:t>
      </w:r>
    </w:p>
    <w:p w:rsidR="002B550E" w:rsidRPr="00873CB5" w:rsidRDefault="002B550E" w:rsidP="002B550E">
      <w:pPr>
        <w:pStyle w:val="PURBody-Indented"/>
        <w:rPr>
          <w:rFonts w:eastAsia="SimSun" w:cs="Arial"/>
          <w:lang w:eastAsia="zh-CN"/>
        </w:rPr>
      </w:pPr>
      <w:r w:rsidRPr="00873CB5">
        <w:rPr>
          <w:rFonts w:eastAsia="SimSun" w:cs="Arial"/>
          <w:lang w:eastAsia="zh-CN"/>
        </w:rPr>
        <w:t>此许可仅适用于管理运行服务器操作系统软件的</w:t>
      </w:r>
      <w:r w:rsidRPr="00873CB5">
        <w:rPr>
          <w:rFonts w:eastAsia="SimSun" w:cs="Arial"/>
          <w:lang w:eastAsia="zh-CN"/>
        </w:rPr>
        <w:t xml:space="preserve"> OSE</w:t>
      </w:r>
      <w:r w:rsidRPr="00873CB5">
        <w:rPr>
          <w:rFonts w:eastAsia="SimSun" w:cs="Arial"/>
          <w:lang w:eastAsia="zh-CN"/>
        </w:rPr>
        <w:t>。您需要为设备中的每个物理处理器获得一个</w:t>
      </w:r>
      <w:r w:rsidRPr="00873CB5">
        <w:rPr>
          <w:rFonts w:eastAsia="SimSun" w:cs="Arial"/>
          <w:lang w:eastAsia="zh-CN"/>
        </w:rPr>
        <w:t xml:space="preserve"> System Center 2012 Datacenter </w:t>
      </w:r>
      <w:r w:rsidRPr="00873CB5">
        <w:rPr>
          <w:rFonts w:eastAsia="SimSun" w:cs="Arial"/>
          <w:lang w:eastAsia="zh-CN"/>
        </w:rPr>
        <w:t>许可。分配这些许可后，您可以管理已分配了</w:t>
      </w:r>
      <w:r w:rsidRPr="00873CB5">
        <w:rPr>
          <w:rFonts w:eastAsia="SimSun" w:cs="Arial"/>
          <w:lang w:eastAsia="zh-CN"/>
        </w:rPr>
        <w:t xml:space="preserve"> System Center 2012 Datacenter </w:t>
      </w:r>
      <w:r w:rsidRPr="00873CB5">
        <w:rPr>
          <w:rFonts w:eastAsia="SimSun" w:cs="Arial"/>
          <w:lang w:eastAsia="zh-CN"/>
        </w:rPr>
        <w:t>许可的设备上运行的任意数量的服务器</w:t>
      </w:r>
      <w:r w:rsidRPr="00873CB5">
        <w:rPr>
          <w:rFonts w:eastAsia="SimSun" w:cs="Arial"/>
          <w:lang w:eastAsia="zh-CN"/>
        </w:rPr>
        <w:t xml:space="preserve"> OSE</w:t>
      </w:r>
      <w:r w:rsidRPr="00873CB5">
        <w:rPr>
          <w:rFonts w:eastAsia="SimSun" w:cs="Arial"/>
          <w:lang w:eastAsia="zh-CN"/>
        </w:rPr>
        <w:t>。</w:t>
      </w:r>
      <w:r w:rsidRPr="00873CB5">
        <w:rPr>
          <w:rFonts w:eastAsia="SimSun" w:cs="Arial"/>
          <w:lang w:eastAsia="zh-CN"/>
        </w:rPr>
        <w:t xml:space="preserve">System Center 2012 Datacenter </w:t>
      </w:r>
      <w:r w:rsidRPr="00873CB5">
        <w:rPr>
          <w:rFonts w:eastAsia="SimSun" w:cs="Arial"/>
          <w:lang w:eastAsia="zh-CN"/>
        </w:rPr>
        <w:t>许可还允许由这些</w:t>
      </w:r>
      <w:r w:rsidRPr="00873CB5">
        <w:rPr>
          <w:rFonts w:eastAsia="SimSun" w:cs="Arial"/>
          <w:lang w:eastAsia="zh-CN"/>
        </w:rPr>
        <w:t xml:space="preserve"> System Center </w:t>
      </w:r>
      <w:r w:rsidRPr="00873CB5">
        <w:rPr>
          <w:rFonts w:eastAsia="SimSun" w:cs="Arial"/>
          <w:lang w:eastAsia="zh-CN"/>
        </w:rPr>
        <w:t>服务器软件的早期版本进行管理。</w:t>
      </w:r>
    </w:p>
    <w:p w:rsidR="002B550E" w:rsidRPr="00873CB5" w:rsidRDefault="002B550E" w:rsidP="002B550E">
      <w:pPr>
        <w:pStyle w:val="PURBody-Indented"/>
        <w:rPr>
          <w:rFonts w:eastAsia="SimSun" w:cs="Arial"/>
        </w:rPr>
      </w:pPr>
      <w:r w:rsidRPr="00873CB5">
        <w:rPr>
          <w:rFonts w:eastAsia="SimSun" w:cs="Arial"/>
        </w:rPr>
        <w:t xml:space="preserve">System Center 2012 Datacenter </w:t>
      </w:r>
      <w:r w:rsidRPr="00873CB5">
        <w:rPr>
          <w:rFonts w:eastAsia="SimSun" w:cs="Arial"/>
        </w:rPr>
        <w:t>包括访问</w:t>
      </w:r>
      <w:r w:rsidRPr="00873CB5">
        <w:rPr>
          <w:rFonts w:eastAsia="SimSun" w:cs="Arial"/>
        </w:rPr>
        <w:t xml:space="preserve"> System Center Endpoint Protection </w:t>
      </w:r>
      <w:r w:rsidRPr="00873CB5">
        <w:rPr>
          <w:rFonts w:eastAsia="SimSun" w:cs="Arial"/>
        </w:rPr>
        <w:t>在线服务和相关软件的权利。请参阅此服务提供商使用权利的</w:t>
      </w:r>
      <w:r w:rsidRPr="00986414">
        <w:rPr>
          <w:rFonts w:ascii="SimSun" w:eastAsia="SimSun" w:hAnsi="SimSun" w:cs="Arial"/>
        </w:rPr>
        <w:t>“</w:t>
      </w:r>
      <w:r w:rsidRPr="00873CB5">
        <w:rPr>
          <w:rFonts w:eastAsia="SimSun" w:cs="Arial"/>
        </w:rPr>
        <w:t>在线服务</w:t>
      </w:r>
      <w:r w:rsidRPr="00986414">
        <w:rPr>
          <w:rFonts w:ascii="SimSun" w:eastAsia="SimSun" w:hAnsi="SimSun" w:cs="Arial"/>
        </w:rPr>
        <w:t>”</w:t>
      </w:r>
      <w:r w:rsidRPr="00873CB5">
        <w:rPr>
          <w:rFonts w:eastAsia="SimSun" w:cs="Arial"/>
        </w:rPr>
        <w:t>部分的一般条款，以了解与此在线服务相关的许可条款。</w:t>
      </w:r>
    </w:p>
    <w:p w:rsidR="002B550E" w:rsidRPr="00873CB5" w:rsidRDefault="002B550E" w:rsidP="002448BE">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2B550E" w:rsidRPr="00873CB5" w:rsidRDefault="002B550E" w:rsidP="00997247">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997247">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2B550E" w:rsidRPr="00873CB5" w:rsidRDefault="002B550E" w:rsidP="002B550E">
      <w:pPr>
        <w:pStyle w:val="PURBlueStrong-Indented"/>
        <w:rPr>
          <w:rFonts w:eastAsia="SimSun" w:cs="Arial"/>
        </w:rPr>
      </w:pPr>
      <w:r w:rsidRPr="00873CB5">
        <w:rPr>
          <w:rFonts w:eastAsia="SimSun" w:cs="Arial"/>
        </w:rPr>
        <w:t xml:space="preserve">SQL Server </w:t>
      </w:r>
      <w:r w:rsidRPr="00873CB5">
        <w:rPr>
          <w:rFonts w:eastAsia="SimSun" w:cs="Arial"/>
        </w:rPr>
        <w:t>技术</w:t>
      </w:r>
    </w:p>
    <w:p w:rsidR="002B550E" w:rsidRPr="00997247" w:rsidRDefault="002B550E" w:rsidP="002B550E">
      <w:pPr>
        <w:pStyle w:val="PURBody-Indented"/>
        <w:rPr>
          <w:rFonts w:eastAsia="SimSun" w:cs="Arial"/>
          <w:spacing w:val="4"/>
        </w:rPr>
      </w:pPr>
      <w:r w:rsidRPr="00997247">
        <w:rPr>
          <w:rFonts w:eastAsia="SimSun" w:cs="Arial"/>
          <w:spacing w:val="4"/>
        </w:rPr>
        <w:t>该软件包含</w:t>
      </w:r>
      <w:r w:rsidRPr="00997247">
        <w:rPr>
          <w:rFonts w:eastAsia="SimSun" w:cs="Arial"/>
          <w:spacing w:val="4"/>
        </w:rPr>
        <w:t xml:space="preserve"> SQL Server </w:t>
      </w:r>
      <w:r w:rsidRPr="00997247">
        <w:rPr>
          <w:rFonts w:eastAsia="SimSun" w:cs="Arial"/>
          <w:spacing w:val="4"/>
        </w:rPr>
        <w:t>技术。若要了解使用此技术需要遵守的许可条款，请参阅</w:t>
      </w:r>
      <w:r w:rsidRPr="00997247">
        <w:rPr>
          <w:rFonts w:ascii="SimSun" w:eastAsia="SimSun" w:hAnsi="SimSun" w:cs="Arial"/>
          <w:spacing w:val="4"/>
        </w:rPr>
        <w:t>“</w:t>
      </w:r>
      <w:r w:rsidRPr="00997247">
        <w:rPr>
          <w:rFonts w:eastAsia="SimSun" w:cs="Arial"/>
          <w:spacing w:val="4"/>
        </w:rPr>
        <w:t>通用许可条款</w:t>
      </w:r>
      <w:r w:rsidRPr="00997247">
        <w:rPr>
          <w:rFonts w:ascii="SimSun" w:eastAsia="SimSun" w:hAnsi="SimSun" w:cs="Arial"/>
          <w:spacing w:val="4"/>
        </w:rPr>
        <w:t>”</w:t>
      </w:r>
      <w:r w:rsidRPr="00997247">
        <w:rPr>
          <w:rFonts w:eastAsia="SimSun" w:cs="Arial"/>
          <w:spacing w:val="4"/>
        </w:rPr>
        <w:t>中的</w:t>
      </w:r>
      <w:r w:rsidRPr="00997247">
        <w:rPr>
          <w:rFonts w:ascii="SimSun" w:eastAsia="SimSun" w:hAnsi="SimSun" w:cs="Arial"/>
          <w:spacing w:val="4"/>
        </w:rPr>
        <w:t>“</w:t>
      </w:r>
      <w:r w:rsidRPr="00997247">
        <w:rPr>
          <w:rFonts w:eastAsia="SimSun" w:cs="Arial"/>
          <w:spacing w:val="4"/>
        </w:rPr>
        <w:t xml:space="preserve">SQL Server </w:t>
      </w:r>
      <w:r w:rsidRPr="00997247">
        <w:rPr>
          <w:rFonts w:eastAsia="SimSun" w:cs="Arial"/>
          <w:spacing w:val="4"/>
        </w:rPr>
        <w:t>技术的许可条款</w:t>
      </w:r>
      <w:r w:rsidRPr="00997247">
        <w:rPr>
          <w:rFonts w:ascii="SimSun" w:eastAsia="SimSun" w:hAnsi="SimSun" w:cs="Arial"/>
          <w:spacing w:val="4"/>
        </w:rPr>
        <w:t>”</w:t>
      </w:r>
      <w:r w:rsidRPr="00997247">
        <w:rPr>
          <w:rFonts w:eastAsia="SimSun" w:cs="Arial"/>
          <w:spacing w:val="4"/>
        </w:rPr>
        <w:t>一节。</w:t>
      </w:r>
    </w:p>
    <w:p w:rsidR="002B550E" w:rsidRPr="00873CB5" w:rsidRDefault="002B550E" w:rsidP="002448BE">
      <w:pPr>
        <w:pStyle w:val="PURBlueStrong-Indented"/>
        <w:rPr>
          <w:rFonts w:eastAsia="SimSun" w:cs="Arial"/>
          <w:lang w:eastAsia="zh-CN"/>
        </w:rPr>
      </w:pPr>
      <w:r w:rsidRPr="00873CB5">
        <w:rPr>
          <w:rFonts w:eastAsia="SimSun" w:cs="Arial"/>
          <w:lang w:eastAsia="zh-CN"/>
        </w:rPr>
        <w:t>管理和配置包</w:t>
      </w:r>
    </w:p>
    <w:p w:rsidR="002B550E" w:rsidRPr="00873CB5" w:rsidRDefault="002B550E" w:rsidP="002B550E">
      <w:pPr>
        <w:pStyle w:val="PURBody-Indented"/>
        <w:rPr>
          <w:rFonts w:eastAsia="SimSun" w:cs="Arial"/>
          <w:lang w:eastAsia="zh-CN"/>
        </w:rPr>
      </w:pPr>
      <w:r w:rsidRPr="00873CB5">
        <w:rPr>
          <w:rFonts w:eastAsia="SimSun" w:cs="Arial"/>
          <w:lang w:eastAsia="zh-CN"/>
        </w:rPr>
        <w:t>该软件可能包含管理包，如管理包、配置包和集成包。以上</w:t>
      </w:r>
      <w:r w:rsidRPr="00986414">
        <w:rPr>
          <w:rFonts w:ascii="SimSun" w:eastAsia="SimSun" w:hAnsi="SimSun" w:cs="Arial"/>
          <w:lang w:eastAsia="zh-CN"/>
        </w:rPr>
        <w:t>“</w:t>
      </w:r>
      <w:r w:rsidRPr="00873CB5">
        <w:rPr>
          <w:rFonts w:eastAsia="SimSun" w:cs="Arial"/>
          <w:lang w:eastAsia="zh-CN"/>
        </w:rPr>
        <w:t>运行客户端软件的实例</w:t>
      </w:r>
      <w:r w:rsidRPr="00986414">
        <w:rPr>
          <w:rFonts w:ascii="SimSun" w:eastAsia="SimSun" w:hAnsi="SimSun" w:cs="Arial"/>
          <w:lang w:eastAsia="zh-CN"/>
        </w:rPr>
        <w:t>”</w:t>
      </w:r>
      <w:r w:rsidRPr="00873CB5">
        <w:rPr>
          <w:rFonts w:eastAsia="SimSun" w:cs="Arial"/>
          <w:lang w:eastAsia="zh-CN"/>
        </w:rPr>
        <w:t>部分的客户端软件许可条款适用于您对这些管理包的使用。</w:t>
      </w:r>
    </w:p>
    <w:p w:rsidR="002B550E" w:rsidRPr="00873CB5" w:rsidRDefault="002B550E" w:rsidP="002B550E">
      <w:pPr>
        <w:pStyle w:val="PURBlueStrong-Indented"/>
        <w:rPr>
          <w:rFonts w:eastAsia="SimSun" w:cs="Arial"/>
          <w:lang w:eastAsia="zh-CN"/>
        </w:rPr>
      </w:pPr>
      <w:r w:rsidRPr="00873CB5">
        <w:rPr>
          <w:rFonts w:eastAsia="SimSun" w:cs="Arial"/>
          <w:lang w:eastAsia="zh-CN"/>
        </w:rPr>
        <w:t>不得复制或分发数据集</w:t>
      </w:r>
    </w:p>
    <w:p w:rsidR="002B550E" w:rsidRPr="00873CB5" w:rsidRDefault="002B550E" w:rsidP="002B550E">
      <w:pPr>
        <w:pStyle w:val="PURBody-Indented"/>
        <w:rPr>
          <w:rFonts w:eastAsia="SimSun" w:cs="Arial"/>
          <w:lang w:eastAsia="zh-CN"/>
        </w:rPr>
      </w:pPr>
      <w:r w:rsidRPr="00873CB5">
        <w:rPr>
          <w:rFonts w:eastAsia="SimSun" w:cs="Arial"/>
          <w:lang w:eastAsia="zh-CN"/>
        </w:rPr>
        <w:t>您不得复制或分发软件中包含的任何数据集（或某个数据集的任何部分）。</w:t>
      </w:r>
    </w:p>
    <w:p w:rsidR="002B550E" w:rsidRPr="00873CB5" w:rsidRDefault="002B550E" w:rsidP="002B550E">
      <w:pPr>
        <w:pStyle w:val="PURBlueStrong-Indented"/>
        <w:rPr>
          <w:rFonts w:eastAsia="SimSun" w:cs="Arial"/>
          <w:lang w:eastAsia="zh-CN"/>
        </w:rPr>
      </w:pPr>
      <w:r w:rsidRPr="00873CB5">
        <w:rPr>
          <w:rFonts w:eastAsia="SimSun" w:cs="Arial"/>
          <w:lang w:eastAsia="zh-CN"/>
        </w:rPr>
        <w:t xml:space="preserve">Windows </w:t>
      </w:r>
      <w:r w:rsidRPr="00873CB5">
        <w:rPr>
          <w:rFonts w:eastAsia="SimSun" w:cs="Arial"/>
          <w:lang w:eastAsia="zh-CN"/>
        </w:rPr>
        <w:t>自动安装工具包</w:t>
      </w:r>
    </w:p>
    <w:p w:rsidR="002B550E" w:rsidRPr="00873CB5" w:rsidRDefault="002B550E" w:rsidP="002B550E">
      <w:pPr>
        <w:pStyle w:val="PURBody-Indented"/>
        <w:rPr>
          <w:rFonts w:eastAsia="SimSun" w:cs="Arial"/>
          <w:lang w:eastAsia="zh-CN"/>
        </w:rPr>
      </w:pPr>
      <w:r w:rsidRPr="00873CB5">
        <w:rPr>
          <w:rFonts w:eastAsia="SimSun" w:cs="Arial"/>
          <w:lang w:eastAsia="zh-CN"/>
        </w:rPr>
        <w:t>该服务器软件可能包括</w:t>
      </w:r>
      <w:r w:rsidRPr="00873CB5">
        <w:rPr>
          <w:rFonts w:eastAsia="SimSun" w:cs="Arial"/>
          <w:lang w:eastAsia="zh-CN"/>
        </w:rPr>
        <w:t xml:space="preserve"> Windows </w:t>
      </w:r>
      <w:r w:rsidRPr="00873CB5">
        <w:rPr>
          <w:rFonts w:eastAsia="SimSun" w:cs="Arial"/>
          <w:lang w:eastAsia="zh-CN"/>
        </w:rPr>
        <w:t>自动安装工具包</w:t>
      </w:r>
      <w:r w:rsidRPr="00873CB5">
        <w:rPr>
          <w:rFonts w:eastAsia="SimSun" w:cs="Arial"/>
          <w:lang w:eastAsia="zh-CN"/>
        </w:rPr>
        <w:t xml:space="preserve"> (WAIK)</w:t>
      </w:r>
      <w:r w:rsidRPr="00873CB5">
        <w:rPr>
          <w:rFonts w:eastAsia="SimSun" w:cs="Arial"/>
          <w:lang w:eastAsia="zh-CN"/>
        </w:rPr>
        <w:t>。如果包括，则以下许可条款适用于您对该工具包的使用。</w:t>
      </w:r>
    </w:p>
    <w:p w:rsidR="002B550E" w:rsidRPr="00873CB5" w:rsidRDefault="002B550E" w:rsidP="002B550E">
      <w:pPr>
        <w:pStyle w:val="PURBody-Indented"/>
        <w:rPr>
          <w:rFonts w:eastAsia="SimSun" w:cs="Arial"/>
          <w:lang w:eastAsia="zh-CN"/>
        </w:rPr>
      </w:pPr>
      <w:r w:rsidRPr="00873CB5">
        <w:rPr>
          <w:rFonts w:eastAsia="SimSun" w:cs="Arial"/>
          <w:b/>
          <w:lang w:eastAsia="zh-CN"/>
        </w:rPr>
        <w:t xml:space="preserve">Windows </w:t>
      </w:r>
      <w:r w:rsidRPr="00873CB5">
        <w:rPr>
          <w:rFonts w:eastAsia="SimSun" w:cs="Arial"/>
          <w:b/>
          <w:lang w:eastAsia="zh-CN"/>
        </w:rPr>
        <w:t>预安装环境：</w:t>
      </w:r>
      <w:r w:rsidRPr="00873CB5">
        <w:rPr>
          <w:rFonts w:eastAsia="SimSun" w:cs="Arial"/>
          <w:lang w:eastAsia="zh-CN"/>
        </w:rPr>
        <w:t>您可以安装并使用</w:t>
      </w:r>
      <w:r w:rsidRPr="00873CB5">
        <w:rPr>
          <w:rFonts w:eastAsia="SimSun" w:cs="Arial"/>
          <w:lang w:eastAsia="zh-CN"/>
        </w:rPr>
        <w:t xml:space="preserve"> WAIK </w:t>
      </w:r>
      <w:r w:rsidRPr="00873CB5">
        <w:rPr>
          <w:rFonts w:eastAsia="SimSun" w:cs="Arial"/>
          <w:lang w:eastAsia="zh-CN"/>
        </w:rPr>
        <w:t>的</w:t>
      </w:r>
      <w:r w:rsidRPr="00873CB5">
        <w:rPr>
          <w:rFonts w:eastAsia="SimSun" w:cs="Arial"/>
          <w:lang w:eastAsia="zh-CN"/>
        </w:rPr>
        <w:t xml:space="preserve"> Windows </w:t>
      </w:r>
      <w:r w:rsidRPr="00873CB5">
        <w:rPr>
          <w:rFonts w:eastAsia="SimSun" w:cs="Arial"/>
          <w:lang w:eastAsia="zh-CN"/>
        </w:rPr>
        <w:t>预安装环境部分来诊断和恢复</w:t>
      </w:r>
      <w:r w:rsidRPr="00873CB5">
        <w:rPr>
          <w:rFonts w:eastAsia="SimSun" w:cs="Arial"/>
          <w:lang w:eastAsia="zh-CN"/>
        </w:rPr>
        <w:t xml:space="preserve"> Windows </w:t>
      </w:r>
      <w:r w:rsidRPr="00873CB5">
        <w:rPr>
          <w:rFonts w:eastAsia="SimSun" w:cs="Arial"/>
          <w:lang w:eastAsia="zh-CN"/>
        </w:rPr>
        <w:t>操作系统软件。您不得将该软件用作通用操作系统、瘦客户端、远程桌面客户端或用于任何其他用途。</w:t>
      </w:r>
    </w:p>
    <w:p w:rsidR="002B550E" w:rsidRPr="00BC0B8B" w:rsidRDefault="002B550E" w:rsidP="002B550E">
      <w:pPr>
        <w:pStyle w:val="PURBody-Indented"/>
        <w:rPr>
          <w:rFonts w:eastAsia="SimSun" w:cs="Arial"/>
          <w:spacing w:val="-2"/>
          <w:lang w:eastAsia="zh-CN"/>
        </w:rPr>
      </w:pPr>
      <w:r w:rsidRPr="00BC0B8B">
        <w:rPr>
          <w:rFonts w:eastAsia="SimSun" w:cs="Arial"/>
          <w:b/>
          <w:spacing w:val="-2"/>
          <w:lang w:eastAsia="zh-CN"/>
        </w:rPr>
        <w:t>ImageX.exe</w:t>
      </w:r>
      <w:r w:rsidRPr="00BC0B8B">
        <w:rPr>
          <w:rFonts w:eastAsia="SimSun" w:cs="Arial"/>
          <w:b/>
          <w:spacing w:val="-2"/>
          <w:lang w:eastAsia="zh-CN"/>
        </w:rPr>
        <w:t>、</w:t>
      </w:r>
      <w:r w:rsidRPr="00BC0B8B">
        <w:rPr>
          <w:rFonts w:eastAsia="SimSun" w:cs="Arial"/>
          <w:b/>
          <w:spacing w:val="-2"/>
          <w:lang w:eastAsia="zh-CN"/>
        </w:rPr>
        <w:t>Wimgapi.dll</w:t>
      </w:r>
      <w:r w:rsidRPr="00BC0B8B">
        <w:rPr>
          <w:rFonts w:eastAsia="SimSun" w:cs="Arial"/>
          <w:b/>
          <w:spacing w:val="-2"/>
          <w:lang w:eastAsia="zh-CN"/>
        </w:rPr>
        <w:t>、</w:t>
      </w:r>
      <w:r w:rsidRPr="00BC0B8B">
        <w:rPr>
          <w:rFonts w:eastAsia="SimSun" w:cs="Arial"/>
          <w:b/>
          <w:spacing w:val="-2"/>
          <w:lang w:eastAsia="zh-CN"/>
        </w:rPr>
        <w:t xml:space="preserve">Wimfilter </w:t>
      </w:r>
      <w:r w:rsidRPr="00BC0B8B">
        <w:rPr>
          <w:rFonts w:eastAsia="SimSun" w:cs="Arial"/>
          <w:b/>
          <w:spacing w:val="-2"/>
          <w:lang w:eastAsia="zh-CN"/>
        </w:rPr>
        <w:t>和</w:t>
      </w:r>
      <w:r w:rsidRPr="00BC0B8B">
        <w:rPr>
          <w:rFonts w:eastAsia="SimSun" w:cs="Arial"/>
          <w:b/>
          <w:spacing w:val="-2"/>
          <w:lang w:eastAsia="zh-CN"/>
        </w:rPr>
        <w:t xml:space="preserve"> Package Manager</w:t>
      </w:r>
      <w:r w:rsidRPr="00BC0B8B">
        <w:rPr>
          <w:rFonts w:eastAsia="SimSun" w:cs="Arial"/>
          <w:b/>
          <w:spacing w:val="-2"/>
          <w:lang w:eastAsia="zh-CN"/>
        </w:rPr>
        <w:t>：</w:t>
      </w:r>
      <w:r w:rsidRPr="00BC0B8B">
        <w:rPr>
          <w:rFonts w:eastAsia="SimSun" w:cs="Arial"/>
          <w:spacing w:val="-2"/>
          <w:lang w:eastAsia="zh-CN"/>
        </w:rPr>
        <w:t>您可以安装并使用</w:t>
      </w:r>
      <w:r w:rsidRPr="00BC0B8B">
        <w:rPr>
          <w:rFonts w:eastAsia="SimSun" w:cs="Arial"/>
          <w:spacing w:val="-2"/>
          <w:lang w:eastAsia="zh-CN"/>
        </w:rPr>
        <w:t xml:space="preserve"> WAIK </w:t>
      </w:r>
      <w:r w:rsidRPr="00BC0B8B">
        <w:rPr>
          <w:rFonts w:eastAsia="SimSun" w:cs="Arial"/>
          <w:spacing w:val="-2"/>
          <w:lang w:eastAsia="zh-CN"/>
        </w:rPr>
        <w:t>软件的</w:t>
      </w:r>
      <w:r w:rsidRPr="00BC0B8B">
        <w:rPr>
          <w:rFonts w:eastAsia="SimSun" w:cs="Arial"/>
          <w:spacing w:val="-2"/>
          <w:lang w:eastAsia="zh-CN"/>
        </w:rPr>
        <w:t xml:space="preserve"> ImageX.exe</w:t>
      </w:r>
      <w:r w:rsidRPr="00BC0B8B">
        <w:rPr>
          <w:rFonts w:eastAsia="SimSun" w:cs="Arial"/>
          <w:spacing w:val="-2"/>
          <w:lang w:eastAsia="zh-CN"/>
        </w:rPr>
        <w:t>、</w:t>
      </w:r>
      <w:r w:rsidRPr="00BC0B8B">
        <w:rPr>
          <w:rFonts w:eastAsia="SimSun" w:cs="Arial"/>
          <w:spacing w:val="-2"/>
          <w:lang w:eastAsia="zh-CN"/>
        </w:rPr>
        <w:t>Wimgapi.dll</w:t>
      </w:r>
      <w:r w:rsidRPr="00BC0B8B">
        <w:rPr>
          <w:rFonts w:eastAsia="SimSun" w:cs="Arial"/>
          <w:spacing w:val="-2"/>
          <w:lang w:eastAsia="zh-CN"/>
        </w:rPr>
        <w:t>、</w:t>
      </w:r>
      <w:r w:rsidRPr="00BC0B8B">
        <w:rPr>
          <w:rFonts w:eastAsia="SimSun" w:cs="Arial"/>
          <w:spacing w:val="-2"/>
          <w:lang w:eastAsia="zh-CN"/>
        </w:rPr>
        <w:t xml:space="preserve">Wimfilter </w:t>
      </w:r>
      <w:r w:rsidRPr="00BC0B8B">
        <w:rPr>
          <w:rFonts w:eastAsia="SimSun" w:cs="Arial"/>
          <w:spacing w:val="-2"/>
          <w:lang w:eastAsia="zh-CN"/>
        </w:rPr>
        <w:t>和</w:t>
      </w:r>
      <w:r w:rsidRPr="00BC0B8B">
        <w:rPr>
          <w:rFonts w:eastAsia="SimSun" w:cs="Arial"/>
          <w:spacing w:val="-2"/>
          <w:lang w:eastAsia="zh-CN"/>
        </w:rPr>
        <w:t xml:space="preserve"> Package Manager </w:t>
      </w:r>
      <w:r w:rsidRPr="00BC0B8B">
        <w:rPr>
          <w:rFonts w:eastAsia="SimSun" w:cs="Arial"/>
          <w:spacing w:val="-2"/>
          <w:lang w:eastAsia="zh-CN"/>
        </w:rPr>
        <w:t>部分来恢复</w:t>
      </w:r>
      <w:r w:rsidRPr="00BC0B8B">
        <w:rPr>
          <w:rFonts w:eastAsia="SimSun" w:cs="Arial"/>
          <w:spacing w:val="-2"/>
          <w:lang w:eastAsia="zh-CN"/>
        </w:rPr>
        <w:t xml:space="preserve"> Windows </w:t>
      </w:r>
      <w:r w:rsidRPr="00BC0B8B">
        <w:rPr>
          <w:rFonts w:eastAsia="SimSun" w:cs="Arial"/>
          <w:spacing w:val="-2"/>
          <w:lang w:eastAsia="zh-CN"/>
        </w:rPr>
        <w:t>操作系统软件。您不得将该软件的这些部分用于备份</w:t>
      </w:r>
      <w:r w:rsidRPr="00BC0B8B">
        <w:rPr>
          <w:rFonts w:eastAsia="SimSun" w:cs="Arial"/>
          <w:spacing w:val="-2"/>
          <w:lang w:eastAsia="zh-CN"/>
        </w:rPr>
        <w:t xml:space="preserve"> Windows </w:t>
      </w:r>
      <w:r w:rsidRPr="00BC0B8B">
        <w:rPr>
          <w:rFonts w:eastAsia="SimSun" w:cs="Arial"/>
          <w:spacing w:val="-2"/>
          <w:lang w:eastAsia="zh-CN"/>
        </w:rPr>
        <w:t>操作系统或任何其他用途。</w:t>
      </w:r>
    </w:p>
    <w:p w:rsidR="002B550E" w:rsidRPr="00873CB5" w:rsidRDefault="002B550E" w:rsidP="002448BE">
      <w:pPr>
        <w:pStyle w:val="PURBlueStrong-Indented"/>
        <w:rPr>
          <w:rFonts w:eastAsia="SimSun" w:cs="Arial"/>
          <w:lang w:eastAsia="zh-CN"/>
        </w:rPr>
      </w:pPr>
      <w:r w:rsidRPr="00873CB5">
        <w:rPr>
          <w:rFonts w:eastAsia="SimSun" w:cs="Arial"/>
          <w:lang w:eastAsia="zh-CN"/>
        </w:rPr>
        <w:t>包括的</w:t>
      </w:r>
      <w:r w:rsidRPr="00873CB5">
        <w:rPr>
          <w:rFonts w:eastAsia="SimSun" w:cs="Arial"/>
          <w:lang w:eastAsia="zh-CN"/>
        </w:rPr>
        <w:t xml:space="preserve"> Microsoft </w:t>
      </w:r>
      <w:r w:rsidRPr="00873CB5">
        <w:rPr>
          <w:rFonts w:eastAsia="SimSun" w:cs="Arial"/>
          <w:lang w:eastAsia="zh-CN"/>
        </w:rPr>
        <w:t>程序</w:t>
      </w:r>
    </w:p>
    <w:p w:rsidR="002B550E" w:rsidRPr="00873C7B" w:rsidRDefault="002B550E" w:rsidP="002B550E">
      <w:pPr>
        <w:pStyle w:val="PURBody-Indented"/>
        <w:rPr>
          <w:rFonts w:eastAsia="SimSun" w:cs="Arial"/>
          <w:spacing w:val="-4"/>
        </w:rPr>
      </w:pPr>
      <w:r w:rsidRPr="00873C7B">
        <w:rPr>
          <w:rFonts w:eastAsia="SimSun" w:cs="Arial"/>
          <w:spacing w:val="-4"/>
          <w:lang w:eastAsia="zh-CN"/>
        </w:rPr>
        <w:t>软件可能包含一个或多个以下</w:t>
      </w:r>
      <w:r w:rsidRPr="00873C7B">
        <w:rPr>
          <w:rFonts w:eastAsia="SimSun" w:cs="Arial"/>
          <w:spacing w:val="-4"/>
          <w:lang w:eastAsia="zh-CN"/>
        </w:rPr>
        <w:t xml:space="preserve"> Microsoft </w:t>
      </w:r>
      <w:r w:rsidRPr="00873C7B">
        <w:rPr>
          <w:rFonts w:eastAsia="SimSun" w:cs="Arial"/>
          <w:spacing w:val="-4"/>
          <w:lang w:eastAsia="zh-CN"/>
        </w:rPr>
        <w:t>程序。适用于您对这些程序的使用的许可条款位于</w:t>
      </w:r>
      <w:r w:rsidRPr="00873C7B">
        <w:rPr>
          <w:rFonts w:eastAsia="SimSun" w:cs="Arial"/>
          <w:spacing w:val="-4"/>
          <w:lang w:eastAsia="zh-CN"/>
        </w:rPr>
        <w:t xml:space="preserve"> DVD </w:t>
      </w:r>
      <w:r w:rsidRPr="00873C7B">
        <w:rPr>
          <w:rFonts w:eastAsia="SimSun" w:cs="Arial"/>
          <w:spacing w:val="-4"/>
          <w:lang w:eastAsia="zh-CN"/>
        </w:rPr>
        <w:t>上的</w:t>
      </w:r>
      <w:r w:rsidRPr="00873C7B">
        <w:rPr>
          <w:rFonts w:eastAsia="SimSun" w:cs="Arial"/>
          <w:spacing w:val="-4"/>
          <w:lang w:eastAsia="zh-CN"/>
        </w:rPr>
        <w:t>“SQLSERVERPROGRAMLICENSES”</w:t>
      </w:r>
      <w:r w:rsidRPr="00873C7B">
        <w:rPr>
          <w:rFonts w:eastAsia="SimSun" w:cs="Arial"/>
          <w:spacing w:val="-4"/>
          <w:lang w:eastAsia="zh-CN"/>
        </w:rPr>
        <w:t>文件夹中或安装位置的</w:t>
      </w:r>
      <w:r w:rsidRPr="00873C7B">
        <w:rPr>
          <w:rFonts w:eastAsia="SimSun" w:cs="Arial"/>
          <w:spacing w:val="-4"/>
          <w:lang w:eastAsia="zh-CN"/>
        </w:rPr>
        <w:t>“Licenses”</w:t>
      </w:r>
      <w:r w:rsidRPr="00873C7B">
        <w:rPr>
          <w:rFonts w:eastAsia="SimSun" w:cs="Arial"/>
          <w:spacing w:val="-4"/>
          <w:lang w:eastAsia="zh-CN"/>
        </w:rPr>
        <w:t>文件夹中。</w:t>
      </w:r>
      <w:r w:rsidRPr="00873C7B">
        <w:rPr>
          <w:rFonts w:eastAsia="SimSun" w:cs="Arial"/>
          <w:spacing w:val="-4"/>
        </w:rPr>
        <w:t>如果您不同意这些许可条款，请不要使用这些程序。</w:t>
      </w:r>
    </w:p>
    <w:p w:rsidR="002B550E" w:rsidRPr="00873CB5" w:rsidRDefault="002B550E" w:rsidP="008A355D">
      <w:pPr>
        <w:pStyle w:val="PURBullet-Indented"/>
        <w:numPr>
          <w:ilvl w:val="0"/>
          <w:numId w:val="12"/>
        </w:numPr>
        <w:rPr>
          <w:rFonts w:eastAsia="SimSun" w:cs="Arial"/>
        </w:rPr>
      </w:pPr>
      <w:r w:rsidRPr="00873CB5">
        <w:rPr>
          <w:rFonts w:eastAsia="SimSun" w:cs="Arial"/>
        </w:rPr>
        <w:t>SQL Server Compact 3.5 Service Pack 2</w:t>
      </w:r>
    </w:p>
    <w:p w:rsidR="002B550E" w:rsidRPr="00873CB5" w:rsidRDefault="002B550E" w:rsidP="008A355D">
      <w:pPr>
        <w:pStyle w:val="PURBullet-Indented"/>
        <w:numPr>
          <w:ilvl w:val="0"/>
          <w:numId w:val="12"/>
        </w:numPr>
        <w:rPr>
          <w:rFonts w:eastAsia="SimSun" w:cs="Arial"/>
        </w:rPr>
      </w:pPr>
      <w:r w:rsidRPr="00873CB5">
        <w:rPr>
          <w:rFonts w:eastAsia="SimSun" w:cs="Arial"/>
        </w:rPr>
        <w:t xml:space="preserve">SQL Server </w:t>
      </w:r>
      <w:r w:rsidRPr="00873CB5">
        <w:rPr>
          <w:rFonts w:eastAsia="SimSun" w:cs="Arial"/>
        </w:rPr>
        <w:t>数据层应用程序框架</w:t>
      </w:r>
      <w:r w:rsidRPr="00873CB5">
        <w:rPr>
          <w:rFonts w:eastAsia="SimSun" w:cs="Arial"/>
        </w:rPr>
        <w:t xml:space="preserve"> 1.1</w:t>
      </w:r>
    </w:p>
    <w:p w:rsidR="002B550E" w:rsidRPr="00873CB5" w:rsidRDefault="002B550E" w:rsidP="008A355D">
      <w:pPr>
        <w:pStyle w:val="PURBullet-Indented"/>
        <w:numPr>
          <w:ilvl w:val="0"/>
          <w:numId w:val="12"/>
        </w:numPr>
        <w:rPr>
          <w:rFonts w:eastAsia="SimSun" w:cs="Arial"/>
        </w:rPr>
      </w:pPr>
      <w:r w:rsidRPr="00873CB5">
        <w:rPr>
          <w:rFonts w:eastAsia="SimSun" w:cs="Arial"/>
        </w:rPr>
        <w:t xml:space="preserve">SQL Server 2008 R2 </w:t>
      </w:r>
      <w:r w:rsidRPr="00873CB5">
        <w:rPr>
          <w:rFonts w:eastAsia="SimSun" w:cs="Arial"/>
        </w:rPr>
        <w:t>共享管理对象</w:t>
      </w:r>
    </w:p>
    <w:p w:rsidR="002B550E" w:rsidRPr="007C5784" w:rsidRDefault="002B550E" w:rsidP="008A355D">
      <w:pPr>
        <w:pStyle w:val="PURBullet-Indented"/>
        <w:numPr>
          <w:ilvl w:val="0"/>
          <w:numId w:val="12"/>
        </w:numPr>
        <w:rPr>
          <w:rFonts w:eastAsia="SimSun" w:cs="Arial"/>
          <w:lang w:val="pt-PT"/>
        </w:rPr>
      </w:pPr>
      <w:r w:rsidRPr="007C5784">
        <w:rPr>
          <w:rFonts w:eastAsia="SimSun" w:cs="Arial"/>
          <w:lang w:val="pt-PT"/>
        </w:rPr>
        <w:t xml:space="preserve">SQL Server 2008 R2 </w:t>
      </w:r>
      <w:r w:rsidRPr="00873CB5">
        <w:rPr>
          <w:rFonts w:eastAsia="SimSun" w:cs="Arial"/>
        </w:rPr>
        <w:t>的系统</w:t>
      </w:r>
      <w:r w:rsidRPr="007C5784">
        <w:rPr>
          <w:rFonts w:eastAsia="SimSun" w:cs="Arial"/>
          <w:lang w:val="pt-PT"/>
        </w:rPr>
        <w:t xml:space="preserve"> CLR </w:t>
      </w:r>
      <w:r w:rsidRPr="00873CB5">
        <w:rPr>
          <w:rFonts w:eastAsia="SimSun" w:cs="Arial"/>
        </w:rPr>
        <w:t>类型</w:t>
      </w:r>
    </w:p>
    <w:p w:rsidR="002B550E" w:rsidRPr="007C5784" w:rsidRDefault="002B550E" w:rsidP="008A355D">
      <w:pPr>
        <w:pStyle w:val="PURBullet-Indented"/>
        <w:numPr>
          <w:ilvl w:val="0"/>
          <w:numId w:val="12"/>
        </w:numPr>
        <w:rPr>
          <w:rFonts w:eastAsia="SimSun" w:cs="Arial"/>
          <w:lang w:val="pt-PT"/>
        </w:rPr>
      </w:pPr>
      <w:r w:rsidRPr="007C5784">
        <w:rPr>
          <w:rFonts w:eastAsia="SimSun" w:cs="Arial"/>
          <w:lang w:val="pt-PT"/>
        </w:rPr>
        <w:t xml:space="preserve">SQL Server 2008 R2 Transact-SQL </w:t>
      </w:r>
      <w:r w:rsidRPr="00873CB5">
        <w:rPr>
          <w:rFonts w:eastAsia="SimSun" w:cs="Arial"/>
        </w:rPr>
        <w:t>语言服务</w:t>
      </w:r>
    </w:p>
    <w:p w:rsidR="002B550E" w:rsidRPr="007C5784" w:rsidRDefault="002B550E" w:rsidP="002B550E">
      <w:pPr>
        <w:pStyle w:val="PURBody-Indented"/>
        <w:rPr>
          <w:rFonts w:eastAsia="SimSun" w:cs="Arial"/>
          <w:sz w:val="19"/>
          <w:szCs w:val="19"/>
          <w:lang w:val="pt-PT" w:eastAsia="zh-CN"/>
        </w:rPr>
      </w:pPr>
      <w:r w:rsidRPr="00873CB5">
        <w:rPr>
          <w:rFonts w:eastAsia="SimSun" w:cs="Arial"/>
          <w:lang w:eastAsia="zh-CN"/>
        </w:rPr>
        <w:t>软件还可能包含其他</w:t>
      </w:r>
      <w:r w:rsidRPr="007C5784">
        <w:rPr>
          <w:rFonts w:eastAsia="SimSun" w:cs="Arial"/>
          <w:lang w:val="pt-PT" w:eastAsia="zh-CN"/>
        </w:rPr>
        <w:t xml:space="preserve"> Microsoft </w:t>
      </w:r>
      <w:r w:rsidRPr="00873CB5">
        <w:rPr>
          <w:rFonts w:eastAsia="SimSun" w:cs="Arial"/>
          <w:lang w:eastAsia="zh-CN"/>
        </w:rPr>
        <w:t>程序。这些许可条款也适用于您对这些程序的使用。</w:t>
      </w:r>
    </w:p>
    <w:p w:rsidR="002B550E" w:rsidRPr="007C5784" w:rsidRDefault="002B550E" w:rsidP="002B550E">
      <w:pPr>
        <w:pStyle w:val="PURBlueStrong-Indented"/>
        <w:rPr>
          <w:rFonts w:eastAsia="SimSun" w:cs="Arial"/>
          <w:lang w:val="pt-PT"/>
        </w:rPr>
      </w:pPr>
      <w:r w:rsidRPr="00873CB5">
        <w:rPr>
          <w:rFonts w:eastAsia="SimSun" w:cs="Arial"/>
        </w:rPr>
        <w:lastRenderedPageBreak/>
        <w:t>站点层次结构</w:t>
      </w:r>
      <w:r w:rsidRPr="007C5784">
        <w:rPr>
          <w:rFonts w:eastAsia="SimSun" w:cs="Arial"/>
          <w:lang w:val="pt-PT"/>
        </w:rPr>
        <w:t xml:space="preserve"> – </w:t>
      </w:r>
      <w:r w:rsidRPr="00873CB5">
        <w:rPr>
          <w:rFonts w:eastAsia="SimSun" w:cs="Arial"/>
        </w:rPr>
        <w:t>地理视图</w:t>
      </w:r>
    </w:p>
    <w:p w:rsidR="002B550E" w:rsidRPr="00873C7B" w:rsidRDefault="002B550E" w:rsidP="002B550E">
      <w:pPr>
        <w:pStyle w:val="PURBody-Indented"/>
        <w:rPr>
          <w:rFonts w:eastAsia="SimSun" w:cs="Arial"/>
          <w:spacing w:val="-2"/>
        </w:rPr>
      </w:pPr>
      <w:r w:rsidRPr="007C5784">
        <w:rPr>
          <w:rFonts w:eastAsia="SimSun" w:cs="Arial"/>
          <w:spacing w:val="-2"/>
          <w:lang w:val="pt-PT"/>
        </w:rPr>
        <w:t xml:space="preserve">System Center 2012 </w:t>
      </w:r>
      <w:r w:rsidRPr="00873C7B">
        <w:rPr>
          <w:rFonts w:eastAsia="SimSun" w:cs="Arial"/>
          <w:spacing w:val="-2"/>
        </w:rPr>
        <w:t>服务器软件包括通过</w:t>
      </w:r>
      <w:r w:rsidRPr="007C5784">
        <w:rPr>
          <w:rFonts w:eastAsia="SimSun" w:cs="Arial"/>
          <w:spacing w:val="-2"/>
          <w:lang w:val="pt-PT"/>
        </w:rPr>
        <w:t xml:space="preserve"> Bing Maps</w:t>
      </w:r>
      <w:r w:rsidRPr="007C5784">
        <w:rPr>
          <w:rFonts w:eastAsia="SimSun" w:cs="Arial"/>
          <w:spacing w:val="-2"/>
          <w:lang w:val="pt-PT"/>
        </w:rPr>
        <w:t>（</w:t>
      </w:r>
      <w:r w:rsidRPr="00873C7B">
        <w:rPr>
          <w:rFonts w:eastAsia="SimSun" w:cs="Arial"/>
          <w:spacing w:val="-2"/>
        </w:rPr>
        <w:t>或后续品牌</w:t>
      </w:r>
      <w:r w:rsidRPr="007C5784">
        <w:rPr>
          <w:rFonts w:eastAsia="SimSun" w:cs="Arial"/>
          <w:spacing w:val="-2"/>
          <w:lang w:val="pt-PT"/>
        </w:rPr>
        <w:t>）</w:t>
      </w:r>
      <w:r w:rsidRPr="00873C7B">
        <w:rPr>
          <w:rFonts w:eastAsia="SimSun" w:cs="Arial"/>
          <w:spacing w:val="-2"/>
        </w:rPr>
        <w:t>应用程序编程接口</w:t>
      </w:r>
      <w:r w:rsidRPr="007C5784">
        <w:rPr>
          <w:rFonts w:eastAsia="SimSun" w:cs="Arial"/>
          <w:spacing w:val="-2"/>
          <w:lang w:val="pt-PT"/>
        </w:rPr>
        <w:t>（</w:t>
      </w:r>
      <w:r w:rsidRPr="00873C7B">
        <w:rPr>
          <w:rFonts w:eastAsia="SimSun" w:cs="Arial"/>
          <w:spacing w:val="-2"/>
        </w:rPr>
        <w:t>以下简称</w:t>
      </w:r>
      <w:r w:rsidRPr="007C5784">
        <w:rPr>
          <w:rFonts w:eastAsia="SimSun" w:cs="Arial"/>
          <w:spacing w:val="-2"/>
          <w:lang w:val="pt-PT"/>
        </w:rPr>
        <w:t>“Bing Maps API”</w:t>
      </w:r>
      <w:r w:rsidRPr="007C5784">
        <w:rPr>
          <w:rFonts w:eastAsia="SimSun" w:cs="Arial"/>
          <w:spacing w:val="-2"/>
          <w:lang w:val="pt-PT"/>
        </w:rPr>
        <w:t>）</w:t>
      </w:r>
      <w:r w:rsidRPr="00873C7B">
        <w:rPr>
          <w:rFonts w:eastAsia="SimSun" w:cs="Arial"/>
          <w:spacing w:val="-2"/>
        </w:rPr>
        <w:t>检索地图、图像和其他数据等内容的功能。</w:t>
      </w:r>
      <w:r w:rsidRPr="00873C7B">
        <w:rPr>
          <w:rFonts w:eastAsia="SimSun" w:cs="Arial"/>
          <w:spacing w:val="-2"/>
          <w:lang w:eastAsia="zh-CN"/>
        </w:rPr>
        <w:t>此功能的目的是在地图、空中图和混合图像的顶部显示站点数据。您可以使用此功能，在您的屏幕上显示站点数据或打印包括该显示内容的书面报告。此功能只能结合软件中集成的访问方法和方式来实现。</w:t>
      </w:r>
      <w:r w:rsidRPr="00873C7B">
        <w:rPr>
          <w:rFonts w:eastAsia="SimSun" w:cs="Arial"/>
          <w:spacing w:val="-2"/>
        </w:rPr>
        <w:t>您不得以其他方式复制、存储、存档或创建通过</w:t>
      </w:r>
      <w:r w:rsidRPr="00873C7B">
        <w:rPr>
          <w:rFonts w:eastAsia="SimSun" w:cs="Arial"/>
          <w:spacing w:val="-2"/>
        </w:rPr>
        <w:t xml:space="preserve"> Bing Maps API </w:t>
      </w:r>
      <w:r w:rsidRPr="00873C7B">
        <w:rPr>
          <w:rFonts w:eastAsia="SimSun" w:cs="Arial"/>
          <w:spacing w:val="-2"/>
        </w:rPr>
        <w:t>提供的内容的数据库。即便通过</w:t>
      </w:r>
      <w:r w:rsidRPr="00873C7B">
        <w:rPr>
          <w:rFonts w:eastAsia="SimSun" w:cs="Arial"/>
          <w:spacing w:val="-2"/>
        </w:rPr>
        <w:t xml:space="preserve"> Bing Maps API </w:t>
      </w:r>
      <w:r w:rsidRPr="00873C7B">
        <w:rPr>
          <w:rFonts w:eastAsia="SimSun" w:cs="Arial"/>
          <w:spacing w:val="-2"/>
        </w:rPr>
        <w:t>提供了以下功能，您也不得出于任何目的使用这些功能：</w:t>
      </w:r>
    </w:p>
    <w:p w:rsidR="002B550E" w:rsidRPr="00873CB5" w:rsidRDefault="002B550E" w:rsidP="008A355D">
      <w:pPr>
        <w:pStyle w:val="PURBullet-Indented"/>
        <w:numPr>
          <w:ilvl w:val="0"/>
          <w:numId w:val="12"/>
        </w:numPr>
        <w:rPr>
          <w:rFonts w:eastAsia="SimSun" w:cs="Arial"/>
        </w:rPr>
      </w:pPr>
      <w:r w:rsidRPr="00873CB5">
        <w:rPr>
          <w:rFonts w:eastAsia="SimSun" w:cs="Arial"/>
        </w:rPr>
        <w:t xml:space="preserve">Bing Maps API </w:t>
      </w:r>
      <w:r w:rsidRPr="00873CB5">
        <w:rPr>
          <w:rFonts w:eastAsia="SimSun" w:cs="Arial"/>
        </w:rPr>
        <w:t>提供基于传感器的指南</w:t>
      </w:r>
      <w:r w:rsidRPr="00873CB5">
        <w:rPr>
          <w:rFonts w:eastAsia="SimSun" w:cs="Arial"/>
        </w:rPr>
        <w:t>/</w:t>
      </w:r>
      <w:r w:rsidRPr="00873CB5">
        <w:rPr>
          <w:rFonts w:eastAsia="SimSun" w:cs="Arial"/>
        </w:rPr>
        <w:t>路线、</w:t>
      </w:r>
    </w:p>
    <w:p w:rsidR="002B550E" w:rsidRPr="00873CB5" w:rsidRDefault="002B550E" w:rsidP="008A355D">
      <w:pPr>
        <w:pStyle w:val="PURBullet-Indented"/>
        <w:numPr>
          <w:ilvl w:val="0"/>
          <w:numId w:val="12"/>
        </w:numPr>
        <w:rPr>
          <w:rFonts w:eastAsia="SimSun" w:cs="Arial"/>
          <w:lang w:eastAsia="zh-CN"/>
        </w:rPr>
      </w:pPr>
      <w:r w:rsidRPr="00873CB5">
        <w:rPr>
          <w:rFonts w:eastAsia="SimSun" w:cs="Arial"/>
          <w:lang w:eastAsia="zh-CN"/>
        </w:rPr>
        <w:t>任何道路交通数据或鸟瞰图像（或相关元数据）。</w:t>
      </w:r>
    </w:p>
    <w:p w:rsidR="002B550E" w:rsidRPr="00873CB5" w:rsidRDefault="002B550E" w:rsidP="0090691E">
      <w:pPr>
        <w:pStyle w:val="PURBody-Indented"/>
        <w:spacing w:after="110"/>
        <w:rPr>
          <w:rFonts w:eastAsia="SimSun" w:cs="Arial"/>
          <w:lang w:eastAsia="zh-CN"/>
        </w:rPr>
      </w:pPr>
      <w:r w:rsidRPr="00873CB5">
        <w:rPr>
          <w:rFonts w:eastAsia="SimSun" w:cs="Arial"/>
          <w:lang w:eastAsia="zh-CN"/>
        </w:rPr>
        <w:t>您不得删除、最小化、阻止或修改软件中所含以下任何内容，包括通过软件提供给您的任何内容：</w:t>
      </w:r>
    </w:p>
    <w:p w:rsidR="002B550E" w:rsidRPr="00873CB5" w:rsidRDefault="002B550E" w:rsidP="008A355D">
      <w:pPr>
        <w:pStyle w:val="PURBullet-Indented"/>
        <w:numPr>
          <w:ilvl w:val="0"/>
          <w:numId w:val="12"/>
        </w:numPr>
        <w:spacing w:after="110"/>
        <w:rPr>
          <w:rFonts w:eastAsia="SimSun" w:cs="Arial"/>
        </w:rPr>
      </w:pPr>
      <w:r w:rsidRPr="00873CB5">
        <w:rPr>
          <w:rFonts w:eastAsia="SimSun" w:cs="Arial"/>
        </w:rPr>
        <w:t>徽标、</w:t>
      </w:r>
    </w:p>
    <w:p w:rsidR="002B550E" w:rsidRPr="00873CB5" w:rsidRDefault="002B550E" w:rsidP="008A355D">
      <w:pPr>
        <w:pStyle w:val="PURBullet-Indented"/>
        <w:numPr>
          <w:ilvl w:val="0"/>
          <w:numId w:val="12"/>
        </w:numPr>
        <w:spacing w:after="110"/>
        <w:rPr>
          <w:rFonts w:eastAsia="SimSun" w:cs="Arial"/>
        </w:rPr>
      </w:pPr>
      <w:r w:rsidRPr="00873CB5">
        <w:rPr>
          <w:rFonts w:eastAsia="SimSun" w:cs="Arial"/>
        </w:rPr>
        <w:t>商标、</w:t>
      </w:r>
    </w:p>
    <w:p w:rsidR="002B550E" w:rsidRPr="00873CB5" w:rsidRDefault="002B550E" w:rsidP="008A355D">
      <w:pPr>
        <w:pStyle w:val="PURBullet-Indented"/>
        <w:numPr>
          <w:ilvl w:val="0"/>
          <w:numId w:val="12"/>
        </w:numPr>
        <w:spacing w:after="110"/>
        <w:rPr>
          <w:rFonts w:eastAsia="SimSun" w:cs="Arial"/>
        </w:rPr>
      </w:pPr>
      <w:r w:rsidRPr="00873CB5">
        <w:rPr>
          <w:rFonts w:eastAsia="SimSun" w:cs="Arial"/>
        </w:rPr>
        <w:t>版权、</w:t>
      </w:r>
    </w:p>
    <w:p w:rsidR="002B550E" w:rsidRPr="00873CB5" w:rsidRDefault="002B550E" w:rsidP="008A355D">
      <w:pPr>
        <w:pStyle w:val="PURBullet-Indented"/>
        <w:numPr>
          <w:ilvl w:val="0"/>
          <w:numId w:val="12"/>
        </w:numPr>
        <w:spacing w:after="110"/>
        <w:rPr>
          <w:rFonts w:eastAsia="SimSun" w:cs="Arial"/>
        </w:rPr>
      </w:pPr>
      <w:r w:rsidRPr="00873CB5">
        <w:rPr>
          <w:rFonts w:eastAsia="SimSun" w:cs="Arial"/>
        </w:rPr>
        <w:t>数字水印，或</w:t>
      </w:r>
    </w:p>
    <w:p w:rsidR="002B550E" w:rsidRPr="00873CB5" w:rsidRDefault="002B550E" w:rsidP="008A355D">
      <w:pPr>
        <w:pStyle w:val="PURBullet-Indented"/>
        <w:numPr>
          <w:ilvl w:val="0"/>
          <w:numId w:val="12"/>
        </w:numPr>
        <w:spacing w:after="110"/>
        <w:rPr>
          <w:rFonts w:eastAsia="SimSun" w:cs="Arial"/>
        </w:rPr>
      </w:pPr>
      <w:r w:rsidRPr="00873CB5">
        <w:rPr>
          <w:rFonts w:eastAsia="SimSun" w:cs="Arial"/>
        </w:rPr>
        <w:t xml:space="preserve">Microsoft </w:t>
      </w:r>
      <w:r w:rsidRPr="00873CB5">
        <w:rPr>
          <w:rFonts w:eastAsia="SimSun" w:cs="Arial"/>
        </w:rPr>
        <w:t>或其供应商的其他声明。</w:t>
      </w:r>
    </w:p>
    <w:p w:rsidR="002B550E" w:rsidRPr="00873CB5" w:rsidRDefault="002B550E" w:rsidP="0090691E">
      <w:pPr>
        <w:pStyle w:val="PURBody-Indented"/>
        <w:spacing w:after="110"/>
        <w:rPr>
          <w:rFonts w:eastAsia="SimSun" w:cs="Arial"/>
        </w:rPr>
      </w:pPr>
      <w:r w:rsidRPr="00873CB5">
        <w:rPr>
          <w:rFonts w:eastAsia="SimSun" w:cs="Arial"/>
        </w:rPr>
        <w:t>您对</w:t>
      </w:r>
      <w:r w:rsidRPr="00873CB5">
        <w:rPr>
          <w:rFonts w:eastAsia="SimSun" w:cs="Arial"/>
        </w:rPr>
        <w:t xml:space="preserve"> Bing Maps API </w:t>
      </w:r>
      <w:r w:rsidRPr="00873CB5">
        <w:rPr>
          <w:rFonts w:eastAsia="SimSun" w:cs="Arial"/>
        </w:rPr>
        <w:t>和相关内容的使用也应遵守</w:t>
      </w:r>
      <w:r w:rsidRPr="00873CB5">
        <w:rPr>
          <w:rFonts w:eastAsia="SimSun" w:cs="Arial"/>
        </w:rPr>
        <w:t xml:space="preserve"> </w:t>
      </w:r>
      <w:hyperlink r:id="rId98" w:tgtFrame="_blank" w:history="1">
        <w:r w:rsidRPr="00873CB5">
          <w:rPr>
            <w:rFonts w:eastAsia="SimSun" w:cs="Arial"/>
          </w:rPr>
          <w:t>http://go.microsoft.com/?linkid=9710837</w:t>
        </w:r>
      </w:hyperlink>
      <w:r w:rsidRPr="00873CB5">
        <w:rPr>
          <w:rFonts w:eastAsia="SimSun" w:cs="Arial"/>
        </w:rPr>
        <w:t xml:space="preserve"> </w:t>
      </w:r>
      <w:r w:rsidRPr="00873CB5">
        <w:rPr>
          <w:rFonts w:eastAsia="SimSun" w:cs="Arial"/>
        </w:rPr>
        <w:t>上的附加条款和条件。</w:t>
      </w:r>
    </w:p>
    <w:p w:rsidR="002B550E" w:rsidRPr="00873CB5" w:rsidRDefault="0099372B" w:rsidP="006F4B5C">
      <w:pPr>
        <w:keepNext/>
        <w:keepLines/>
        <w:spacing w:before="240" w:after="240"/>
        <w:jc w:val="right"/>
        <w:rPr>
          <w:rFonts w:eastAsia="SimSun" w:cs="Arial"/>
          <w:color w:val="00467F"/>
          <w:sz w:val="16"/>
          <w:u w:val="single"/>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sz w:val="18"/>
          <w:lang w:eastAsia="zh-CN"/>
        </w:rPr>
        <w:t>/</w:t>
      </w:r>
      <w:hyperlink w:anchor="UniversalTerms" w:history="1">
        <w:r w:rsidR="00535D9B" w:rsidRPr="00873CB5">
          <w:rPr>
            <w:rFonts w:eastAsia="SimSun" w:cs="Arial"/>
            <w:color w:val="00467F"/>
            <w:sz w:val="16"/>
            <w:u w:val="single"/>
            <w:lang w:eastAsia="zh-CN"/>
          </w:rPr>
          <w:t>通用许可条款</w:t>
        </w:r>
      </w:hyperlink>
    </w:p>
    <w:p w:rsidR="002B550E" w:rsidRPr="00873CB5" w:rsidRDefault="002B550E" w:rsidP="002B550E">
      <w:pPr>
        <w:pStyle w:val="PURProductName"/>
        <w:rPr>
          <w:rFonts w:eastAsia="SimSun" w:cs="Arial"/>
        </w:rPr>
      </w:pPr>
      <w:bookmarkStart w:id="238" w:name="_Toc317071906"/>
      <w:bookmarkStart w:id="239" w:name="_Toc317072114"/>
      <w:bookmarkStart w:id="240" w:name="_Toc317160713"/>
      <w:r w:rsidRPr="00873CB5">
        <w:rPr>
          <w:rFonts w:eastAsia="SimSun" w:cs="Arial"/>
        </w:rPr>
        <w:t>System Center 2012 Standard</w:t>
      </w:r>
      <w:bookmarkEnd w:id="238"/>
      <w:bookmarkEnd w:id="239"/>
      <w:bookmarkEnd w:id="240"/>
    </w:p>
    <w:p w:rsidR="002B550E" w:rsidRPr="00873CB5" w:rsidRDefault="002B550E" w:rsidP="002B550E">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43" w:type="dxa"/>
          <w:left w:w="101" w:type="dxa"/>
          <w:bottom w:w="43" w:type="dxa"/>
          <w:right w:w="101" w:type="dxa"/>
        </w:tblCellMar>
        <w:tblLook w:val="04A0" w:firstRow="1" w:lastRow="0" w:firstColumn="1" w:lastColumn="0" w:noHBand="0" w:noVBand="1"/>
      </w:tblPr>
      <w:tblGrid>
        <w:gridCol w:w="5400"/>
        <w:gridCol w:w="5501"/>
      </w:tblGrid>
      <w:tr w:rsidR="002B550E" w:rsidRPr="00873CB5" w:rsidTr="0090691E">
        <w:tc>
          <w:tcPr>
            <w:tcW w:w="2477" w:type="pct"/>
          </w:tcPr>
          <w:p w:rsidR="002B550E" w:rsidRPr="00873CB5" w:rsidRDefault="002B550E" w:rsidP="000351E1">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tcPr>
          <w:p w:rsidR="002B550E" w:rsidRPr="00873CB5" w:rsidRDefault="002B550E" w:rsidP="000351E1">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2B550E" w:rsidRPr="00873CB5" w:rsidTr="0090691E">
        <w:tc>
          <w:tcPr>
            <w:tcW w:w="2477" w:type="pct"/>
          </w:tcPr>
          <w:p w:rsidR="002B550E" w:rsidRPr="00873CB5" w:rsidRDefault="002B550E" w:rsidP="000351E1">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客户端</w:t>
            </w:r>
            <w:r w:rsidRPr="00873CB5">
              <w:rPr>
                <w:rFonts w:eastAsia="SimSun" w:cs="Arial"/>
                <w:color w:val="404040" w:themeColor="text1" w:themeTint="BF"/>
                <w:sz w:val="18"/>
                <w:lang w:eastAsia="zh-CN"/>
              </w:rPr>
              <w:t>/</w:t>
            </w:r>
            <w:r w:rsidRPr="00873CB5">
              <w:rPr>
                <w:rFonts w:eastAsia="SimSun" w:cs="Arial"/>
                <w:color w:val="404040" w:themeColor="text1" w:themeTint="BF"/>
                <w:sz w:val="18"/>
                <w:lang w:eastAsia="zh-CN"/>
              </w:rPr>
              <w:t>附加软件：</w:t>
            </w:r>
            <w:r w:rsidRPr="00873CB5">
              <w:rPr>
                <w:rFonts w:eastAsia="SimSun" w:cs="Arial"/>
                <w:b/>
                <w:color w:val="404040" w:themeColor="text1" w:themeTint="BF"/>
                <w:sz w:val="18"/>
                <w:lang w:eastAsia="zh-CN"/>
              </w:rPr>
              <w:t>是</w:t>
            </w:r>
            <w:r w:rsidRPr="00873CB5">
              <w:rPr>
                <w:rFonts w:eastAsia="SimSun" w:cs="Arial"/>
                <w:i/>
                <w:color w:val="404040" w:themeColor="text1" w:themeTint="BF"/>
                <w:sz w:val="18"/>
                <w:lang w:eastAsia="zh-CN"/>
              </w:rPr>
              <w:t>（请参阅</w:t>
            </w:r>
            <w:hyperlink w:anchor="附录 1" w:history="1">
              <w:hyperlink w:anchor="附录 1" w:history="1">
                <w:hyperlink w:anchor="附录 1" w:history="1">
                  <w:hyperlink w:anchor="Appendix1" w:history="1">
                    <w:r w:rsidR="003B5A8E" w:rsidRPr="00634D10">
                      <w:rPr>
                        <w:rStyle w:val="Hyperlink"/>
                        <w:rFonts w:eastAsia="SimSun" w:cs="Arial"/>
                        <w:i/>
                        <w:iCs/>
                        <w:sz w:val="18"/>
                        <w:szCs w:val="18"/>
                        <w:lang w:eastAsia="zh-CN"/>
                      </w:rPr>
                      <w:t>附录</w:t>
                    </w:r>
                    <w:r w:rsidR="003B5A8E" w:rsidRPr="00634D10">
                      <w:rPr>
                        <w:rStyle w:val="Hyperlink"/>
                        <w:rFonts w:eastAsia="SimSun" w:cs="Arial"/>
                        <w:i/>
                        <w:iCs/>
                        <w:sz w:val="18"/>
                        <w:szCs w:val="18"/>
                        <w:lang w:eastAsia="zh-CN"/>
                      </w:rPr>
                      <w:t xml:space="preserve"> 1</w:t>
                    </w:r>
                  </w:hyperlink>
                </w:hyperlink>
              </w:hyperlink>
            </w:hyperlink>
            <w:r w:rsidRPr="00873CB5">
              <w:rPr>
                <w:rFonts w:eastAsia="SimSun" w:cs="Arial"/>
                <w:i/>
                <w:color w:val="404040" w:themeColor="text1" w:themeTint="BF"/>
                <w:sz w:val="18"/>
                <w:lang w:eastAsia="zh-CN"/>
              </w:rPr>
              <w:t>）</w:t>
            </w:r>
          </w:p>
        </w:tc>
        <w:tc>
          <w:tcPr>
            <w:tcW w:w="2523" w:type="pct"/>
          </w:tcPr>
          <w:p w:rsidR="002B550E" w:rsidRPr="00873CB5" w:rsidRDefault="002B550E" w:rsidP="000351E1">
            <w:pPr>
              <w:spacing w:after="0"/>
              <w:rPr>
                <w:rFonts w:eastAsia="SimSun" w:cs="Arial"/>
                <w:color w:val="404040" w:themeColor="text1" w:themeTint="BF"/>
                <w:sz w:val="18"/>
                <w:lang w:eastAsia="zh-CN"/>
              </w:rPr>
            </w:pPr>
          </w:p>
        </w:tc>
      </w:tr>
    </w:tbl>
    <w:p w:rsidR="002B550E" w:rsidRPr="00873CB5" w:rsidRDefault="002B550E" w:rsidP="0090691E">
      <w:pPr>
        <w:pStyle w:val="PURADDITIONALTERMSHEADERMB"/>
        <w:spacing w:after="110"/>
        <w:rPr>
          <w:rFonts w:eastAsia="SimSun" w:cs="Arial"/>
          <w:lang w:eastAsia="zh-CN"/>
        </w:rPr>
      </w:pPr>
      <w:r w:rsidRPr="00873CB5">
        <w:rPr>
          <w:rFonts w:eastAsia="SimSun" w:cs="Arial"/>
          <w:lang w:eastAsia="zh-CN"/>
        </w:rPr>
        <w:t>附加条款：</w:t>
      </w:r>
    </w:p>
    <w:p w:rsidR="002B550E" w:rsidRPr="0090691E" w:rsidRDefault="002B550E" w:rsidP="0090691E">
      <w:pPr>
        <w:pStyle w:val="PURBlueStrong-Indented"/>
        <w:keepNext w:val="0"/>
        <w:keepLines w:val="0"/>
        <w:spacing w:after="110"/>
        <w:rPr>
          <w:rFonts w:eastAsia="SimSun" w:cs="Arial"/>
          <w:smallCaps w:val="0"/>
          <w:color w:val="404040" w:themeColor="text1" w:themeTint="BF"/>
          <w:lang w:eastAsia="zh-CN"/>
        </w:rPr>
      </w:pPr>
      <w:r w:rsidRPr="0090691E">
        <w:rPr>
          <w:rFonts w:eastAsia="SimSun" w:cs="Arial"/>
          <w:smallCaps w:val="0"/>
          <w:color w:val="404040" w:themeColor="text1" w:themeTint="BF"/>
          <w:lang w:eastAsia="zh-CN"/>
        </w:rPr>
        <w:t>此许可仅适用于管理运行服务器操作系统软件的</w:t>
      </w:r>
      <w:r w:rsidRPr="0090691E">
        <w:rPr>
          <w:rFonts w:eastAsia="SimSun" w:cs="Arial"/>
          <w:smallCaps w:val="0"/>
          <w:color w:val="404040" w:themeColor="text1" w:themeTint="BF"/>
          <w:lang w:eastAsia="zh-CN"/>
        </w:rPr>
        <w:t xml:space="preserve"> OSE</w:t>
      </w:r>
      <w:r w:rsidRPr="0090691E">
        <w:rPr>
          <w:rFonts w:eastAsia="SimSun" w:cs="Arial"/>
          <w:smallCaps w:val="0"/>
          <w:color w:val="404040" w:themeColor="text1" w:themeTint="BF"/>
          <w:lang w:eastAsia="zh-CN"/>
        </w:rPr>
        <w:t>。您需要为设备中的每个物理处理器获得一个</w:t>
      </w:r>
      <w:r w:rsidRPr="0090691E">
        <w:rPr>
          <w:rFonts w:eastAsia="SimSun" w:cs="Arial"/>
          <w:smallCaps w:val="0"/>
          <w:color w:val="404040" w:themeColor="text1" w:themeTint="BF"/>
          <w:lang w:eastAsia="zh-CN"/>
        </w:rPr>
        <w:t xml:space="preserve"> System Center 2012 Standard </w:t>
      </w:r>
      <w:r w:rsidRPr="0090691E">
        <w:rPr>
          <w:rFonts w:eastAsia="SimSun" w:cs="Arial"/>
          <w:smallCaps w:val="0"/>
          <w:color w:val="404040" w:themeColor="text1" w:themeTint="BF"/>
          <w:lang w:eastAsia="zh-CN"/>
        </w:rPr>
        <w:t>许可。分配这些许可后，您可以管理已分配了</w:t>
      </w:r>
      <w:r w:rsidRPr="0090691E">
        <w:rPr>
          <w:rFonts w:eastAsia="SimSun" w:cs="Arial"/>
          <w:smallCaps w:val="0"/>
          <w:color w:val="404040" w:themeColor="text1" w:themeTint="BF"/>
          <w:lang w:eastAsia="zh-CN"/>
        </w:rPr>
        <w:t xml:space="preserve"> System Center 2012 Standard </w:t>
      </w:r>
      <w:r w:rsidRPr="0090691E">
        <w:rPr>
          <w:rFonts w:eastAsia="SimSun" w:cs="Arial"/>
          <w:smallCaps w:val="0"/>
          <w:color w:val="404040" w:themeColor="text1" w:themeTint="BF"/>
          <w:lang w:eastAsia="zh-CN"/>
        </w:rPr>
        <w:t>许可的设备上运行的一个服务器</w:t>
      </w:r>
      <w:r w:rsidRPr="0090691E">
        <w:rPr>
          <w:rFonts w:eastAsia="SimSun" w:cs="Arial"/>
          <w:smallCaps w:val="0"/>
          <w:color w:val="404040" w:themeColor="text1" w:themeTint="BF"/>
          <w:lang w:eastAsia="zh-CN"/>
        </w:rPr>
        <w:t xml:space="preserve"> OSE</w:t>
      </w:r>
      <w:r w:rsidRPr="0090691E">
        <w:rPr>
          <w:rFonts w:eastAsia="SimSun" w:cs="Arial"/>
          <w:smallCaps w:val="0"/>
          <w:color w:val="404040" w:themeColor="text1" w:themeTint="BF"/>
          <w:lang w:eastAsia="zh-CN"/>
        </w:rPr>
        <w:t>（每个许可）。</w:t>
      </w:r>
      <w:r w:rsidRPr="0090691E">
        <w:rPr>
          <w:rFonts w:eastAsia="SimSun" w:cs="Arial"/>
          <w:smallCaps w:val="0"/>
          <w:color w:val="404040" w:themeColor="text1" w:themeTint="BF"/>
          <w:lang w:eastAsia="zh-CN"/>
        </w:rPr>
        <w:t>System</w:t>
      </w:r>
      <w:r w:rsidR="0090691E">
        <w:rPr>
          <w:rFonts w:eastAsia="SimSun" w:cs="Arial"/>
          <w:smallCaps w:val="0"/>
          <w:color w:val="404040" w:themeColor="text1" w:themeTint="BF"/>
          <w:lang w:eastAsia="zh-CN"/>
        </w:rPr>
        <w:t> </w:t>
      </w:r>
      <w:r w:rsidRPr="0090691E">
        <w:rPr>
          <w:rFonts w:eastAsia="SimSun" w:cs="Arial"/>
          <w:smallCaps w:val="0"/>
          <w:color w:val="404040" w:themeColor="text1" w:themeTint="BF"/>
          <w:lang w:eastAsia="zh-CN"/>
        </w:rPr>
        <w:t xml:space="preserve">Center 2012 Standard </w:t>
      </w:r>
      <w:r w:rsidRPr="0090691E">
        <w:rPr>
          <w:rFonts w:eastAsia="SimSun" w:cs="Arial"/>
          <w:smallCaps w:val="0"/>
          <w:color w:val="404040" w:themeColor="text1" w:themeTint="BF"/>
          <w:lang w:eastAsia="zh-CN"/>
        </w:rPr>
        <w:t>许可还允许由这些</w:t>
      </w:r>
      <w:r w:rsidRPr="0090691E">
        <w:rPr>
          <w:rFonts w:eastAsia="SimSun" w:cs="Arial"/>
          <w:smallCaps w:val="0"/>
          <w:color w:val="404040" w:themeColor="text1" w:themeTint="BF"/>
          <w:lang w:eastAsia="zh-CN"/>
        </w:rPr>
        <w:t xml:space="preserve"> System Center </w:t>
      </w:r>
      <w:r w:rsidRPr="0090691E">
        <w:rPr>
          <w:rFonts w:eastAsia="SimSun" w:cs="Arial"/>
          <w:smallCaps w:val="0"/>
          <w:color w:val="404040" w:themeColor="text1" w:themeTint="BF"/>
          <w:lang w:eastAsia="zh-CN"/>
        </w:rPr>
        <w:t>服务器软件的早期版本进行管理。</w:t>
      </w:r>
    </w:p>
    <w:p w:rsidR="002B550E" w:rsidRPr="00873CB5" w:rsidRDefault="00104535" w:rsidP="0090691E">
      <w:pPr>
        <w:pStyle w:val="PURBody-Indented"/>
        <w:spacing w:after="110"/>
        <w:rPr>
          <w:rFonts w:eastAsia="SimSun" w:cs="Arial"/>
          <w:lang w:eastAsia="zh-CN"/>
        </w:rPr>
      </w:pPr>
      <w:r w:rsidRPr="00873CB5">
        <w:rPr>
          <w:rFonts w:eastAsia="SimSun" w:cs="Arial"/>
          <w:lang w:eastAsia="zh-CN"/>
        </w:rPr>
        <w:t xml:space="preserve">System Center 2012 Standard </w:t>
      </w:r>
      <w:r w:rsidRPr="00873CB5">
        <w:rPr>
          <w:rFonts w:eastAsia="SimSun" w:cs="Arial"/>
          <w:lang w:eastAsia="zh-CN"/>
        </w:rPr>
        <w:t>包括访问</w:t>
      </w:r>
      <w:r w:rsidRPr="00873CB5">
        <w:rPr>
          <w:rFonts w:eastAsia="SimSun" w:cs="Arial"/>
          <w:lang w:eastAsia="zh-CN"/>
        </w:rPr>
        <w:t xml:space="preserve"> System Center Endpoint Protection </w:t>
      </w:r>
      <w:r w:rsidRPr="00873CB5">
        <w:rPr>
          <w:rFonts w:eastAsia="SimSun" w:cs="Arial"/>
          <w:lang w:eastAsia="zh-CN"/>
        </w:rPr>
        <w:t>在线服务和相关软件的权利。请参阅此服务提供商使用权利的</w:t>
      </w:r>
      <w:r w:rsidRPr="00986414">
        <w:rPr>
          <w:rFonts w:ascii="SimSun" w:eastAsia="SimSun" w:hAnsi="SimSun" w:cs="Arial"/>
          <w:lang w:eastAsia="zh-CN"/>
        </w:rPr>
        <w:t>“</w:t>
      </w:r>
      <w:r w:rsidRPr="00873CB5">
        <w:rPr>
          <w:rFonts w:eastAsia="SimSun" w:cs="Arial"/>
          <w:lang w:eastAsia="zh-CN"/>
        </w:rPr>
        <w:t>在线服务</w:t>
      </w:r>
      <w:r w:rsidRPr="00986414">
        <w:rPr>
          <w:rFonts w:ascii="SimSun" w:eastAsia="SimSun" w:hAnsi="SimSun" w:cs="Arial"/>
          <w:lang w:eastAsia="zh-CN"/>
        </w:rPr>
        <w:t>”</w:t>
      </w:r>
      <w:r w:rsidRPr="00873CB5">
        <w:rPr>
          <w:rFonts w:eastAsia="SimSun" w:cs="Arial"/>
          <w:lang w:eastAsia="zh-CN"/>
        </w:rPr>
        <w:t>部分的一般条款，以了解与此在线服务相关的许可条款。</w:t>
      </w:r>
    </w:p>
    <w:p w:rsidR="002B550E" w:rsidRPr="00873CB5" w:rsidRDefault="002B550E" w:rsidP="0090691E">
      <w:pPr>
        <w:pStyle w:val="PURBlueStrong-Indented"/>
        <w:spacing w:after="40"/>
        <w:ind w:left="274"/>
        <w:rPr>
          <w:rFonts w:eastAsia="SimSun" w:cs="Arial"/>
          <w:lang w:eastAsia="zh-CN"/>
        </w:rPr>
      </w:pPr>
      <w:r w:rsidRPr="00873CB5">
        <w:rPr>
          <w:rFonts w:eastAsia="SimSun" w:cs="Arial"/>
          <w:lang w:eastAsia="zh-CN"/>
        </w:rPr>
        <w:t xml:space="preserve">.NET Framework </w:t>
      </w:r>
      <w:r w:rsidRPr="00873CB5">
        <w:rPr>
          <w:rFonts w:eastAsia="SimSun" w:cs="Arial"/>
          <w:lang w:eastAsia="zh-CN"/>
        </w:rPr>
        <w:t>软件</w:t>
      </w:r>
    </w:p>
    <w:p w:rsidR="002B550E" w:rsidRPr="00873CB5" w:rsidRDefault="002B550E" w:rsidP="0090691E">
      <w:pPr>
        <w:pStyle w:val="PURBody-Indented"/>
        <w:spacing w:after="110"/>
        <w:rPr>
          <w:rFonts w:eastAsia="SimSun" w:cs="Arial"/>
          <w:lang w:eastAsia="zh-CN"/>
        </w:rPr>
      </w:pPr>
      <w:r w:rsidRPr="00873CB5">
        <w:rPr>
          <w:rFonts w:eastAsia="SimSun" w:cs="Arial"/>
          <w:lang w:eastAsia="zh-CN"/>
        </w:rPr>
        <w:t>该产品的软件包含</w:t>
      </w:r>
      <w:r w:rsidRPr="00873CB5">
        <w:rPr>
          <w:rFonts w:eastAsia="SimSun" w:cs="Arial"/>
          <w:lang w:eastAsia="zh-CN"/>
        </w:rPr>
        <w:t xml:space="preserve"> Microsoft .NET Framework </w:t>
      </w:r>
      <w:r w:rsidRPr="00873CB5">
        <w:rPr>
          <w:rFonts w:eastAsia="SimSun" w:cs="Arial"/>
          <w:lang w:eastAsia="zh-CN"/>
        </w:rPr>
        <w:t>软件，而且还可能包含</w:t>
      </w:r>
      <w:r w:rsidRPr="00873CB5">
        <w:rPr>
          <w:rFonts w:eastAsia="SimSun" w:cs="Arial"/>
          <w:lang w:eastAsia="zh-CN"/>
        </w:rPr>
        <w:t xml:space="preserve"> PowerShell </w:t>
      </w:r>
      <w:r w:rsidRPr="00873CB5">
        <w:rPr>
          <w:rFonts w:eastAsia="SimSun" w:cs="Arial"/>
          <w:lang w:eastAsia="zh-CN"/>
        </w:rPr>
        <w:t>软件。请参阅</w:t>
      </w:r>
      <w:r w:rsidRPr="00986414">
        <w:rPr>
          <w:rFonts w:ascii="SimSun" w:eastAsia="SimSun" w:hAnsi="SimSun" w:cs="Arial"/>
          <w:lang w:eastAsia="zh-CN"/>
        </w:rPr>
        <w:t>“</w:t>
      </w:r>
      <w:r w:rsidRPr="00873CB5">
        <w:rPr>
          <w:rFonts w:eastAsia="SimSun" w:cs="Arial"/>
          <w:lang w:eastAsia="zh-CN"/>
        </w:rPr>
        <w:t>通用许可条款</w:t>
      </w:r>
      <w:r w:rsidRPr="00986414">
        <w:rPr>
          <w:rFonts w:ascii="SimSun" w:eastAsia="SimSun" w:hAnsi="SimSun" w:cs="Arial"/>
          <w:lang w:eastAsia="zh-CN"/>
        </w:rPr>
        <w:t>”</w:t>
      </w:r>
      <w:r w:rsidRPr="00873CB5">
        <w:rPr>
          <w:rFonts w:eastAsia="SimSun" w:cs="Arial"/>
          <w:lang w:eastAsia="zh-CN"/>
        </w:rPr>
        <w:t>中</w:t>
      </w:r>
      <w:r w:rsidRPr="00873CB5">
        <w:rPr>
          <w:rFonts w:eastAsia="SimSun" w:cs="Arial"/>
          <w:lang w:eastAsia="zh-CN"/>
        </w:rPr>
        <w:t xml:space="preserve"> .NET</w:t>
      </w:r>
      <w:r w:rsidR="0090691E">
        <w:rPr>
          <w:rFonts w:eastAsia="SimSun" w:cs="Arial"/>
          <w:lang w:eastAsia="zh-CN"/>
        </w:rPr>
        <w:t> </w:t>
      </w:r>
      <w:r w:rsidRPr="00873CB5">
        <w:rPr>
          <w:rFonts w:eastAsia="SimSun" w:cs="Arial"/>
          <w:lang w:eastAsia="zh-CN"/>
        </w:rPr>
        <w:t xml:space="preserve">Framework </w:t>
      </w:r>
      <w:r w:rsidRPr="00873CB5">
        <w:rPr>
          <w:rFonts w:eastAsia="SimSun" w:cs="Arial"/>
          <w:lang w:eastAsia="zh-CN"/>
        </w:rPr>
        <w:t>和</w:t>
      </w:r>
      <w:r w:rsidRPr="00873CB5">
        <w:rPr>
          <w:rFonts w:eastAsia="SimSun" w:cs="Arial"/>
          <w:lang w:eastAsia="zh-CN"/>
        </w:rPr>
        <w:t xml:space="preserve"> PowerShell </w:t>
      </w:r>
      <w:r w:rsidRPr="00873CB5">
        <w:rPr>
          <w:rFonts w:eastAsia="SimSun" w:cs="Arial"/>
          <w:lang w:eastAsia="zh-CN"/>
        </w:rPr>
        <w:t>软件的许可条款。</w:t>
      </w:r>
    </w:p>
    <w:p w:rsidR="002B550E" w:rsidRPr="00873CB5" w:rsidRDefault="002B550E" w:rsidP="0090691E">
      <w:pPr>
        <w:pStyle w:val="PURBlueStrong-Indented"/>
        <w:spacing w:after="40"/>
        <w:ind w:left="274"/>
        <w:rPr>
          <w:rFonts w:eastAsia="SimSun" w:cs="Arial"/>
        </w:rPr>
      </w:pPr>
      <w:r w:rsidRPr="00873CB5">
        <w:rPr>
          <w:rFonts w:eastAsia="SimSun" w:cs="Arial"/>
        </w:rPr>
        <w:t xml:space="preserve">SQL Server </w:t>
      </w:r>
      <w:r w:rsidRPr="00873CB5">
        <w:rPr>
          <w:rFonts w:eastAsia="SimSun" w:cs="Arial"/>
        </w:rPr>
        <w:t>技术</w:t>
      </w:r>
    </w:p>
    <w:p w:rsidR="002B550E" w:rsidRPr="0090691E" w:rsidRDefault="002B550E" w:rsidP="0090691E">
      <w:pPr>
        <w:pStyle w:val="PURBody-Indented"/>
        <w:spacing w:after="110"/>
        <w:rPr>
          <w:rFonts w:eastAsia="SimSun" w:cs="Arial"/>
          <w:spacing w:val="4"/>
        </w:rPr>
      </w:pPr>
      <w:r w:rsidRPr="0090691E">
        <w:rPr>
          <w:rFonts w:eastAsia="SimSun" w:cs="Arial"/>
          <w:spacing w:val="4"/>
        </w:rPr>
        <w:t>该软件包含</w:t>
      </w:r>
      <w:r w:rsidRPr="0090691E">
        <w:rPr>
          <w:rFonts w:eastAsia="SimSun" w:cs="Arial"/>
          <w:spacing w:val="4"/>
        </w:rPr>
        <w:t xml:space="preserve"> SQL Server </w:t>
      </w:r>
      <w:r w:rsidRPr="0090691E">
        <w:rPr>
          <w:rFonts w:eastAsia="SimSun" w:cs="Arial"/>
          <w:spacing w:val="4"/>
        </w:rPr>
        <w:t>技术。若要了解使用此技术需要遵守的许可条款，请参阅</w:t>
      </w:r>
      <w:r w:rsidRPr="0090691E">
        <w:rPr>
          <w:rFonts w:ascii="SimSun" w:eastAsia="SimSun" w:hAnsi="SimSun" w:cs="Arial"/>
          <w:spacing w:val="4"/>
        </w:rPr>
        <w:t>“</w:t>
      </w:r>
      <w:r w:rsidRPr="0090691E">
        <w:rPr>
          <w:rFonts w:eastAsia="SimSun" w:cs="Arial"/>
          <w:spacing w:val="4"/>
        </w:rPr>
        <w:t>通用许可条款</w:t>
      </w:r>
      <w:r w:rsidRPr="0090691E">
        <w:rPr>
          <w:rFonts w:ascii="SimSun" w:eastAsia="SimSun" w:hAnsi="SimSun" w:cs="Arial"/>
          <w:spacing w:val="4"/>
        </w:rPr>
        <w:t>”</w:t>
      </w:r>
      <w:r w:rsidRPr="0090691E">
        <w:rPr>
          <w:rFonts w:eastAsia="SimSun" w:cs="Arial"/>
          <w:spacing w:val="4"/>
        </w:rPr>
        <w:t>中的</w:t>
      </w:r>
      <w:r w:rsidRPr="0090691E">
        <w:rPr>
          <w:rFonts w:ascii="SimSun" w:eastAsia="SimSun" w:hAnsi="SimSun" w:cs="Arial"/>
          <w:spacing w:val="4"/>
        </w:rPr>
        <w:t>“</w:t>
      </w:r>
      <w:r w:rsidRPr="0090691E">
        <w:rPr>
          <w:rFonts w:eastAsia="SimSun" w:cs="Arial"/>
          <w:spacing w:val="4"/>
        </w:rPr>
        <w:t xml:space="preserve">SQL Server </w:t>
      </w:r>
      <w:r w:rsidRPr="0090691E">
        <w:rPr>
          <w:rFonts w:eastAsia="SimSun" w:cs="Arial"/>
          <w:spacing w:val="4"/>
        </w:rPr>
        <w:t>技术的许可条款</w:t>
      </w:r>
      <w:r w:rsidRPr="0090691E">
        <w:rPr>
          <w:rFonts w:ascii="SimSun" w:eastAsia="SimSun" w:hAnsi="SimSun" w:cs="Arial"/>
          <w:spacing w:val="4"/>
        </w:rPr>
        <w:t>”</w:t>
      </w:r>
      <w:r w:rsidRPr="0090691E">
        <w:rPr>
          <w:rFonts w:eastAsia="SimSun" w:cs="Arial"/>
          <w:spacing w:val="4"/>
        </w:rPr>
        <w:t>一节。</w:t>
      </w:r>
    </w:p>
    <w:p w:rsidR="002B550E" w:rsidRPr="00873CB5" w:rsidRDefault="002B550E" w:rsidP="0090691E">
      <w:pPr>
        <w:pStyle w:val="PURBlueStrong"/>
        <w:spacing w:after="40"/>
        <w:rPr>
          <w:rStyle w:val="PURBlueStrong-IndentedChar"/>
          <w:rFonts w:eastAsia="SimSun" w:cs="Arial"/>
          <w:smallCaps/>
          <w:lang w:eastAsia="zh-CN"/>
        </w:rPr>
      </w:pPr>
      <w:r w:rsidRPr="00873CB5">
        <w:rPr>
          <w:rStyle w:val="PURBlueStrong-IndentedChar"/>
          <w:rFonts w:eastAsia="SimSun" w:cs="Arial"/>
          <w:smallCaps/>
          <w:lang w:eastAsia="zh-CN"/>
        </w:rPr>
        <w:t>管理和配置包</w:t>
      </w:r>
    </w:p>
    <w:p w:rsidR="002B550E" w:rsidRPr="00873CB5" w:rsidRDefault="002B550E" w:rsidP="0090691E">
      <w:pPr>
        <w:pStyle w:val="PURBody-Indented"/>
        <w:spacing w:after="110"/>
        <w:rPr>
          <w:rFonts w:eastAsia="SimSun" w:cs="Arial"/>
          <w:lang w:eastAsia="zh-CN"/>
        </w:rPr>
      </w:pPr>
      <w:r w:rsidRPr="00873CB5">
        <w:rPr>
          <w:rFonts w:eastAsia="SimSun" w:cs="Arial"/>
          <w:lang w:eastAsia="zh-CN"/>
        </w:rPr>
        <w:t>该软件可能包含管理包，如管理包、配置包和集成包。以上</w:t>
      </w:r>
      <w:r w:rsidRPr="00986414">
        <w:rPr>
          <w:rFonts w:ascii="SimSun" w:eastAsia="SimSun" w:hAnsi="SimSun" w:cs="Arial"/>
          <w:lang w:eastAsia="zh-CN"/>
        </w:rPr>
        <w:t>“</w:t>
      </w:r>
      <w:r w:rsidRPr="00873CB5">
        <w:rPr>
          <w:rFonts w:eastAsia="SimSun" w:cs="Arial"/>
          <w:lang w:eastAsia="zh-CN"/>
        </w:rPr>
        <w:t>运行客户端软件的实例</w:t>
      </w:r>
      <w:r w:rsidRPr="00986414">
        <w:rPr>
          <w:rFonts w:ascii="SimSun" w:eastAsia="SimSun" w:hAnsi="SimSun" w:cs="Arial"/>
          <w:lang w:eastAsia="zh-CN"/>
        </w:rPr>
        <w:t>”</w:t>
      </w:r>
      <w:r w:rsidRPr="00873CB5">
        <w:rPr>
          <w:rFonts w:eastAsia="SimSun" w:cs="Arial"/>
          <w:lang w:eastAsia="zh-CN"/>
        </w:rPr>
        <w:t>部分的客户端软件许可条款适用于您对这些管理包的使用。</w:t>
      </w:r>
    </w:p>
    <w:p w:rsidR="002B550E" w:rsidRPr="00873CB5" w:rsidRDefault="002B550E" w:rsidP="0090691E">
      <w:pPr>
        <w:pStyle w:val="PURBlueStrong-Indented"/>
        <w:spacing w:after="40" w:line="220" w:lineRule="exact"/>
        <w:ind w:left="274"/>
        <w:rPr>
          <w:rFonts w:eastAsia="SimSun" w:cs="Arial"/>
          <w:lang w:eastAsia="zh-CN"/>
        </w:rPr>
      </w:pPr>
      <w:r w:rsidRPr="00873CB5">
        <w:rPr>
          <w:rFonts w:eastAsia="SimSun" w:cs="Arial"/>
          <w:lang w:eastAsia="zh-CN"/>
        </w:rPr>
        <w:t>不得复制或分发数据集</w:t>
      </w:r>
    </w:p>
    <w:p w:rsidR="002B550E" w:rsidRPr="00873CB5" w:rsidRDefault="002B550E" w:rsidP="0090691E">
      <w:pPr>
        <w:pStyle w:val="PURBody-Indented"/>
        <w:spacing w:after="110"/>
        <w:rPr>
          <w:rFonts w:eastAsia="SimSun" w:cs="Arial"/>
          <w:lang w:eastAsia="zh-CN"/>
        </w:rPr>
      </w:pPr>
      <w:r w:rsidRPr="00873CB5">
        <w:rPr>
          <w:rFonts w:eastAsia="SimSun" w:cs="Arial"/>
          <w:lang w:eastAsia="zh-CN"/>
        </w:rPr>
        <w:t>您不得复制或分发软件中包含的任何数据集（或某个数据集的任何部分）。</w:t>
      </w:r>
    </w:p>
    <w:p w:rsidR="002B550E" w:rsidRPr="00873CB5" w:rsidRDefault="002B550E" w:rsidP="0090691E">
      <w:pPr>
        <w:pStyle w:val="PURBlueStrong-Indented"/>
        <w:spacing w:after="40"/>
        <w:ind w:left="274"/>
        <w:rPr>
          <w:rFonts w:eastAsia="SimSun" w:cs="Arial"/>
          <w:lang w:eastAsia="zh-CN"/>
        </w:rPr>
      </w:pPr>
      <w:r w:rsidRPr="00873CB5">
        <w:rPr>
          <w:rFonts w:eastAsia="SimSun" w:cs="Arial"/>
          <w:lang w:eastAsia="zh-CN"/>
        </w:rPr>
        <w:t xml:space="preserve">Windows </w:t>
      </w:r>
      <w:r w:rsidRPr="00873CB5">
        <w:rPr>
          <w:rFonts w:eastAsia="SimSun" w:cs="Arial"/>
          <w:lang w:eastAsia="zh-CN"/>
        </w:rPr>
        <w:t>自动安装工具包</w:t>
      </w:r>
    </w:p>
    <w:p w:rsidR="002B550E" w:rsidRPr="00873CB5" w:rsidRDefault="002B550E" w:rsidP="0090691E">
      <w:pPr>
        <w:pStyle w:val="PURBody-Indented"/>
        <w:spacing w:after="110"/>
        <w:rPr>
          <w:rFonts w:eastAsia="SimSun" w:cs="Arial"/>
          <w:lang w:eastAsia="zh-CN"/>
        </w:rPr>
      </w:pPr>
      <w:r w:rsidRPr="00873CB5">
        <w:rPr>
          <w:rFonts w:eastAsia="SimSun" w:cs="Arial"/>
          <w:lang w:eastAsia="zh-CN"/>
        </w:rPr>
        <w:t>该服务器软件可能包括</w:t>
      </w:r>
      <w:r w:rsidRPr="00873CB5">
        <w:rPr>
          <w:rFonts w:eastAsia="SimSun" w:cs="Arial"/>
          <w:lang w:eastAsia="zh-CN"/>
        </w:rPr>
        <w:t xml:space="preserve"> Windows </w:t>
      </w:r>
      <w:r w:rsidRPr="00873CB5">
        <w:rPr>
          <w:rFonts w:eastAsia="SimSun" w:cs="Arial"/>
          <w:lang w:eastAsia="zh-CN"/>
        </w:rPr>
        <w:t>自动安装工具包</w:t>
      </w:r>
      <w:r w:rsidRPr="00873CB5">
        <w:rPr>
          <w:rFonts w:eastAsia="SimSun" w:cs="Arial"/>
          <w:lang w:eastAsia="zh-CN"/>
        </w:rPr>
        <w:t xml:space="preserve"> (WAIK)</w:t>
      </w:r>
      <w:r w:rsidRPr="00873CB5">
        <w:rPr>
          <w:rFonts w:eastAsia="SimSun" w:cs="Arial"/>
          <w:lang w:eastAsia="zh-CN"/>
        </w:rPr>
        <w:t>。如果包括，则以下许可条款适用于您对该工具包的使用。</w:t>
      </w:r>
    </w:p>
    <w:p w:rsidR="002B550E" w:rsidRPr="00873CB5" w:rsidRDefault="002B550E" w:rsidP="0090691E">
      <w:pPr>
        <w:pStyle w:val="PURBody-Indented"/>
        <w:spacing w:after="110"/>
        <w:rPr>
          <w:rFonts w:eastAsia="SimSun" w:cs="Arial"/>
          <w:lang w:eastAsia="zh-CN"/>
        </w:rPr>
      </w:pPr>
      <w:r w:rsidRPr="00873CB5">
        <w:rPr>
          <w:rFonts w:eastAsia="SimSun" w:cs="Arial"/>
          <w:b/>
          <w:lang w:eastAsia="zh-CN"/>
        </w:rPr>
        <w:t xml:space="preserve">Windows </w:t>
      </w:r>
      <w:r w:rsidRPr="00873CB5">
        <w:rPr>
          <w:rFonts w:eastAsia="SimSun" w:cs="Arial"/>
          <w:b/>
          <w:lang w:eastAsia="zh-CN"/>
        </w:rPr>
        <w:t>预安装环境：</w:t>
      </w:r>
      <w:r w:rsidRPr="00873CB5">
        <w:rPr>
          <w:rFonts w:eastAsia="SimSun" w:cs="Arial"/>
          <w:lang w:eastAsia="zh-CN"/>
        </w:rPr>
        <w:t>您可以安装并使用</w:t>
      </w:r>
      <w:r w:rsidRPr="00873CB5">
        <w:rPr>
          <w:rFonts w:eastAsia="SimSun" w:cs="Arial"/>
          <w:lang w:eastAsia="zh-CN"/>
        </w:rPr>
        <w:t xml:space="preserve"> WAIK </w:t>
      </w:r>
      <w:r w:rsidRPr="00873CB5">
        <w:rPr>
          <w:rFonts w:eastAsia="SimSun" w:cs="Arial"/>
          <w:lang w:eastAsia="zh-CN"/>
        </w:rPr>
        <w:t>的</w:t>
      </w:r>
      <w:r w:rsidRPr="00873CB5">
        <w:rPr>
          <w:rFonts w:eastAsia="SimSun" w:cs="Arial"/>
          <w:lang w:eastAsia="zh-CN"/>
        </w:rPr>
        <w:t xml:space="preserve"> Windows </w:t>
      </w:r>
      <w:r w:rsidRPr="00873CB5">
        <w:rPr>
          <w:rFonts w:eastAsia="SimSun" w:cs="Arial"/>
          <w:lang w:eastAsia="zh-CN"/>
        </w:rPr>
        <w:t>预安装环境部分来诊断和恢复</w:t>
      </w:r>
      <w:r w:rsidRPr="00873CB5">
        <w:rPr>
          <w:rFonts w:eastAsia="SimSun" w:cs="Arial"/>
          <w:lang w:eastAsia="zh-CN"/>
        </w:rPr>
        <w:t xml:space="preserve"> Windows </w:t>
      </w:r>
      <w:r w:rsidRPr="00873CB5">
        <w:rPr>
          <w:rFonts w:eastAsia="SimSun" w:cs="Arial"/>
          <w:lang w:eastAsia="zh-CN"/>
        </w:rPr>
        <w:t>操作系统软件。您不得将该软件用作通用操作系统、瘦客户端、远程桌面客户端或用于任何其他用途。</w:t>
      </w:r>
    </w:p>
    <w:p w:rsidR="002B550E" w:rsidRDefault="002B550E" w:rsidP="0090691E">
      <w:pPr>
        <w:pStyle w:val="PURBody-Indented"/>
        <w:spacing w:after="110"/>
        <w:rPr>
          <w:rFonts w:eastAsia="SimSun" w:cs="Arial"/>
          <w:lang w:eastAsia="zh-CN"/>
        </w:rPr>
      </w:pPr>
      <w:r w:rsidRPr="00873CB5">
        <w:rPr>
          <w:rFonts w:eastAsia="SimSun" w:cs="Arial"/>
          <w:b/>
          <w:lang w:eastAsia="zh-CN"/>
        </w:rPr>
        <w:t>ImageX.exe</w:t>
      </w:r>
      <w:r w:rsidRPr="00873CB5">
        <w:rPr>
          <w:rFonts w:eastAsia="SimSun" w:cs="Arial"/>
          <w:b/>
          <w:lang w:eastAsia="zh-CN"/>
        </w:rPr>
        <w:t>、</w:t>
      </w:r>
      <w:r w:rsidRPr="00873CB5">
        <w:rPr>
          <w:rFonts w:eastAsia="SimSun" w:cs="Arial"/>
          <w:b/>
          <w:lang w:eastAsia="zh-CN"/>
        </w:rPr>
        <w:t>Wimgapi.dll</w:t>
      </w:r>
      <w:r w:rsidRPr="00873CB5">
        <w:rPr>
          <w:rFonts w:eastAsia="SimSun" w:cs="Arial"/>
          <w:b/>
          <w:lang w:eastAsia="zh-CN"/>
        </w:rPr>
        <w:t>、</w:t>
      </w:r>
      <w:r w:rsidRPr="00873CB5">
        <w:rPr>
          <w:rFonts w:eastAsia="SimSun" w:cs="Arial"/>
          <w:b/>
          <w:lang w:eastAsia="zh-CN"/>
        </w:rPr>
        <w:t xml:space="preserve">Wimfilter </w:t>
      </w:r>
      <w:r w:rsidRPr="00873CB5">
        <w:rPr>
          <w:rFonts w:eastAsia="SimSun" w:cs="Arial"/>
          <w:b/>
          <w:lang w:eastAsia="zh-CN"/>
        </w:rPr>
        <w:t>和</w:t>
      </w:r>
      <w:r w:rsidRPr="00873CB5">
        <w:rPr>
          <w:rFonts w:eastAsia="SimSun" w:cs="Arial"/>
          <w:b/>
          <w:lang w:eastAsia="zh-CN"/>
        </w:rPr>
        <w:t xml:space="preserve"> Package Manager</w:t>
      </w:r>
      <w:r w:rsidRPr="00873CB5">
        <w:rPr>
          <w:rFonts w:eastAsia="SimSun" w:cs="Arial"/>
          <w:b/>
          <w:lang w:eastAsia="zh-CN"/>
        </w:rPr>
        <w:t>：</w:t>
      </w:r>
      <w:r w:rsidRPr="00873CB5">
        <w:rPr>
          <w:rFonts w:eastAsia="SimSun" w:cs="Arial"/>
          <w:lang w:eastAsia="zh-CN"/>
        </w:rPr>
        <w:t>您可以安装并使用</w:t>
      </w:r>
      <w:r w:rsidRPr="00873CB5">
        <w:rPr>
          <w:rFonts w:eastAsia="SimSun" w:cs="Arial"/>
          <w:lang w:eastAsia="zh-CN"/>
        </w:rPr>
        <w:t xml:space="preserve"> WAIK </w:t>
      </w:r>
      <w:r w:rsidRPr="00873CB5">
        <w:rPr>
          <w:rFonts w:eastAsia="SimSun" w:cs="Arial"/>
          <w:lang w:eastAsia="zh-CN"/>
        </w:rPr>
        <w:t>软件的</w:t>
      </w:r>
      <w:r w:rsidRPr="00873CB5">
        <w:rPr>
          <w:rFonts w:eastAsia="SimSun" w:cs="Arial"/>
          <w:lang w:eastAsia="zh-CN"/>
        </w:rPr>
        <w:t xml:space="preserve"> ImageX.exe</w:t>
      </w:r>
      <w:r w:rsidRPr="00873CB5">
        <w:rPr>
          <w:rFonts w:eastAsia="SimSun" w:cs="Arial"/>
          <w:lang w:eastAsia="zh-CN"/>
        </w:rPr>
        <w:t>、</w:t>
      </w:r>
      <w:r w:rsidRPr="00873CB5">
        <w:rPr>
          <w:rFonts w:eastAsia="SimSun" w:cs="Arial"/>
          <w:lang w:eastAsia="zh-CN"/>
        </w:rPr>
        <w:t>Wimgapi.dll</w:t>
      </w:r>
      <w:r w:rsidRPr="00873CB5">
        <w:rPr>
          <w:rFonts w:eastAsia="SimSun" w:cs="Arial"/>
          <w:lang w:eastAsia="zh-CN"/>
        </w:rPr>
        <w:t>、</w:t>
      </w:r>
      <w:r w:rsidRPr="00873CB5">
        <w:rPr>
          <w:rFonts w:eastAsia="SimSun" w:cs="Arial"/>
          <w:lang w:eastAsia="zh-CN"/>
        </w:rPr>
        <w:t xml:space="preserve">Wimfilter </w:t>
      </w:r>
      <w:r w:rsidRPr="00873CB5">
        <w:rPr>
          <w:rFonts w:eastAsia="SimSun" w:cs="Arial"/>
          <w:lang w:eastAsia="zh-CN"/>
        </w:rPr>
        <w:t>和</w:t>
      </w:r>
      <w:r w:rsidRPr="00873CB5">
        <w:rPr>
          <w:rFonts w:eastAsia="SimSun" w:cs="Arial"/>
          <w:lang w:eastAsia="zh-CN"/>
        </w:rPr>
        <w:t xml:space="preserve"> Package Manager </w:t>
      </w:r>
      <w:r w:rsidRPr="00873CB5">
        <w:rPr>
          <w:rFonts w:eastAsia="SimSun" w:cs="Arial"/>
          <w:lang w:eastAsia="zh-CN"/>
        </w:rPr>
        <w:t>部分来恢复</w:t>
      </w:r>
      <w:r w:rsidRPr="00873CB5">
        <w:rPr>
          <w:rFonts w:eastAsia="SimSun" w:cs="Arial"/>
          <w:lang w:eastAsia="zh-CN"/>
        </w:rPr>
        <w:t xml:space="preserve"> Windows </w:t>
      </w:r>
      <w:r w:rsidRPr="00873CB5">
        <w:rPr>
          <w:rFonts w:eastAsia="SimSun" w:cs="Arial"/>
          <w:lang w:eastAsia="zh-CN"/>
        </w:rPr>
        <w:t>操作系统软件。您不得将该软件的这些部分用于备份</w:t>
      </w:r>
      <w:r w:rsidRPr="00873CB5">
        <w:rPr>
          <w:rFonts w:eastAsia="SimSun" w:cs="Arial"/>
          <w:lang w:eastAsia="zh-CN"/>
        </w:rPr>
        <w:t xml:space="preserve"> Windows </w:t>
      </w:r>
      <w:r w:rsidRPr="00873CB5">
        <w:rPr>
          <w:rFonts w:eastAsia="SimSun" w:cs="Arial"/>
          <w:lang w:eastAsia="zh-CN"/>
        </w:rPr>
        <w:t>操作系统或任何其他用途。</w:t>
      </w:r>
    </w:p>
    <w:p w:rsidR="006F4B5C" w:rsidRPr="00873CB5" w:rsidRDefault="006F4B5C" w:rsidP="0090691E">
      <w:pPr>
        <w:pStyle w:val="PURBody-Indented"/>
        <w:spacing w:after="110"/>
        <w:rPr>
          <w:rFonts w:eastAsia="SimSun" w:cs="Arial"/>
          <w:lang w:eastAsia="zh-CN"/>
        </w:rPr>
      </w:pPr>
    </w:p>
    <w:p w:rsidR="002B550E" w:rsidRPr="00873CB5" w:rsidRDefault="002B550E" w:rsidP="0090691E">
      <w:pPr>
        <w:pStyle w:val="PURBlueStrong-Indented"/>
        <w:spacing w:after="40"/>
        <w:ind w:left="274"/>
        <w:rPr>
          <w:rFonts w:eastAsia="SimSun" w:cs="Arial"/>
          <w:lang w:eastAsia="zh-CN"/>
        </w:rPr>
      </w:pPr>
      <w:r w:rsidRPr="00873CB5">
        <w:rPr>
          <w:rFonts w:eastAsia="SimSun" w:cs="Arial"/>
          <w:lang w:eastAsia="zh-CN"/>
        </w:rPr>
        <w:lastRenderedPageBreak/>
        <w:t>包括的</w:t>
      </w:r>
      <w:r w:rsidRPr="00873CB5">
        <w:rPr>
          <w:rFonts w:eastAsia="SimSun" w:cs="Arial"/>
          <w:lang w:eastAsia="zh-CN"/>
        </w:rPr>
        <w:t xml:space="preserve"> Microsoft </w:t>
      </w:r>
      <w:r w:rsidRPr="00873CB5">
        <w:rPr>
          <w:rFonts w:eastAsia="SimSun" w:cs="Arial"/>
          <w:lang w:eastAsia="zh-CN"/>
        </w:rPr>
        <w:t>程序</w:t>
      </w:r>
    </w:p>
    <w:p w:rsidR="002B550E" w:rsidRPr="0090691E" w:rsidRDefault="002B550E" w:rsidP="0090691E">
      <w:pPr>
        <w:pStyle w:val="PURBody-Indented"/>
        <w:spacing w:after="110"/>
        <w:rPr>
          <w:rFonts w:eastAsia="SimSun" w:cs="Arial"/>
          <w:spacing w:val="-4"/>
        </w:rPr>
      </w:pPr>
      <w:r w:rsidRPr="0090691E">
        <w:rPr>
          <w:rFonts w:eastAsia="SimSun" w:cs="Arial"/>
          <w:spacing w:val="-4"/>
          <w:lang w:eastAsia="zh-CN"/>
        </w:rPr>
        <w:t>软件可能包含一个或多个以下</w:t>
      </w:r>
      <w:r w:rsidRPr="0090691E">
        <w:rPr>
          <w:rFonts w:eastAsia="SimSun" w:cs="Arial"/>
          <w:spacing w:val="-4"/>
          <w:lang w:eastAsia="zh-CN"/>
        </w:rPr>
        <w:t xml:space="preserve"> Microsoft </w:t>
      </w:r>
      <w:r w:rsidRPr="0090691E">
        <w:rPr>
          <w:rFonts w:eastAsia="SimSun" w:cs="Arial"/>
          <w:spacing w:val="-4"/>
          <w:lang w:eastAsia="zh-CN"/>
        </w:rPr>
        <w:t>程序。适用于您对这些程序的使用的许可条款位于</w:t>
      </w:r>
      <w:r w:rsidRPr="0090691E">
        <w:rPr>
          <w:rFonts w:eastAsia="SimSun" w:cs="Arial"/>
          <w:spacing w:val="-4"/>
          <w:lang w:eastAsia="zh-CN"/>
        </w:rPr>
        <w:t xml:space="preserve"> DVD </w:t>
      </w:r>
      <w:r w:rsidRPr="0090691E">
        <w:rPr>
          <w:rFonts w:eastAsia="SimSun" w:cs="Arial"/>
          <w:spacing w:val="-4"/>
          <w:lang w:eastAsia="zh-CN"/>
        </w:rPr>
        <w:t>上的</w:t>
      </w:r>
      <w:r w:rsidRPr="0090691E">
        <w:rPr>
          <w:rFonts w:eastAsia="SimSun" w:cs="Arial"/>
          <w:spacing w:val="-4"/>
          <w:lang w:eastAsia="zh-CN"/>
        </w:rPr>
        <w:t>“SQLSERVERPROGRAMLICENSES”</w:t>
      </w:r>
      <w:r w:rsidRPr="0090691E">
        <w:rPr>
          <w:rFonts w:eastAsia="SimSun" w:cs="Arial"/>
          <w:spacing w:val="-4"/>
          <w:lang w:eastAsia="zh-CN"/>
        </w:rPr>
        <w:t>文件夹中或安装位置的</w:t>
      </w:r>
      <w:r w:rsidRPr="0090691E">
        <w:rPr>
          <w:rFonts w:eastAsia="SimSun" w:cs="Arial"/>
          <w:spacing w:val="-4"/>
          <w:lang w:eastAsia="zh-CN"/>
        </w:rPr>
        <w:t>“Licenses”</w:t>
      </w:r>
      <w:r w:rsidRPr="0090691E">
        <w:rPr>
          <w:rFonts w:eastAsia="SimSun" w:cs="Arial"/>
          <w:spacing w:val="-4"/>
          <w:lang w:eastAsia="zh-CN"/>
        </w:rPr>
        <w:t>文件夹中。</w:t>
      </w:r>
      <w:r w:rsidRPr="0090691E">
        <w:rPr>
          <w:rFonts w:eastAsia="SimSun" w:cs="Arial"/>
          <w:spacing w:val="-4"/>
        </w:rPr>
        <w:t>如果您不同意这些许可条款，请不要使用这些程序。</w:t>
      </w:r>
    </w:p>
    <w:p w:rsidR="002B550E" w:rsidRPr="00873CB5" w:rsidRDefault="002B550E" w:rsidP="008A355D">
      <w:pPr>
        <w:pStyle w:val="PURBullet-Indented"/>
        <w:numPr>
          <w:ilvl w:val="0"/>
          <w:numId w:val="12"/>
        </w:numPr>
        <w:spacing w:after="110"/>
        <w:rPr>
          <w:rFonts w:eastAsia="SimSun" w:cs="Arial"/>
        </w:rPr>
      </w:pPr>
      <w:r w:rsidRPr="00873CB5">
        <w:rPr>
          <w:rFonts w:eastAsia="SimSun" w:cs="Arial"/>
        </w:rPr>
        <w:t>SQL Server Compact 3.5 Service Pack 2</w:t>
      </w:r>
    </w:p>
    <w:p w:rsidR="002B550E" w:rsidRPr="00873CB5" w:rsidRDefault="002B550E" w:rsidP="008A355D">
      <w:pPr>
        <w:pStyle w:val="PURBullet-Indented"/>
        <w:numPr>
          <w:ilvl w:val="0"/>
          <w:numId w:val="12"/>
        </w:numPr>
        <w:spacing w:after="110"/>
        <w:rPr>
          <w:rFonts w:eastAsia="SimSun" w:cs="Arial"/>
        </w:rPr>
      </w:pPr>
      <w:r w:rsidRPr="00873CB5">
        <w:rPr>
          <w:rFonts w:eastAsia="SimSun" w:cs="Arial"/>
        </w:rPr>
        <w:t xml:space="preserve">SQL Server </w:t>
      </w:r>
      <w:r w:rsidRPr="00873CB5">
        <w:rPr>
          <w:rFonts w:eastAsia="SimSun" w:cs="Arial"/>
        </w:rPr>
        <w:t>数据层应用程序框架</w:t>
      </w:r>
      <w:r w:rsidRPr="00873CB5">
        <w:rPr>
          <w:rFonts w:eastAsia="SimSun" w:cs="Arial"/>
        </w:rPr>
        <w:t xml:space="preserve"> 1.1</w:t>
      </w:r>
    </w:p>
    <w:p w:rsidR="002B550E" w:rsidRPr="00873CB5" w:rsidRDefault="002B550E" w:rsidP="008A355D">
      <w:pPr>
        <w:pStyle w:val="PURBullet-Indented"/>
        <w:numPr>
          <w:ilvl w:val="0"/>
          <w:numId w:val="12"/>
        </w:numPr>
        <w:spacing w:after="110"/>
        <w:rPr>
          <w:rFonts w:eastAsia="SimSun" w:cs="Arial"/>
        </w:rPr>
      </w:pPr>
      <w:r w:rsidRPr="00873CB5">
        <w:rPr>
          <w:rFonts w:eastAsia="SimSun" w:cs="Arial"/>
        </w:rPr>
        <w:t xml:space="preserve">SQL Server 2008 R2 </w:t>
      </w:r>
      <w:r w:rsidRPr="00873CB5">
        <w:rPr>
          <w:rFonts w:eastAsia="SimSun" w:cs="Arial"/>
        </w:rPr>
        <w:t>共享管理对象</w:t>
      </w:r>
    </w:p>
    <w:p w:rsidR="002B550E" w:rsidRPr="007C5784" w:rsidRDefault="002B550E" w:rsidP="008A355D">
      <w:pPr>
        <w:pStyle w:val="PURBullet-Indented"/>
        <w:numPr>
          <w:ilvl w:val="0"/>
          <w:numId w:val="12"/>
        </w:numPr>
        <w:spacing w:after="110"/>
        <w:rPr>
          <w:rFonts w:eastAsia="SimSun" w:cs="Arial"/>
          <w:lang w:val="pt-PT"/>
        </w:rPr>
      </w:pPr>
      <w:r w:rsidRPr="007C5784">
        <w:rPr>
          <w:rFonts w:eastAsia="SimSun" w:cs="Arial"/>
          <w:lang w:val="pt-PT"/>
        </w:rPr>
        <w:t xml:space="preserve">SQL Server 2008 R2 </w:t>
      </w:r>
      <w:r w:rsidRPr="00873CB5">
        <w:rPr>
          <w:rFonts w:eastAsia="SimSun" w:cs="Arial"/>
        </w:rPr>
        <w:t>的系统</w:t>
      </w:r>
      <w:r w:rsidRPr="007C5784">
        <w:rPr>
          <w:rFonts w:eastAsia="SimSun" w:cs="Arial"/>
          <w:lang w:val="pt-PT"/>
        </w:rPr>
        <w:t xml:space="preserve"> CLR </w:t>
      </w:r>
      <w:r w:rsidRPr="00873CB5">
        <w:rPr>
          <w:rFonts w:eastAsia="SimSun" w:cs="Arial"/>
        </w:rPr>
        <w:t>类型</w:t>
      </w:r>
    </w:p>
    <w:p w:rsidR="002B550E" w:rsidRPr="007C5784" w:rsidRDefault="002B550E" w:rsidP="008A355D">
      <w:pPr>
        <w:pStyle w:val="PURBullet-Indented"/>
        <w:numPr>
          <w:ilvl w:val="0"/>
          <w:numId w:val="12"/>
        </w:numPr>
        <w:spacing w:after="110"/>
        <w:rPr>
          <w:rFonts w:eastAsia="SimSun" w:cs="Arial"/>
          <w:lang w:val="pt-PT"/>
        </w:rPr>
      </w:pPr>
      <w:r w:rsidRPr="007C5784">
        <w:rPr>
          <w:rFonts w:eastAsia="SimSun" w:cs="Arial"/>
          <w:lang w:val="pt-PT"/>
        </w:rPr>
        <w:t xml:space="preserve">SQL Server 2008 R2 Transact-SQL </w:t>
      </w:r>
      <w:r w:rsidRPr="00873CB5">
        <w:rPr>
          <w:rFonts w:eastAsia="SimSun" w:cs="Arial"/>
        </w:rPr>
        <w:t>语言服务</w:t>
      </w:r>
    </w:p>
    <w:p w:rsidR="002B550E" w:rsidRPr="007C5784" w:rsidRDefault="002B550E" w:rsidP="0090691E">
      <w:pPr>
        <w:pStyle w:val="PURBody-Indented"/>
        <w:spacing w:after="110"/>
        <w:ind w:left="274"/>
        <w:rPr>
          <w:rFonts w:eastAsia="SimSun" w:cs="Arial"/>
          <w:sz w:val="19"/>
          <w:szCs w:val="19"/>
          <w:lang w:val="pt-PT" w:eastAsia="zh-CN"/>
        </w:rPr>
      </w:pPr>
      <w:r w:rsidRPr="00873CB5">
        <w:rPr>
          <w:rFonts w:eastAsia="SimSun" w:cs="Arial"/>
          <w:lang w:eastAsia="zh-CN"/>
        </w:rPr>
        <w:t>软件还可能包含其他</w:t>
      </w:r>
      <w:r w:rsidRPr="007C5784">
        <w:rPr>
          <w:rFonts w:eastAsia="SimSun" w:cs="Arial"/>
          <w:lang w:val="pt-PT" w:eastAsia="zh-CN"/>
        </w:rPr>
        <w:t xml:space="preserve"> Microsoft </w:t>
      </w:r>
      <w:r w:rsidRPr="00873CB5">
        <w:rPr>
          <w:rFonts w:eastAsia="SimSun" w:cs="Arial"/>
          <w:lang w:eastAsia="zh-CN"/>
        </w:rPr>
        <w:t>程序。这些许可条款也适用于您对这些程序的使用。</w:t>
      </w:r>
    </w:p>
    <w:p w:rsidR="002B550E" w:rsidRPr="007C5784" w:rsidRDefault="002B550E" w:rsidP="002B550E">
      <w:pPr>
        <w:pStyle w:val="PURBlueStrong-Indented"/>
        <w:rPr>
          <w:rFonts w:eastAsia="SimSun" w:cs="Arial"/>
          <w:lang w:val="pt-PT"/>
        </w:rPr>
      </w:pPr>
      <w:r w:rsidRPr="00873CB5">
        <w:rPr>
          <w:rFonts w:eastAsia="SimSun" w:cs="Arial"/>
        </w:rPr>
        <w:t>站点层次结构</w:t>
      </w:r>
      <w:r w:rsidRPr="007C5784">
        <w:rPr>
          <w:rFonts w:eastAsia="SimSun" w:cs="Arial"/>
          <w:lang w:val="pt-PT"/>
        </w:rPr>
        <w:t xml:space="preserve"> – </w:t>
      </w:r>
      <w:r w:rsidRPr="00873CB5">
        <w:rPr>
          <w:rFonts w:eastAsia="SimSun" w:cs="Arial"/>
        </w:rPr>
        <w:t>地理视图</w:t>
      </w:r>
    </w:p>
    <w:p w:rsidR="002B550E" w:rsidRPr="00AD1E69" w:rsidRDefault="002B550E" w:rsidP="002B550E">
      <w:pPr>
        <w:pStyle w:val="PURBody-Indented"/>
        <w:rPr>
          <w:rFonts w:eastAsia="SimSun" w:cs="Arial"/>
          <w:spacing w:val="-2"/>
        </w:rPr>
      </w:pPr>
      <w:r w:rsidRPr="007C5784">
        <w:rPr>
          <w:rFonts w:eastAsia="SimSun" w:cs="Arial"/>
          <w:spacing w:val="-2"/>
          <w:lang w:val="pt-PT"/>
        </w:rPr>
        <w:t xml:space="preserve">System Center 2012 </w:t>
      </w:r>
      <w:r w:rsidRPr="00AD1E69">
        <w:rPr>
          <w:rFonts w:eastAsia="SimSun" w:cs="Arial"/>
          <w:spacing w:val="-2"/>
        </w:rPr>
        <w:t>服务器软件包括通过</w:t>
      </w:r>
      <w:r w:rsidRPr="007C5784">
        <w:rPr>
          <w:rFonts w:eastAsia="SimSun" w:cs="Arial"/>
          <w:spacing w:val="-2"/>
          <w:lang w:val="pt-PT"/>
        </w:rPr>
        <w:t xml:space="preserve"> Bing Maps</w:t>
      </w:r>
      <w:r w:rsidRPr="007C5784">
        <w:rPr>
          <w:rFonts w:eastAsia="SimSun" w:cs="Arial"/>
          <w:spacing w:val="-2"/>
          <w:lang w:val="pt-PT"/>
        </w:rPr>
        <w:t>（</w:t>
      </w:r>
      <w:r w:rsidRPr="00AD1E69">
        <w:rPr>
          <w:rFonts w:eastAsia="SimSun" w:cs="Arial"/>
          <w:spacing w:val="-2"/>
        </w:rPr>
        <w:t>或后续品牌</w:t>
      </w:r>
      <w:r w:rsidRPr="007C5784">
        <w:rPr>
          <w:rFonts w:eastAsia="SimSun" w:cs="Arial"/>
          <w:spacing w:val="-2"/>
          <w:lang w:val="pt-PT"/>
        </w:rPr>
        <w:t>）</w:t>
      </w:r>
      <w:r w:rsidRPr="00AD1E69">
        <w:rPr>
          <w:rFonts w:eastAsia="SimSun" w:cs="Arial"/>
          <w:spacing w:val="-2"/>
        </w:rPr>
        <w:t>应用程序编程接口</w:t>
      </w:r>
      <w:r w:rsidRPr="007C5784">
        <w:rPr>
          <w:rFonts w:eastAsia="SimSun" w:cs="Arial"/>
          <w:spacing w:val="-2"/>
          <w:lang w:val="pt-PT"/>
        </w:rPr>
        <w:t>（</w:t>
      </w:r>
      <w:r w:rsidRPr="00AD1E69">
        <w:rPr>
          <w:rFonts w:eastAsia="SimSun" w:cs="Arial"/>
          <w:spacing w:val="-2"/>
        </w:rPr>
        <w:t>以下简称</w:t>
      </w:r>
      <w:r w:rsidRPr="007C5784">
        <w:rPr>
          <w:rFonts w:eastAsia="SimSun" w:cs="Arial"/>
          <w:spacing w:val="-2"/>
          <w:lang w:val="pt-PT"/>
        </w:rPr>
        <w:t>“Bing Maps API”</w:t>
      </w:r>
      <w:r w:rsidRPr="007C5784">
        <w:rPr>
          <w:rFonts w:eastAsia="SimSun" w:cs="Arial"/>
          <w:spacing w:val="-2"/>
          <w:lang w:val="pt-PT"/>
        </w:rPr>
        <w:t>）</w:t>
      </w:r>
      <w:r w:rsidRPr="00AD1E69">
        <w:rPr>
          <w:rFonts w:eastAsia="SimSun" w:cs="Arial"/>
          <w:spacing w:val="-2"/>
        </w:rPr>
        <w:t>检索地图、图像和其他数据等内容的功能。</w:t>
      </w:r>
      <w:r w:rsidRPr="00AD1E69">
        <w:rPr>
          <w:rFonts w:eastAsia="SimSun" w:cs="Arial"/>
          <w:spacing w:val="-2"/>
          <w:lang w:eastAsia="zh-CN"/>
        </w:rPr>
        <w:t>此功能的目的是在地图、空中图和混合图像的顶部显示站点数据。您可以使用此功能，在您的屏幕上显示站点数据或打印包括该显示内容的书面报告。此功能只能结合软件中集成的访问方法和方式来实现。</w:t>
      </w:r>
      <w:r w:rsidRPr="00AD1E69">
        <w:rPr>
          <w:rFonts w:eastAsia="SimSun" w:cs="Arial"/>
          <w:spacing w:val="-2"/>
        </w:rPr>
        <w:t>您不得以其他方式复制、存储、存档或创建通过</w:t>
      </w:r>
      <w:r w:rsidRPr="00AD1E69">
        <w:rPr>
          <w:rFonts w:eastAsia="SimSun" w:cs="Arial"/>
          <w:spacing w:val="-2"/>
        </w:rPr>
        <w:t xml:space="preserve"> Bing Maps API </w:t>
      </w:r>
      <w:r w:rsidRPr="00AD1E69">
        <w:rPr>
          <w:rFonts w:eastAsia="SimSun" w:cs="Arial"/>
          <w:spacing w:val="-2"/>
        </w:rPr>
        <w:t>提供的内容的数据库。即便通过</w:t>
      </w:r>
      <w:r w:rsidRPr="00AD1E69">
        <w:rPr>
          <w:rFonts w:eastAsia="SimSun" w:cs="Arial"/>
          <w:spacing w:val="-2"/>
        </w:rPr>
        <w:t xml:space="preserve"> Bing Maps API </w:t>
      </w:r>
      <w:r w:rsidRPr="00AD1E69">
        <w:rPr>
          <w:rFonts w:eastAsia="SimSun" w:cs="Arial"/>
          <w:spacing w:val="-2"/>
        </w:rPr>
        <w:t>提供了以下功能，您也不得出于任何目的使用这些功能：</w:t>
      </w:r>
    </w:p>
    <w:p w:rsidR="002B550E" w:rsidRPr="00873CB5" w:rsidRDefault="002B550E" w:rsidP="008A355D">
      <w:pPr>
        <w:pStyle w:val="PURBullet-Indented"/>
        <w:numPr>
          <w:ilvl w:val="0"/>
          <w:numId w:val="12"/>
        </w:numPr>
        <w:rPr>
          <w:rFonts w:eastAsia="SimSun" w:cs="Arial"/>
        </w:rPr>
      </w:pPr>
      <w:r w:rsidRPr="00873CB5">
        <w:rPr>
          <w:rFonts w:eastAsia="SimSun" w:cs="Arial"/>
        </w:rPr>
        <w:t xml:space="preserve">Bing Maps API </w:t>
      </w:r>
      <w:r w:rsidRPr="00873CB5">
        <w:rPr>
          <w:rFonts w:eastAsia="SimSun" w:cs="Arial"/>
        </w:rPr>
        <w:t>提供基于传感器的指南</w:t>
      </w:r>
      <w:r w:rsidRPr="00873CB5">
        <w:rPr>
          <w:rFonts w:eastAsia="SimSun" w:cs="Arial"/>
        </w:rPr>
        <w:t>/</w:t>
      </w:r>
      <w:r w:rsidRPr="00873CB5">
        <w:rPr>
          <w:rFonts w:eastAsia="SimSun" w:cs="Arial"/>
        </w:rPr>
        <w:t>路线、</w:t>
      </w:r>
    </w:p>
    <w:p w:rsidR="002B550E" w:rsidRPr="00873CB5" w:rsidRDefault="002B550E" w:rsidP="008A355D">
      <w:pPr>
        <w:pStyle w:val="PURBullet-Indented"/>
        <w:numPr>
          <w:ilvl w:val="0"/>
          <w:numId w:val="12"/>
        </w:numPr>
        <w:rPr>
          <w:rFonts w:eastAsia="SimSun" w:cs="Arial"/>
          <w:lang w:eastAsia="zh-CN"/>
        </w:rPr>
      </w:pPr>
      <w:r w:rsidRPr="00873CB5">
        <w:rPr>
          <w:rFonts w:eastAsia="SimSun" w:cs="Arial"/>
          <w:lang w:eastAsia="zh-CN"/>
        </w:rPr>
        <w:t>任何道路交通数据或鸟瞰图像（或相关元数据）。</w:t>
      </w:r>
    </w:p>
    <w:p w:rsidR="002B550E" w:rsidRPr="00873CB5" w:rsidRDefault="002B550E" w:rsidP="002B550E">
      <w:pPr>
        <w:pStyle w:val="PURBody-Indented"/>
        <w:rPr>
          <w:rFonts w:eastAsia="SimSun" w:cs="Arial"/>
          <w:lang w:eastAsia="zh-CN"/>
        </w:rPr>
      </w:pPr>
      <w:r w:rsidRPr="00873CB5">
        <w:rPr>
          <w:rFonts w:eastAsia="SimSun" w:cs="Arial"/>
          <w:lang w:eastAsia="zh-CN"/>
        </w:rPr>
        <w:t>您不得删除、最小化、阻止或修改软件中所含以下任何内容，包括通过软件提供给您的任何内容：</w:t>
      </w:r>
    </w:p>
    <w:p w:rsidR="002B550E" w:rsidRPr="00873CB5" w:rsidRDefault="002B550E" w:rsidP="008A355D">
      <w:pPr>
        <w:pStyle w:val="PURBullet-Indented"/>
        <w:numPr>
          <w:ilvl w:val="0"/>
          <w:numId w:val="12"/>
        </w:numPr>
        <w:rPr>
          <w:rFonts w:eastAsia="SimSun" w:cs="Arial"/>
        </w:rPr>
      </w:pPr>
      <w:r w:rsidRPr="00873CB5">
        <w:rPr>
          <w:rFonts w:eastAsia="SimSun" w:cs="Arial"/>
        </w:rPr>
        <w:t>徽标、</w:t>
      </w:r>
    </w:p>
    <w:p w:rsidR="002B550E" w:rsidRPr="00873CB5" w:rsidRDefault="002B550E" w:rsidP="008A355D">
      <w:pPr>
        <w:pStyle w:val="PURBullet-Indented"/>
        <w:numPr>
          <w:ilvl w:val="0"/>
          <w:numId w:val="12"/>
        </w:numPr>
        <w:rPr>
          <w:rFonts w:eastAsia="SimSun" w:cs="Arial"/>
        </w:rPr>
      </w:pPr>
      <w:r w:rsidRPr="00873CB5">
        <w:rPr>
          <w:rFonts w:eastAsia="SimSun" w:cs="Arial"/>
        </w:rPr>
        <w:t>商标、</w:t>
      </w:r>
    </w:p>
    <w:p w:rsidR="002B550E" w:rsidRPr="00873CB5" w:rsidRDefault="002B550E" w:rsidP="008A355D">
      <w:pPr>
        <w:pStyle w:val="PURBullet-Indented"/>
        <w:numPr>
          <w:ilvl w:val="0"/>
          <w:numId w:val="12"/>
        </w:numPr>
        <w:rPr>
          <w:rFonts w:eastAsia="SimSun" w:cs="Arial"/>
        </w:rPr>
      </w:pPr>
      <w:r w:rsidRPr="00873CB5">
        <w:rPr>
          <w:rFonts w:eastAsia="SimSun" w:cs="Arial"/>
        </w:rPr>
        <w:t>版权、</w:t>
      </w:r>
    </w:p>
    <w:p w:rsidR="002B550E" w:rsidRPr="00873CB5" w:rsidRDefault="002B550E" w:rsidP="008A355D">
      <w:pPr>
        <w:pStyle w:val="PURBullet-Indented"/>
        <w:numPr>
          <w:ilvl w:val="0"/>
          <w:numId w:val="12"/>
        </w:numPr>
        <w:rPr>
          <w:rFonts w:eastAsia="SimSun" w:cs="Arial"/>
        </w:rPr>
      </w:pPr>
      <w:r w:rsidRPr="00873CB5">
        <w:rPr>
          <w:rFonts w:eastAsia="SimSun" w:cs="Arial"/>
        </w:rPr>
        <w:t>数字水印，或</w:t>
      </w:r>
    </w:p>
    <w:p w:rsidR="002B550E" w:rsidRPr="00873CB5" w:rsidRDefault="002B550E" w:rsidP="008A355D">
      <w:pPr>
        <w:pStyle w:val="PURBullet-Indented"/>
        <w:numPr>
          <w:ilvl w:val="0"/>
          <w:numId w:val="12"/>
        </w:numPr>
        <w:rPr>
          <w:rFonts w:eastAsia="SimSun" w:cs="Arial"/>
        </w:rPr>
      </w:pPr>
      <w:r w:rsidRPr="00873CB5">
        <w:rPr>
          <w:rFonts w:eastAsia="SimSun" w:cs="Arial"/>
        </w:rPr>
        <w:t xml:space="preserve">Microsoft </w:t>
      </w:r>
      <w:r w:rsidRPr="00873CB5">
        <w:rPr>
          <w:rFonts w:eastAsia="SimSun" w:cs="Arial"/>
        </w:rPr>
        <w:t>或其供应商的其他声明。</w:t>
      </w:r>
    </w:p>
    <w:p w:rsidR="002B550E" w:rsidRPr="00873CB5" w:rsidRDefault="002B550E" w:rsidP="002B550E">
      <w:pPr>
        <w:pStyle w:val="PURBody-Indented"/>
        <w:rPr>
          <w:rFonts w:eastAsia="SimSun" w:cs="Arial"/>
        </w:rPr>
      </w:pPr>
      <w:r w:rsidRPr="00873CB5">
        <w:rPr>
          <w:rFonts w:eastAsia="SimSun" w:cs="Arial"/>
        </w:rPr>
        <w:t>您对</w:t>
      </w:r>
      <w:r w:rsidRPr="00873CB5">
        <w:rPr>
          <w:rFonts w:eastAsia="SimSun" w:cs="Arial"/>
        </w:rPr>
        <w:t xml:space="preserve"> Bing Maps API </w:t>
      </w:r>
      <w:r w:rsidRPr="00873CB5">
        <w:rPr>
          <w:rFonts w:eastAsia="SimSun" w:cs="Arial"/>
        </w:rPr>
        <w:t>和相关内容的使用也应遵守</w:t>
      </w:r>
      <w:r w:rsidRPr="00873CB5">
        <w:rPr>
          <w:rFonts w:eastAsia="SimSun" w:cs="Arial"/>
        </w:rPr>
        <w:t xml:space="preserve"> </w:t>
      </w:r>
      <w:hyperlink r:id="rId99" w:tgtFrame="_blank" w:history="1">
        <w:r w:rsidRPr="00873CB5">
          <w:rPr>
            <w:rFonts w:eastAsia="SimSun" w:cs="Arial"/>
          </w:rPr>
          <w:t>http://go.microsoft.com/?linkid=9710837</w:t>
        </w:r>
      </w:hyperlink>
      <w:r w:rsidRPr="00873CB5">
        <w:rPr>
          <w:rFonts w:eastAsia="SimSun" w:cs="Arial"/>
        </w:rPr>
        <w:t xml:space="preserve"> </w:t>
      </w:r>
      <w:r w:rsidRPr="00873CB5">
        <w:rPr>
          <w:rFonts w:eastAsia="SimSun" w:cs="Arial"/>
        </w:rPr>
        <w:t>上的附加条款和条件。</w:t>
      </w:r>
    </w:p>
    <w:p w:rsidR="002B550E" w:rsidRPr="00873CB5" w:rsidRDefault="0099372B" w:rsidP="002B550E">
      <w:pPr>
        <w:keepNext/>
        <w:keepLines/>
        <w:spacing w:before="240" w:after="240"/>
        <w:jc w:val="right"/>
        <w:rPr>
          <w:rFonts w:eastAsia="SimSun" w:cs="Arial"/>
          <w:color w:val="00467F"/>
          <w:sz w:val="16"/>
          <w:u w:val="single"/>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sz w:val="18"/>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241" w:name="_Toc317071907"/>
      <w:bookmarkStart w:id="242" w:name="_Toc317072115"/>
      <w:bookmarkStart w:id="243" w:name="_Toc317160714"/>
      <w:r w:rsidRPr="00873CB5">
        <w:rPr>
          <w:rFonts w:eastAsia="SimSun" w:cs="Arial"/>
        </w:rPr>
        <w:t>Windows HPC Server 2008 R2 Suite</w:t>
      </w:r>
      <w:bookmarkEnd w:id="231"/>
      <w:bookmarkEnd w:id="232"/>
      <w:bookmarkEnd w:id="233"/>
      <w:bookmarkEnd w:id="234"/>
      <w:bookmarkEnd w:id="235"/>
      <w:bookmarkEnd w:id="236"/>
      <w:bookmarkEnd w:id="237"/>
      <w:bookmarkEnd w:id="241"/>
      <w:bookmarkEnd w:id="242"/>
      <w:bookmarkEnd w:id="243"/>
      <w:r w:rsidR="00803447" w:rsidRPr="00873CB5">
        <w:rPr>
          <w:rFonts w:eastAsia="SimSun" w:cs="Arial"/>
        </w:rPr>
        <w:fldChar w:fldCharType="begin"/>
      </w:r>
      <w:r w:rsidRPr="00873CB5">
        <w:rPr>
          <w:rFonts w:eastAsia="SimSun" w:cs="Arial"/>
        </w:rPr>
        <w:instrText xml:space="preserve">XE "Windows HPC Server 2008 R2 Suite" </w:instrText>
      </w:r>
      <w:r w:rsidR="00803447" w:rsidRPr="00873CB5">
        <w:rPr>
          <w:rFonts w:eastAsia="SimSun" w:cs="Arial"/>
        </w:rPr>
        <w:fldChar w:fldCharType="end"/>
      </w:r>
    </w:p>
    <w:p w:rsidR="000A570B" w:rsidRPr="00873CB5" w:rsidRDefault="000A570B" w:rsidP="000A570B">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873CB5" w:rsidTr="00AE7BEF">
        <w:tc>
          <w:tcPr>
            <w:tcW w:w="2477" w:type="pct"/>
          </w:tcPr>
          <w:p w:rsidR="000A570B"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tcPr>
          <w:p w:rsidR="000A570B" w:rsidRPr="00873CB5" w:rsidRDefault="000A570B" w:rsidP="00AE7BEF">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A00452">
              <w:rPr>
                <w:rFonts w:eastAsia="SimSun" w:cs="Arial"/>
                <w:iCs/>
                <w:color w:val="404040" w:themeColor="text1" w:themeTint="BF"/>
                <w:sz w:val="18"/>
              </w:rPr>
              <w:t>：</w:t>
            </w:r>
            <w:r w:rsidRPr="00873CB5">
              <w:rPr>
                <w:rFonts w:eastAsia="SimSun" w:cs="Arial"/>
                <w:b/>
                <w:color w:val="404040" w:themeColor="text1" w:themeTint="BF"/>
                <w:sz w:val="18"/>
              </w:rPr>
              <w:t>否</w:t>
            </w:r>
          </w:p>
        </w:tc>
      </w:tr>
      <w:tr w:rsidR="000A570B" w:rsidRPr="00873CB5" w:rsidTr="00AE7BEF">
        <w:tc>
          <w:tcPr>
            <w:tcW w:w="2477" w:type="pct"/>
          </w:tcPr>
          <w:p w:rsidR="000A570B" w:rsidRPr="00873CB5" w:rsidRDefault="000A570B"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客户端</w:t>
            </w:r>
            <w:r w:rsidRPr="00873CB5">
              <w:rPr>
                <w:rFonts w:eastAsia="SimSun" w:cs="Arial"/>
                <w:color w:val="404040" w:themeColor="text1" w:themeTint="BF"/>
                <w:sz w:val="18"/>
                <w:lang w:eastAsia="zh-CN"/>
              </w:rPr>
              <w:t>/</w:t>
            </w:r>
            <w:r w:rsidRPr="00873CB5">
              <w:rPr>
                <w:rFonts w:eastAsia="SimSun" w:cs="Arial"/>
                <w:color w:val="404040" w:themeColor="text1" w:themeTint="BF"/>
                <w:sz w:val="18"/>
                <w:lang w:eastAsia="zh-CN"/>
              </w:rPr>
              <w:t>附加软件：</w:t>
            </w:r>
            <w:r w:rsidRPr="00873CB5">
              <w:rPr>
                <w:rFonts w:eastAsia="SimSun" w:cs="Arial"/>
                <w:b/>
                <w:color w:val="404040" w:themeColor="text1" w:themeTint="BF"/>
                <w:sz w:val="18"/>
                <w:lang w:eastAsia="zh-CN"/>
              </w:rPr>
              <w:t>是</w:t>
            </w:r>
            <w:r w:rsidRPr="00873CB5">
              <w:rPr>
                <w:rFonts w:eastAsia="SimSun" w:cs="Arial"/>
                <w:i/>
                <w:color w:val="404040" w:themeColor="text1" w:themeTint="BF"/>
                <w:sz w:val="18"/>
                <w:lang w:eastAsia="zh-CN"/>
              </w:rPr>
              <w:t>（请参阅</w:t>
            </w:r>
            <w:hyperlink w:anchor="附录 1" w:history="1">
              <w:hyperlink w:anchor="附录 1" w:history="1">
                <w:hyperlink w:anchor="附录 1" w:history="1">
                  <w:hyperlink w:anchor="Appendix1" w:history="1">
                    <w:r w:rsidR="003B5A8E" w:rsidRPr="00634D10">
                      <w:rPr>
                        <w:rStyle w:val="Hyperlink"/>
                        <w:rFonts w:eastAsia="SimSun" w:cs="Arial"/>
                        <w:i/>
                        <w:iCs/>
                        <w:sz w:val="18"/>
                        <w:szCs w:val="18"/>
                        <w:lang w:eastAsia="zh-CN"/>
                      </w:rPr>
                      <w:t>附录</w:t>
                    </w:r>
                    <w:r w:rsidR="003B5A8E" w:rsidRPr="00634D10">
                      <w:rPr>
                        <w:rStyle w:val="Hyperlink"/>
                        <w:rFonts w:eastAsia="SimSun" w:cs="Arial"/>
                        <w:i/>
                        <w:iCs/>
                        <w:sz w:val="18"/>
                        <w:szCs w:val="18"/>
                        <w:lang w:eastAsia="zh-CN"/>
                      </w:rPr>
                      <w:t xml:space="preserve"> 1</w:t>
                    </w:r>
                  </w:hyperlink>
                </w:hyperlink>
              </w:hyperlink>
            </w:hyperlink>
            <w:r w:rsidRPr="00873CB5">
              <w:rPr>
                <w:rFonts w:eastAsia="SimSun" w:cs="Arial"/>
                <w:i/>
                <w:color w:val="404040" w:themeColor="text1" w:themeTint="BF"/>
                <w:sz w:val="18"/>
                <w:lang w:eastAsia="zh-CN"/>
              </w:rPr>
              <w:t>）</w:t>
            </w:r>
          </w:p>
        </w:tc>
        <w:tc>
          <w:tcPr>
            <w:tcW w:w="2523" w:type="pct"/>
          </w:tcPr>
          <w:p w:rsidR="000A570B" w:rsidRPr="00873CB5" w:rsidRDefault="000A570B" w:rsidP="00AE7BEF">
            <w:pPr>
              <w:spacing w:after="0"/>
              <w:rPr>
                <w:rFonts w:eastAsia="SimSun" w:cs="Arial"/>
                <w:color w:val="404040" w:themeColor="text1" w:themeTint="BF"/>
                <w:sz w:val="18"/>
                <w:lang w:eastAsia="zh-CN"/>
              </w:rPr>
            </w:pPr>
          </w:p>
        </w:tc>
      </w:tr>
    </w:tbl>
    <w:p w:rsidR="000A570B" w:rsidRPr="00873CB5" w:rsidRDefault="000A570B" w:rsidP="000A570B">
      <w:pPr>
        <w:pStyle w:val="PURADDITIONALTERMSHEADERMB"/>
        <w:rPr>
          <w:rFonts w:eastAsia="SimSun" w:cs="Arial"/>
        </w:rPr>
      </w:pPr>
      <w:r w:rsidRPr="00873CB5">
        <w:rPr>
          <w:rFonts w:eastAsia="SimSun" w:cs="Arial"/>
        </w:rPr>
        <w:t>附加条款：</w:t>
      </w:r>
    </w:p>
    <w:p w:rsidR="000A570B" w:rsidRPr="00AD1E69" w:rsidRDefault="000A570B" w:rsidP="000A570B">
      <w:pPr>
        <w:pStyle w:val="PURBody-Indented"/>
        <w:rPr>
          <w:rFonts w:eastAsia="SimSun" w:cs="Arial"/>
          <w:spacing w:val="-2"/>
          <w:lang w:eastAsia="zh-CN"/>
        </w:rPr>
      </w:pPr>
      <w:r w:rsidRPr="00AD1E69">
        <w:rPr>
          <w:rFonts w:eastAsia="SimSun" w:cs="Arial"/>
          <w:spacing w:val="-2"/>
        </w:rPr>
        <w:t xml:space="preserve">Windows HPC Server 2008 R2 Suite </w:t>
      </w:r>
      <w:r w:rsidRPr="00AD1E69">
        <w:rPr>
          <w:rFonts w:eastAsia="SimSun" w:cs="Arial"/>
          <w:spacing w:val="-2"/>
        </w:rPr>
        <w:t>包括</w:t>
      </w:r>
      <w:r w:rsidRPr="00AD1E69">
        <w:rPr>
          <w:rFonts w:eastAsia="SimSun" w:cs="Arial"/>
          <w:spacing w:val="-2"/>
        </w:rPr>
        <w:t xml:space="preserve"> HPC Pack 2008 R2 for Enterprise </w:t>
      </w:r>
      <w:r w:rsidRPr="00AD1E69">
        <w:rPr>
          <w:rFonts w:eastAsia="SimSun" w:cs="Arial"/>
          <w:spacing w:val="-2"/>
        </w:rPr>
        <w:t>和</w:t>
      </w:r>
      <w:r w:rsidRPr="00AD1E69">
        <w:rPr>
          <w:rFonts w:eastAsia="SimSun" w:cs="Arial"/>
          <w:spacing w:val="-2"/>
        </w:rPr>
        <w:t xml:space="preserve"> Windows Server 2008 R2 HPC Edition </w:t>
      </w:r>
      <w:r w:rsidRPr="00AD1E69">
        <w:rPr>
          <w:rFonts w:eastAsia="SimSun" w:cs="Arial"/>
          <w:spacing w:val="-2"/>
        </w:rPr>
        <w:t>的使用权利。</w:t>
      </w:r>
      <w:r w:rsidR="00516180">
        <w:rPr>
          <w:rFonts w:eastAsia="SimSun" w:cs="Arial"/>
          <w:spacing w:val="-2"/>
        </w:rPr>
        <w:br/>
      </w:r>
      <w:r w:rsidRPr="00AD1E69">
        <w:rPr>
          <w:rFonts w:eastAsia="SimSun" w:cs="Arial"/>
          <w:spacing w:val="-2"/>
          <w:lang w:eastAsia="zh-CN"/>
        </w:rPr>
        <w:t>根据这些服务提供商使用权利的其他部分中的规定，也可以通过单独的软件和管理许可来获得相同的产品。在本节中所述的允许情况下，您有权使用</w:t>
      </w:r>
      <w:r w:rsidRPr="00AD1E69">
        <w:rPr>
          <w:rFonts w:eastAsia="SimSun" w:cs="Arial"/>
          <w:spacing w:val="-2"/>
          <w:lang w:eastAsia="zh-CN"/>
        </w:rPr>
        <w:t xml:space="preserve"> Windows HPC Server 2008 R2 Suite </w:t>
      </w:r>
      <w:r w:rsidRPr="00AD1E69">
        <w:rPr>
          <w:rFonts w:eastAsia="SimSun" w:cs="Arial"/>
          <w:spacing w:val="-2"/>
          <w:lang w:eastAsia="zh-CN"/>
        </w:rPr>
        <w:t>中包含的产品。一旦获得</w:t>
      </w:r>
      <w:r w:rsidRPr="00AD1E69">
        <w:rPr>
          <w:rFonts w:eastAsia="SimSun" w:cs="Arial"/>
          <w:spacing w:val="-2"/>
          <w:lang w:eastAsia="zh-CN"/>
        </w:rPr>
        <w:t xml:space="preserve"> Windows HPC Server 2008 R2 Suite </w:t>
      </w:r>
      <w:r w:rsidRPr="00AD1E69">
        <w:rPr>
          <w:rFonts w:eastAsia="SimSun" w:cs="Arial"/>
          <w:spacing w:val="-2"/>
          <w:lang w:eastAsia="zh-CN"/>
        </w:rPr>
        <w:t>的许可，则表示您获得了一份单一许可，您可将该许可分配给单台设备或服务器。您并未获得分别针对</w:t>
      </w:r>
      <w:r w:rsidRPr="00AD1E69">
        <w:rPr>
          <w:rFonts w:eastAsia="SimSun" w:cs="Arial"/>
          <w:spacing w:val="-2"/>
          <w:lang w:eastAsia="zh-CN"/>
        </w:rPr>
        <w:t xml:space="preserve"> Windows HPC Server 2008 R2 Suite </w:t>
      </w:r>
      <w:r w:rsidRPr="00AD1E69">
        <w:rPr>
          <w:rFonts w:eastAsia="SimSun" w:cs="Arial"/>
          <w:spacing w:val="-2"/>
          <w:lang w:eastAsia="zh-CN"/>
        </w:rPr>
        <w:t>中包含的各个产品的一组软件许可。</w:t>
      </w:r>
    </w:p>
    <w:p w:rsidR="000A570B" w:rsidRPr="00873CB5" w:rsidRDefault="000A570B" w:rsidP="000A570B">
      <w:pPr>
        <w:pStyle w:val="PURBlueStrong"/>
        <w:rPr>
          <w:rFonts w:eastAsia="SimSun" w:cs="Arial"/>
          <w:lang w:eastAsia="zh-CN"/>
        </w:rPr>
      </w:pPr>
      <w:r w:rsidRPr="00873CB5">
        <w:rPr>
          <w:rFonts w:eastAsia="SimSun" w:cs="Arial"/>
          <w:lang w:eastAsia="zh-CN"/>
        </w:rPr>
        <w:t>使用</w:t>
      </w:r>
      <w:r w:rsidRPr="00873CB5">
        <w:rPr>
          <w:rFonts w:eastAsia="SimSun" w:cs="Arial"/>
          <w:lang w:eastAsia="zh-CN"/>
        </w:rPr>
        <w:t xml:space="preserve"> HPC Pack 2008 R2 Enterprise </w:t>
      </w:r>
      <w:r w:rsidRPr="00873CB5">
        <w:rPr>
          <w:rFonts w:eastAsia="SimSun" w:cs="Arial"/>
          <w:lang w:eastAsia="zh-CN"/>
        </w:rPr>
        <w:t>软件</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HPC Pack 2008 R2 Enterprise </w:t>
      </w:r>
      <w:r w:rsidRPr="00873CB5">
        <w:rPr>
          <w:rFonts w:eastAsia="SimSun" w:cs="Arial"/>
          <w:lang w:eastAsia="zh-CN"/>
        </w:rPr>
        <w:t>的许可条款适用于您对</w:t>
      </w:r>
      <w:r w:rsidRPr="00873CB5">
        <w:rPr>
          <w:rFonts w:eastAsia="SimSun" w:cs="Arial"/>
          <w:lang w:eastAsia="zh-CN"/>
        </w:rPr>
        <w:t xml:space="preserve"> HPC Pack 2008 R2 Enterprise </w:t>
      </w:r>
      <w:r w:rsidRPr="00873CB5">
        <w:rPr>
          <w:rFonts w:eastAsia="SimSun" w:cs="Arial"/>
          <w:lang w:eastAsia="zh-CN"/>
        </w:rPr>
        <w:t>软件的使用。</w:t>
      </w:r>
    </w:p>
    <w:p w:rsidR="000A570B" w:rsidRPr="00873CB5" w:rsidRDefault="000A570B" w:rsidP="000A570B">
      <w:pPr>
        <w:pStyle w:val="PURBlueStrong"/>
        <w:rPr>
          <w:rFonts w:eastAsia="SimSun" w:cs="Arial"/>
        </w:rPr>
      </w:pPr>
      <w:r w:rsidRPr="00873CB5">
        <w:rPr>
          <w:rFonts w:eastAsia="SimSun" w:cs="Arial"/>
        </w:rPr>
        <w:t xml:space="preserve">Windows Server 2008 R2 HPC Edition </w:t>
      </w:r>
    </w:p>
    <w:p w:rsidR="000A570B" w:rsidRPr="00873CB5" w:rsidRDefault="000A570B" w:rsidP="000A570B">
      <w:pPr>
        <w:pStyle w:val="PURBody-Indented"/>
        <w:rPr>
          <w:rFonts w:eastAsia="SimSun" w:cs="Arial"/>
        </w:rPr>
      </w:pPr>
      <w:r w:rsidRPr="00873CB5">
        <w:rPr>
          <w:rFonts w:eastAsia="SimSun" w:cs="Arial"/>
        </w:rPr>
        <w:t xml:space="preserve">Windows Server 2008 R2 HPC Edition </w:t>
      </w:r>
      <w:r w:rsidRPr="00873CB5">
        <w:rPr>
          <w:rFonts w:eastAsia="SimSun" w:cs="Arial"/>
        </w:rPr>
        <w:t>的许可条款适用于您对</w:t>
      </w:r>
      <w:r w:rsidRPr="00873CB5">
        <w:rPr>
          <w:rFonts w:eastAsia="SimSun" w:cs="Arial"/>
        </w:rPr>
        <w:t xml:space="preserve"> Windows Server 2008 R2 HPC Edition </w:t>
      </w:r>
      <w:r w:rsidRPr="00873CB5">
        <w:rPr>
          <w:rFonts w:eastAsia="SimSun" w:cs="Arial"/>
        </w:rPr>
        <w:t>软件的使用。</w:t>
      </w:r>
    </w:p>
    <w:p w:rsidR="000A570B" w:rsidRPr="007C5784" w:rsidRDefault="0099372B" w:rsidP="000A570B">
      <w:pPr>
        <w:keepNext/>
        <w:keepLines/>
        <w:spacing w:before="240" w:after="240"/>
        <w:jc w:val="right"/>
        <w:rPr>
          <w:lang w:val="pt-PT"/>
        </w:rPr>
      </w:pPr>
      <w:hyperlink w:anchor="TOC" w:history="1">
        <w:r w:rsidR="00535D9B" w:rsidRPr="00873CB5">
          <w:rPr>
            <w:rFonts w:eastAsia="SimSun" w:cs="Arial"/>
            <w:color w:val="00467F"/>
            <w:sz w:val="16"/>
            <w:u w:val="single"/>
            <w:lang w:eastAsia="zh-CN"/>
          </w:rPr>
          <w:t>目录</w:t>
        </w:r>
      </w:hyperlink>
      <w:r w:rsidR="00535D9B" w:rsidRPr="007C5784">
        <w:rPr>
          <w:rFonts w:eastAsia="SimSun" w:cs="Arial"/>
          <w:sz w:val="18"/>
          <w:lang w:val="pt-PT" w:eastAsia="zh-CN"/>
        </w:rPr>
        <w:t>/</w:t>
      </w:r>
      <w:hyperlink w:anchor="UniversalTerms" w:history="1">
        <w:r w:rsidR="00535D9B" w:rsidRPr="00873CB5">
          <w:rPr>
            <w:rFonts w:eastAsia="SimSun" w:cs="Arial"/>
            <w:color w:val="00467F"/>
            <w:sz w:val="16"/>
            <w:u w:val="single"/>
            <w:lang w:eastAsia="zh-CN"/>
          </w:rPr>
          <w:t>通用许可条款</w:t>
        </w:r>
      </w:hyperlink>
    </w:p>
    <w:p w:rsidR="00BC0B8B" w:rsidRPr="007C5784" w:rsidRDefault="00BC0B8B" w:rsidP="00BC0B8B">
      <w:pPr>
        <w:spacing w:before="240" w:after="240"/>
        <w:jc w:val="right"/>
        <w:rPr>
          <w:lang w:val="pt-PT"/>
        </w:rPr>
      </w:pPr>
    </w:p>
    <w:p w:rsidR="00BC0B8B" w:rsidRPr="007C5784" w:rsidRDefault="00BC0B8B" w:rsidP="00BC0B8B">
      <w:pPr>
        <w:spacing w:before="240" w:after="240"/>
        <w:jc w:val="right"/>
        <w:rPr>
          <w:lang w:val="pt-PT"/>
        </w:rPr>
      </w:pPr>
    </w:p>
    <w:p w:rsidR="00BC0B8B" w:rsidRPr="007C5784" w:rsidRDefault="00BC0B8B" w:rsidP="00BC0B8B">
      <w:pPr>
        <w:spacing w:before="240" w:after="240"/>
        <w:jc w:val="right"/>
        <w:rPr>
          <w:rFonts w:eastAsia="SimSun" w:cs="Arial"/>
          <w:color w:val="00467F"/>
          <w:sz w:val="16"/>
          <w:u w:val="single"/>
          <w:lang w:val="pt-PT"/>
        </w:rPr>
      </w:pPr>
    </w:p>
    <w:p w:rsidR="000A570B" w:rsidRPr="007C5784" w:rsidRDefault="000A570B" w:rsidP="000A570B">
      <w:pPr>
        <w:pStyle w:val="PURProductName"/>
        <w:rPr>
          <w:rFonts w:eastAsia="SimSun" w:cs="Arial"/>
          <w:lang w:val="pt-PT"/>
        </w:rPr>
      </w:pPr>
      <w:bookmarkStart w:id="244" w:name="_Toc299524968"/>
      <w:bookmarkStart w:id="245" w:name="_Toc299531320"/>
      <w:bookmarkStart w:id="246" w:name="_Toc299531428"/>
      <w:bookmarkStart w:id="247" w:name="_Toc299531536"/>
      <w:bookmarkStart w:id="248" w:name="_Toc299957144"/>
      <w:bookmarkStart w:id="249" w:name="_Toc317071908"/>
      <w:bookmarkStart w:id="250" w:name="_Toc317072116"/>
      <w:bookmarkStart w:id="251" w:name="_Toc317160715"/>
      <w:r w:rsidRPr="007C5784">
        <w:rPr>
          <w:rFonts w:eastAsia="SimSun" w:cs="Arial"/>
          <w:lang w:val="pt-PT"/>
        </w:rPr>
        <w:lastRenderedPageBreak/>
        <w:t>Windows Server 2008 R2 Datacenter</w:t>
      </w:r>
      <w:bookmarkEnd w:id="244"/>
      <w:bookmarkEnd w:id="245"/>
      <w:bookmarkEnd w:id="246"/>
      <w:bookmarkEnd w:id="247"/>
      <w:bookmarkEnd w:id="248"/>
      <w:bookmarkEnd w:id="249"/>
      <w:bookmarkEnd w:id="250"/>
      <w:bookmarkEnd w:id="251"/>
      <w:r w:rsidR="00803447" w:rsidRPr="00873CB5">
        <w:rPr>
          <w:rFonts w:eastAsia="SimSun" w:cs="Arial"/>
        </w:rPr>
        <w:fldChar w:fldCharType="begin"/>
      </w:r>
      <w:r w:rsidRPr="007C5784">
        <w:rPr>
          <w:rFonts w:eastAsia="SimSun" w:cs="Arial"/>
          <w:lang w:val="pt-PT"/>
        </w:rPr>
        <w:instrText xml:space="preserve">XE "Windows Server 2008 R2 Datacenter" </w:instrText>
      </w:r>
      <w:r w:rsidR="00803447" w:rsidRPr="00873CB5">
        <w:rPr>
          <w:rFonts w:eastAsia="SimSun" w:cs="Arial"/>
        </w:rPr>
        <w:fldChar w:fldCharType="end"/>
      </w:r>
    </w:p>
    <w:p w:rsidR="000A570B" w:rsidRPr="007C5784" w:rsidRDefault="000A570B" w:rsidP="000A570B">
      <w:pPr>
        <w:pStyle w:val="PURLicenseTerm"/>
        <w:rPr>
          <w:rFonts w:eastAsia="SimSun" w:cs="Arial"/>
          <w:lang w:val="pt-PT" w:eastAsia="zh-CN"/>
        </w:rPr>
      </w:pPr>
      <w:r w:rsidRPr="00873CB5">
        <w:rPr>
          <w:rFonts w:eastAsia="SimSun" w:cs="Arial"/>
          <w:lang w:eastAsia="zh-CN"/>
        </w:rPr>
        <w:t>适用于此产品使用的许可条款包括通用许可条款、此许可模式的通用许可条款</w:t>
      </w:r>
      <w:r w:rsidRPr="007C5784">
        <w:rPr>
          <w:rFonts w:eastAsia="SimSun" w:cs="Arial"/>
          <w:lang w:val="pt-PT" w:eastAsia="zh-CN"/>
        </w:rPr>
        <w:t>，</w:t>
      </w:r>
      <w:r w:rsidRPr="00873CB5">
        <w:rPr>
          <w:rFonts w:eastAsia="SimSun" w:cs="Arial"/>
          <w:lang w:eastAsia="zh-CN"/>
        </w:rPr>
        <w:t>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5414"/>
        <w:gridCol w:w="5515"/>
      </w:tblGrid>
      <w:tr w:rsidR="00624A7C" w:rsidRPr="00873CB5" w:rsidTr="00BC0B8B">
        <w:tc>
          <w:tcPr>
            <w:tcW w:w="2477" w:type="pct"/>
          </w:tcPr>
          <w:p w:rsidR="00624A7C"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否</w:t>
            </w:r>
          </w:p>
        </w:tc>
        <w:tc>
          <w:tcPr>
            <w:tcW w:w="2523" w:type="pct"/>
            <w:vMerge w:val="restart"/>
          </w:tcPr>
          <w:p w:rsidR="00624A7C" w:rsidRPr="00873CB5" w:rsidRDefault="00624A7C" w:rsidP="0003633E">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可能不需要的软件、</w:t>
            </w:r>
            <w:r w:rsidRPr="00A00452">
              <w:rPr>
                <w:rFonts w:eastAsia="SimSun" w:cs="Arial"/>
                <w:b/>
                <w:lang w:eastAsia="zh-CN"/>
              </w:rPr>
              <w:t>MPEG-4</w:t>
            </w:r>
            <w:r w:rsidRPr="00A00452">
              <w:rPr>
                <w:rFonts w:eastAsia="SimSun" w:hAnsi="Arial" w:cs="Arial"/>
                <w:b/>
                <w:lang w:eastAsia="zh-CN"/>
              </w:rPr>
              <w:t>、</w:t>
            </w:r>
            <w:r w:rsidRPr="00A00452">
              <w:rPr>
                <w:rFonts w:eastAsia="SimSun" w:cs="Arial"/>
                <w:b/>
                <w:lang w:eastAsia="zh-CN"/>
              </w:rPr>
              <w:t>VC-1</w:t>
            </w:r>
            <w:r w:rsidR="00AD1E69" w:rsidRPr="00A00452">
              <w:rPr>
                <w:rFonts w:eastAsia="SimSun" w:cs="Arial"/>
                <w:b/>
                <w:lang w:eastAsia="zh-CN"/>
              </w:rPr>
              <w:br/>
            </w:r>
            <w:r w:rsidRPr="00873CB5">
              <w:rPr>
                <w:rFonts w:ascii="Arial" w:eastAsia="SimSun" w:hAnsi="Arial" w:cs="Arial"/>
                <w:i/>
                <w:lang w:eastAsia="zh-CN"/>
              </w:rPr>
              <w:t>（请参阅</w:t>
            </w:r>
            <w:hyperlink w:anchor="Appendix2" w:history="1">
              <w:r w:rsidR="004112AD">
                <w:rPr>
                  <w:rStyle w:val="Hyperlink"/>
                  <w:rFonts w:ascii="Arial" w:eastAsia="SimSun" w:hAnsi="Arial" w:cs="Arial"/>
                  <w:i/>
                  <w:lang w:eastAsia="zh-CN"/>
                </w:rPr>
                <w:t>附录</w:t>
              </w:r>
              <w:r w:rsidR="004112AD">
                <w:rPr>
                  <w:rStyle w:val="Hyperlink"/>
                  <w:rFonts w:ascii="Arial" w:eastAsia="SimSun" w:hAnsi="Arial" w:cs="Arial"/>
                  <w:i/>
                  <w:lang w:eastAsia="zh-CN"/>
                </w:rPr>
                <w:t xml:space="preserve"> 2</w:t>
              </w:r>
            </w:hyperlink>
            <w:r w:rsidRPr="00873CB5">
              <w:rPr>
                <w:rFonts w:ascii="Arial" w:eastAsia="SimSun" w:hAnsi="Arial" w:cs="Arial"/>
                <w:i/>
                <w:lang w:eastAsia="zh-CN"/>
              </w:rPr>
              <w:t>）</w:t>
            </w:r>
          </w:p>
        </w:tc>
      </w:tr>
      <w:tr w:rsidR="00624A7C" w:rsidRPr="00873CB5" w:rsidTr="00BC0B8B">
        <w:tc>
          <w:tcPr>
            <w:tcW w:w="2477" w:type="pct"/>
          </w:tcPr>
          <w:p w:rsidR="00624A7C" w:rsidRPr="00873CB5" w:rsidRDefault="00624A7C" w:rsidP="00AE7BE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FC2BBE" w:rsidRPr="00634D10">
                      <w:rPr>
                        <w:rStyle w:val="Hyperlink"/>
                        <w:rFonts w:eastAsia="SimSun" w:cs="Arial"/>
                        <w:i/>
                        <w:iCs/>
                        <w:szCs w:val="18"/>
                        <w:lang w:eastAsia="zh-CN"/>
                      </w:rPr>
                      <w:t>附录</w:t>
                    </w:r>
                    <w:r w:rsidR="00FC2BBE"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vMerge/>
          </w:tcPr>
          <w:p w:rsidR="00624A7C" w:rsidRPr="00873CB5" w:rsidRDefault="00624A7C"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cs="Arial"/>
          <w:lang w:eastAsia="zh-CN"/>
        </w:rPr>
        <w:t>所需许可的数目</w:t>
      </w:r>
    </w:p>
    <w:p w:rsidR="000A570B" w:rsidRPr="00873CB5" w:rsidRDefault="000A570B" w:rsidP="000A570B">
      <w:pPr>
        <w:pStyle w:val="PURBody-Indented"/>
        <w:rPr>
          <w:rFonts w:eastAsia="SimSun" w:cs="Arial"/>
          <w:color w:val="00467F" w:themeColor="text2"/>
          <w:u w:val="single"/>
          <w:lang w:eastAsia="zh-CN"/>
        </w:rPr>
      </w:pPr>
      <w:r w:rsidRPr="00873CB5">
        <w:rPr>
          <w:rFonts w:eastAsia="SimSun" w:cs="Arial"/>
          <w:lang w:eastAsia="zh-CN"/>
        </w:rPr>
        <w:t>服务器的每个物理处理器都需要一个软件许可，以便让您在任何时候都可以在该服务器上：</w:t>
      </w:r>
    </w:p>
    <w:p w:rsidR="000A570B" w:rsidRPr="00873CB5" w:rsidRDefault="000A570B" w:rsidP="006F4B5C">
      <w:pPr>
        <w:pStyle w:val="PURBullet-Indented"/>
        <w:rPr>
          <w:rFonts w:eastAsia="SimSun" w:cs="Arial"/>
          <w:lang w:eastAsia="zh-CN"/>
        </w:rPr>
      </w:pPr>
      <w:r w:rsidRPr="00873CB5">
        <w:rPr>
          <w:rFonts w:eastAsia="SimSun" w:cs="Arial"/>
          <w:lang w:eastAsia="zh-CN"/>
        </w:rPr>
        <w:t>在一个物理操作系统环境</w:t>
      </w:r>
      <w:r w:rsidRPr="00873CB5">
        <w:rPr>
          <w:rFonts w:eastAsia="SimSun" w:cs="Arial"/>
          <w:lang w:eastAsia="zh-CN"/>
        </w:rPr>
        <w:t xml:space="preserve"> (OSE) </w:t>
      </w:r>
      <w:r w:rsidRPr="00873CB5">
        <w:rPr>
          <w:rFonts w:eastAsia="SimSun" w:cs="Arial"/>
          <w:lang w:eastAsia="zh-CN"/>
        </w:rPr>
        <w:t>中运行服务器软件的一个实例，以及</w:t>
      </w:r>
    </w:p>
    <w:p w:rsidR="000A570B" w:rsidRPr="00873CB5" w:rsidRDefault="000A570B" w:rsidP="006F4B5C">
      <w:pPr>
        <w:pStyle w:val="PURBullet-Indented"/>
        <w:rPr>
          <w:rFonts w:eastAsia="SimSun" w:cs="Arial"/>
          <w:lang w:eastAsia="zh-CN"/>
        </w:rPr>
      </w:pPr>
      <w:r w:rsidRPr="00873CB5">
        <w:rPr>
          <w:rFonts w:eastAsia="SimSun" w:cs="Arial"/>
          <w:lang w:eastAsia="zh-CN"/>
        </w:rPr>
        <w:t>在虚拟操作系统环境</w:t>
      </w:r>
      <w:r w:rsidRPr="00873CB5">
        <w:rPr>
          <w:rFonts w:eastAsia="SimSun" w:cs="Arial"/>
          <w:lang w:eastAsia="zh-CN"/>
        </w:rPr>
        <w:t xml:space="preserve"> (OSE) </w:t>
      </w:r>
      <w:r w:rsidRPr="00873CB5">
        <w:rPr>
          <w:rFonts w:eastAsia="SimSun" w:cs="Arial"/>
          <w:lang w:eastAsia="zh-CN"/>
        </w:rPr>
        <w:t>中运行服务器软件的任意数量的实例（每个虚拟操作系统环境</w:t>
      </w:r>
      <w:r w:rsidRPr="00873CB5">
        <w:rPr>
          <w:rFonts w:eastAsia="SimSun" w:cs="Arial"/>
          <w:lang w:eastAsia="zh-CN"/>
        </w:rPr>
        <w:t xml:space="preserve"> (OSE) </w:t>
      </w:r>
      <w:r w:rsidRPr="00873CB5">
        <w:rPr>
          <w:rFonts w:eastAsia="SimSun" w:cs="Arial"/>
          <w:lang w:eastAsia="zh-CN"/>
        </w:rPr>
        <w:t>只能运行一个实例）。</w:t>
      </w:r>
    </w:p>
    <w:p w:rsidR="000A570B" w:rsidRPr="00873CB5" w:rsidRDefault="000A570B" w:rsidP="000A570B">
      <w:pPr>
        <w:pStyle w:val="PURBody-Indented"/>
        <w:rPr>
          <w:rFonts w:eastAsia="SimSun" w:cs="Arial"/>
          <w:lang w:eastAsia="zh-CN"/>
        </w:rPr>
      </w:pPr>
      <w:r w:rsidRPr="00873CB5">
        <w:rPr>
          <w:rFonts w:eastAsia="SimSun" w:cs="Arial"/>
          <w:lang w:eastAsia="zh-CN"/>
        </w:rPr>
        <w:t>您可以在许可服务器上的任一操作系统环境</w:t>
      </w:r>
      <w:r w:rsidRPr="00873CB5">
        <w:rPr>
          <w:rFonts w:eastAsia="SimSun" w:cs="Arial"/>
          <w:lang w:eastAsia="zh-CN"/>
        </w:rPr>
        <w:t xml:space="preserve"> (OSE) </w:t>
      </w:r>
      <w:r w:rsidRPr="00873CB5">
        <w:rPr>
          <w:rFonts w:eastAsia="SimSun" w:cs="Arial"/>
          <w:lang w:eastAsia="zh-CN"/>
        </w:rPr>
        <w:t>中运行</w:t>
      </w:r>
      <w:r w:rsidRPr="00873CB5">
        <w:rPr>
          <w:rFonts w:eastAsia="SimSun" w:cs="Arial"/>
          <w:lang w:eastAsia="zh-CN"/>
        </w:rPr>
        <w:t xml:space="preserve"> Web</w:t>
      </w:r>
      <w:r w:rsidRPr="00873CB5">
        <w:rPr>
          <w:rFonts w:eastAsia="SimSun" w:cs="Arial"/>
          <w:lang w:eastAsia="zh-CN"/>
        </w:rPr>
        <w:t>、</w:t>
      </w:r>
      <w:r w:rsidRPr="00873CB5">
        <w:rPr>
          <w:rFonts w:eastAsia="SimSun" w:cs="Arial"/>
          <w:lang w:eastAsia="zh-CN"/>
        </w:rPr>
        <w:t xml:space="preserve">Standard </w:t>
      </w:r>
      <w:r w:rsidRPr="00873CB5">
        <w:rPr>
          <w:rFonts w:eastAsia="SimSun" w:cs="Arial"/>
          <w:lang w:eastAsia="zh-CN"/>
        </w:rPr>
        <w:t>或</w:t>
      </w:r>
      <w:r w:rsidRPr="00873CB5">
        <w:rPr>
          <w:rFonts w:eastAsia="SimSun" w:cs="Arial"/>
          <w:lang w:eastAsia="zh-CN"/>
        </w:rPr>
        <w:t xml:space="preserve"> Enterprise </w:t>
      </w:r>
      <w:r w:rsidRPr="00873CB5">
        <w:rPr>
          <w:rFonts w:eastAsia="SimSun" w:cs="Arial"/>
          <w:lang w:eastAsia="zh-CN"/>
        </w:rPr>
        <w:t>的一个实例来代替</w:t>
      </w:r>
      <w:r w:rsidRPr="00873CB5">
        <w:rPr>
          <w:rFonts w:eastAsia="SimSun" w:cs="Arial"/>
          <w:lang w:eastAsia="zh-CN"/>
        </w:rPr>
        <w:t xml:space="preserve"> Datacenter </w:t>
      </w:r>
      <w:r w:rsidRPr="00873CB5">
        <w:rPr>
          <w:rFonts w:eastAsia="SimSun" w:cs="Arial"/>
          <w:lang w:eastAsia="zh-CN"/>
        </w:rPr>
        <w:t>的实例。</w:t>
      </w:r>
    </w:p>
    <w:p w:rsidR="000A570B" w:rsidRPr="00873CB5" w:rsidRDefault="000A570B" w:rsidP="000A570B">
      <w:pPr>
        <w:pStyle w:val="PURBlueStrong"/>
        <w:rPr>
          <w:rFonts w:eastAsia="SimSun" w:cs="Arial"/>
          <w:lang w:eastAsia="zh-CN"/>
        </w:rPr>
      </w:pPr>
      <w:r w:rsidRPr="00873CB5">
        <w:rPr>
          <w:rFonts w:eastAsia="SimSun" w:cs="Arial"/>
          <w:lang w:eastAsia="zh-CN"/>
        </w:rPr>
        <w:t>测试、维护和管理访问</w:t>
      </w:r>
    </w:p>
    <w:p w:rsidR="000A570B" w:rsidRPr="00873CB5" w:rsidRDefault="000A570B" w:rsidP="000A570B">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0A570B" w:rsidRPr="00873CB5" w:rsidRDefault="000A570B" w:rsidP="000A570B">
      <w:pPr>
        <w:pStyle w:val="PURBlueStrong"/>
        <w:rPr>
          <w:rFonts w:eastAsia="SimSun" w:cs="Arial"/>
          <w:lang w:eastAsia="zh-CN"/>
        </w:rPr>
      </w:pPr>
      <w:r w:rsidRPr="00873CB5">
        <w:rPr>
          <w:rFonts w:eastAsia="SimSun" w:cs="Arial"/>
          <w:lang w:eastAsia="zh-CN"/>
        </w:rPr>
        <w:t>数据存储技术</w:t>
      </w:r>
    </w:p>
    <w:p w:rsidR="000A570B" w:rsidRPr="00873CB5" w:rsidRDefault="000A570B" w:rsidP="000A570B">
      <w:pPr>
        <w:pStyle w:val="PURBody-Indented"/>
        <w:rPr>
          <w:rFonts w:eastAsia="SimSun" w:cs="Arial"/>
          <w:lang w:eastAsia="zh-CN"/>
        </w:rPr>
      </w:pPr>
      <w:r w:rsidRPr="00873CB5">
        <w:rPr>
          <w:rFonts w:eastAsia="SimSun" w:cs="Arial"/>
          <w:lang w:eastAsia="zh-CN"/>
        </w:rPr>
        <w:t>该服务器软件可能包含称为</w:t>
      </w:r>
      <w:r w:rsidRPr="00873CB5">
        <w:rPr>
          <w:rFonts w:eastAsia="SimSun" w:cs="Arial"/>
          <w:lang w:eastAsia="zh-CN"/>
        </w:rPr>
        <w:t xml:space="preserve"> Windows Internal Database </w:t>
      </w:r>
      <w:r w:rsidRPr="00873CB5">
        <w:rPr>
          <w:rFonts w:eastAsia="SimSun" w:cs="Arial"/>
          <w:lang w:eastAsia="zh-CN"/>
        </w:rPr>
        <w:t>的数据存储技术。该服务器软件的组件使用此技术来存储数据。本协议规定，您不得以其他方法使用或访问此技术。</w:t>
      </w:r>
    </w:p>
    <w:p w:rsidR="000A570B" w:rsidRPr="00873CB5" w:rsidRDefault="000A570B" w:rsidP="000A570B">
      <w:pPr>
        <w:pStyle w:val="PURBlueStrong"/>
        <w:rPr>
          <w:rFonts w:eastAsia="SimSun" w:cs="Arial"/>
          <w:lang w:eastAsia="zh-CN"/>
        </w:rPr>
      </w:pPr>
      <w:r w:rsidRPr="00873CB5">
        <w:rPr>
          <w:rFonts w:eastAsia="SimSun" w:cs="Arial"/>
          <w:lang w:eastAsia="zh-CN"/>
        </w:rPr>
        <w:t xml:space="preserve">Windows Server 2008 </w:t>
      </w:r>
      <w:r w:rsidRPr="00873CB5">
        <w:rPr>
          <w:rFonts w:eastAsia="SimSun" w:cs="Arial"/>
          <w:lang w:eastAsia="zh-CN"/>
        </w:rPr>
        <w:t>远程桌面服务</w:t>
      </w:r>
    </w:p>
    <w:p w:rsidR="000A570B" w:rsidRPr="00AD1E69" w:rsidRDefault="000A570B" w:rsidP="000A570B">
      <w:pPr>
        <w:pStyle w:val="PURBody-Indented"/>
        <w:rPr>
          <w:rFonts w:eastAsia="SimSun" w:cs="Arial"/>
          <w:spacing w:val="-4"/>
          <w:lang w:eastAsia="zh-CN"/>
        </w:rPr>
      </w:pPr>
      <w:r w:rsidRPr="00AD1E69">
        <w:rPr>
          <w:rFonts w:eastAsia="SimSun" w:cs="Arial"/>
          <w:spacing w:val="-4"/>
          <w:lang w:eastAsia="zh-CN"/>
        </w:rPr>
        <w:t>对于有权直接或间接访问服务器软件来承载图形用户界面（使用</w:t>
      </w:r>
      <w:r w:rsidRPr="00AD1E69">
        <w:rPr>
          <w:rFonts w:eastAsia="SimSun" w:cs="Arial"/>
          <w:spacing w:val="-4"/>
          <w:lang w:eastAsia="zh-CN"/>
        </w:rPr>
        <w:t xml:space="preserve"> Windows Server 2008 </w:t>
      </w:r>
      <w:r w:rsidRPr="00AD1E69">
        <w:rPr>
          <w:rFonts w:eastAsia="SimSun" w:cs="Arial"/>
          <w:spacing w:val="-4"/>
          <w:lang w:eastAsia="zh-CN"/>
        </w:rPr>
        <w:t>远程桌面服务功能或其他技术）的每一位用户，您必须为其获取一个</w:t>
      </w:r>
      <w:r w:rsidRPr="00AD1E69">
        <w:rPr>
          <w:rFonts w:eastAsia="SimSun" w:cs="Arial"/>
          <w:spacing w:val="-4"/>
          <w:lang w:eastAsia="zh-CN"/>
        </w:rPr>
        <w:t xml:space="preserve"> Windows Server 2008 </w:t>
      </w:r>
      <w:r w:rsidRPr="00AD1E69">
        <w:rPr>
          <w:rFonts w:eastAsia="SimSun" w:cs="Arial"/>
          <w:spacing w:val="-4"/>
          <w:lang w:eastAsia="zh-CN"/>
        </w:rPr>
        <w:t>远程桌面服务</w:t>
      </w:r>
      <w:r w:rsidRPr="00AD1E69">
        <w:rPr>
          <w:rFonts w:eastAsia="SimSun" w:cs="Arial"/>
          <w:spacing w:val="-4"/>
          <w:lang w:eastAsia="zh-CN"/>
        </w:rPr>
        <w:t xml:space="preserve"> SAL</w:t>
      </w:r>
      <w:r w:rsidRPr="00AD1E69">
        <w:rPr>
          <w:rFonts w:eastAsia="SimSun" w:cs="Arial"/>
          <w:spacing w:val="-4"/>
          <w:lang w:eastAsia="zh-CN"/>
        </w:rPr>
        <w:t>。有关</w:t>
      </w:r>
      <w:r w:rsidRPr="00AD1E69">
        <w:rPr>
          <w:rFonts w:eastAsia="SimSun" w:cs="Arial"/>
          <w:spacing w:val="-4"/>
          <w:lang w:eastAsia="zh-CN"/>
        </w:rPr>
        <w:t xml:space="preserve"> SAL </w:t>
      </w:r>
      <w:r w:rsidRPr="00AD1E69">
        <w:rPr>
          <w:rFonts w:eastAsia="SimSun" w:cs="Arial"/>
          <w:spacing w:val="-4"/>
          <w:lang w:eastAsia="zh-CN"/>
        </w:rPr>
        <w:t>许可的介绍，请参见</w:t>
      </w:r>
      <w:r w:rsidRPr="00AD1E69">
        <w:rPr>
          <w:rFonts w:eastAsia="SimSun" w:cs="Arial"/>
          <w:spacing w:val="-4"/>
          <w:lang w:eastAsia="zh-CN"/>
        </w:rPr>
        <w:t xml:space="preserve"> SAL </w:t>
      </w:r>
      <w:r w:rsidRPr="00AD1E69">
        <w:rPr>
          <w:rFonts w:eastAsia="SimSun" w:cs="Arial"/>
          <w:spacing w:val="-4"/>
          <w:lang w:eastAsia="zh-CN"/>
        </w:rPr>
        <w:t>许可模式一节。</w:t>
      </w:r>
    </w:p>
    <w:p w:rsidR="000A570B" w:rsidRPr="00873CB5" w:rsidRDefault="000A570B" w:rsidP="000A570B">
      <w:pPr>
        <w:pStyle w:val="PURBlueStrong"/>
        <w:rPr>
          <w:rFonts w:eastAsia="SimSun" w:cs="Arial"/>
          <w:lang w:eastAsia="zh-CN"/>
        </w:rPr>
      </w:pPr>
      <w:r w:rsidRPr="00873CB5">
        <w:rPr>
          <w:rFonts w:eastAsia="SimSun" w:cs="Arial"/>
          <w:lang w:eastAsia="zh-CN"/>
        </w:rPr>
        <w:t xml:space="preserve">Windows Server 2008 R2 Rights Management </w:t>
      </w:r>
      <w:r w:rsidRPr="00873CB5">
        <w:rPr>
          <w:rFonts w:eastAsia="SimSun" w:cs="Arial"/>
          <w:lang w:eastAsia="zh-CN"/>
        </w:rPr>
        <w:t>服务</w:t>
      </w:r>
    </w:p>
    <w:p w:rsidR="000A570B" w:rsidRPr="00873CB5" w:rsidRDefault="000A570B" w:rsidP="000A570B">
      <w:pPr>
        <w:pStyle w:val="PURBody-Indented"/>
        <w:rPr>
          <w:rFonts w:eastAsia="SimSun" w:cs="Arial"/>
          <w:lang w:eastAsia="zh-CN"/>
        </w:rPr>
      </w:pPr>
      <w:r w:rsidRPr="00873CB5">
        <w:rPr>
          <w:rFonts w:eastAsia="SimSun" w:cs="Arial"/>
        </w:rPr>
        <w:t>对于有权直接或间接访问</w:t>
      </w:r>
      <w:r w:rsidRPr="00873CB5">
        <w:rPr>
          <w:rFonts w:eastAsia="SimSun" w:cs="Arial"/>
        </w:rPr>
        <w:t xml:space="preserve"> Windows Server 2008 R2 Rights Management Services </w:t>
      </w:r>
      <w:r w:rsidRPr="00873CB5">
        <w:rPr>
          <w:rFonts w:eastAsia="SimSun" w:cs="Arial"/>
        </w:rPr>
        <w:t>功能的每一位用户，您必须为其获取一个</w:t>
      </w:r>
      <w:r w:rsidRPr="00873CB5">
        <w:rPr>
          <w:rFonts w:eastAsia="SimSun" w:cs="Arial"/>
        </w:rPr>
        <w:t xml:space="preserve"> Windows Server 2008 R2 Rights Management Services SAL</w:t>
      </w:r>
      <w:r w:rsidRPr="00873CB5">
        <w:rPr>
          <w:rFonts w:eastAsia="SimSun" w:cs="Arial"/>
        </w:rPr>
        <w:t>。</w:t>
      </w:r>
      <w:r w:rsidRPr="00873CB5">
        <w:rPr>
          <w:rFonts w:eastAsia="SimSun" w:cs="Arial"/>
          <w:lang w:eastAsia="zh-CN"/>
        </w:rPr>
        <w:t>有关</w:t>
      </w:r>
      <w:r w:rsidRPr="00873CB5">
        <w:rPr>
          <w:rFonts w:eastAsia="SimSun" w:cs="Arial"/>
          <w:lang w:eastAsia="zh-CN"/>
        </w:rPr>
        <w:t xml:space="preserve"> SAL </w:t>
      </w:r>
      <w:r w:rsidRPr="00873CB5">
        <w:rPr>
          <w:rFonts w:eastAsia="SimSun" w:cs="Arial"/>
          <w:lang w:eastAsia="zh-CN"/>
        </w:rPr>
        <w:t>许可的介绍，请参见</w:t>
      </w:r>
      <w:r w:rsidRPr="00873CB5">
        <w:rPr>
          <w:rFonts w:eastAsia="SimSun" w:cs="Arial"/>
          <w:lang w:eastAsia="zh-CN"/>
        </w:rPr>
        <w:t xml:space="preserve"> SAL </w:t>
      </w:r>
      <w:r w:rsidRPr="00873CB5">
        <w:rPr>
          <w:rFonts w:eastAsia="SimSun" w:cs="Arial"/>
          <w:lang w:eastAsia="zh-CN"/>
        </w:rPr>
        <w:t>许可模式一节。</w:t>
      </w:r>
    </w:p>
    <w:p w:rsidR="000A570B" w:rsidRPr="00873CB5" w:rsidRDefault="000A570B" w:rsidP="000A570B">
      <w:pPr>
        <w:pStyle w:val="PURBlueStrong"/>
        <w:rPr>
          <w:rFonts w:eastAsia="SimSun" w:cs="Arial"/>
        </w:rPr>
      </w:pPr>
      <w:r w:rsidRPr="00873CB5">
        <w:rPr>
          <w:rFonts w:eastAsia="SimSun" w:cs="Arial"/>
        </w:rPr>
        <w:t>Microsoft Application Virtualization 4.6 for Remote Desktop Services</w:t>
      </w:r>
    </w:p>
    <w:p w:rsidR="000A570B" w:rsidRPr="00873CB5" w:rsidRDefault="000A570B" w:rsidP="000A570B">
      <w:pPr>
        <w:pStyle w:val="PURBody-Indented"/>
        <w:rPr>
          <w:rFonts w:eastAsia="SimSun" w:cs="Arial"/>
        </w:rPr>
      </w:pPr>
      <w:r w:rsidRPr="00873CB5">
        <w:rPr>
          <w:rFonts w:eastAsia="SimSun" w:cs="Arial"/>
        </w:rPr>
        <w:t>对于有权直接或间接访问</w:t>
      </w:r>
      <w:r w:rsidRPr="00873CB5">
        <w:rPr>
          <w:rFonts w:eastAsia="SimSun" w:cs="Arial"/>
        </w:rPr>
        <w:t xml:space="preserve"> Microsoft Application Virtualization 4.6 for Remote Desktop Services </w:t>
      </w:r>
      <w:r w:rsidRPr="00873CB5">
        <w:rPr>
          <w:rFonts w:eastAsia="SimSun" w:cs="Arial"/>
        </w:rPr>
        <w:t>功能的每一位用户，您必须为其取得一个</w:t>
      </w:r>
      <w:r w:rsidRPr="00873CB5">
        <w:rPr>
          <w:rFonts w:eastAsia="SimSun" w:cs="Arial"/>
        </w:rPr>
        <w:t xml:space="preserve"> Microsoft Windows Server 2008 </w:t>
      </w:r>
      <w:r w:rsidRPr="00873CB5">
        <w:rPr>
          <w:rFonts w:eastAsia="SimSun" w:cs="Arial"/>
        </w:rPr>
        <w:t>远程桌面服务</w:t>
      </w:r>
      <w:r w:rsidRPr="00873CB5">
        <w:rPr>
          <w:rFonts w:eastAsia="SimSun" w:cs="Arial"/>
        </w:rPr>
        <w:t xml:space="preserve"> SAL</w:t>
      </w:r>
      <w:r w:rsidRPr="00873CB5">
        <w:rPr>
          <w:rFonts w:eastAsia="SimSun" w:cs="Arial"/>
        </w:rPr>
        <w:t>。有关</w:t>
      </w:r>
      <w:r w:rsidRPr="00873CB5">
        <w:rPr>
          <w:rFonts w:eastAsia="SimSun" w:cs="Arial"/>
        </w:rPr>
        <w:t xml:space="preserve"> SAL </w:t>
      </w:r>
      <w:r w:rsidRPr="00873CB5">
        <w:rPr>
          <w:rFonts w:eastAsia="SimSun" w:cs="Arial"/>
        </w:rPr>
        <w:t>许可的介绍，请参见</w:t>
      </w:r>
      <w:r w:rsidRPr="00873CB5">
        <w:rPr>
          <w:rFonts w:eastAsia="SimSun" w:cs="Arial"/>
        </w:rPr>
        <w:t xml:space="preserve"> SAL </w:t>
      </w:r>
      <w:r w:rsidRPr="00873CB5">
        <w:rPr>
          <w:rFonts w:eastAsia="SimSun" w:cs="Arial"/>
        </w:rPr>
        <w:t>许可模式一节。</w:t>
      </w:r>
    </w:p>
    <w:p w:rsidR="000A570B" w:rsidRPr="00873CB5" w:rsidRDefault="0099372B" w:rsidP="000A570B">
      <w:pPr>
        <w:pStyle w:val="PURBreadcrumb"/>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252" w:name="_Toc299524969"/>
      <w:bookmarkStart w:id="253" w:name="_Toc299531321"/>
      <w:bookmarkStart w:id="254" w:name="_Toc299531429"/>
      <w:bookmarkStart w:id="255" w:name="_Toc299531537"/>
      <w:bookmarkStart w:id="256" w:name="_Toc299957145"/>
      <w:bookmarkStart w:id="257" w:name="_Toc317071909"/>
      <w:bookmarkStart w:id="258" w:name="_Toc317072117"/>
      <w:bookmarkStart w:id="259" w:name="_Toc317160716"/>
      <w:r w:rsidRPr="00873CB5">
        <w:rPr>
          <w:rFonts w:eastAsia="SimSun" w:cs="Arial"/>
        </w:rPr>
        <w:t>Windows Server 2008 R2 Enterprise</w:t>
      </w:r>
      <w:bookmarkEnd w:id="252"/>
      <w:bookmarkEnd w:id="253"/>
      <w:bookmarkEnd w:id="254"/>
      <w:bookmarkEnd w:id="255"/>
      <w:bookmarkEnd w:id="256"/>
      <w:bookmarkEnd w:id="257"/>
      <w:bookmarkEnd w:id="258"/>
      <w:bookmarkEnd w:id="259"/>
      <w:r w:rsidR="00803447" w:rsidRPr="00873CB5">
        <w:rPr>
          <w:rFonts w:eastAsia="SimSun" w:cs="Arial"/>
        </w:rPr>
        <w:fldChar w:fldCharType="begin"/>
      </w:r>
      <w:r w:rsidRPr="00873CB5">
        <w:rPr>
          <w:rFonts w:eastAsia="SimSun" w:cs="Arial"/>
        </w:rPr>
        <w:instrText xml:space="preserve">XE "Windows Server 2008 R2 Enterprise" </w:instrText>
      </w:r>
      <w:r w:rsidR="00803447" w:rsidRPr="00873CB5">
        <w:rPr>
          <w:rFonts w:eastAsia="SimSun" w:cs="Arial"/>
        </w:rPr>
        <w:fldChar w:fldCharType="end"/>
      </w:r>
    </w:p>
    <w:p w:rsidR="000A570B" w:rsidRPr="00873CB5" w:rsidRDefault="000A570B" w:rsidP="000A570B">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5414"/>
        <w:gridCol w:w="5515"/>
      </w:tblGrid>
      <w:tr w:rsidR="00624A7C" w:rsidRPr="00873CB5" w:rsidTr="00BC0B8B">
        <w:tc>
          <w:tcPr>
            <w:tcW w:w="2477" w:type="pct"/>
          </w:tcPr>
          <w:p w:rsidR="00624A7C"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否</w:t>
            </w:r>
          </w:p>
        </w:tc>
        <w:tc>
          <w:tcPr>
            <w:tcW w:w="2523" w:type="pct"/>
            <w:vMerge w:val="restart"/>
          </w:tcPr>
          <w:p w:rsidR="00624A7C" w:rsidRPr="00873CB5" w:rsidRDefault="00624A7C" w:rsidP="0003633E">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可能不需要的软件</w:t>
            </w:r>
            <w:r w:rsidRPr="00873CB5">
              <w:rPr>
                <w:rFonts w:ascii="Arial" w:eastAsia="SimSun" w:hAnsi="Arial" w:cs="Arial"/>
                <w:lang w:eastAsia="zh-CN"/>
              </w:rPr>
              <w:t>、</w:t>
            </w:r>
            <w:r w:rsidRPr="00A00452">
              <w:rPr>
                <w:rFonts w:eastAsia="SimSun" w:cs="Arial"/>
                <w:b/>
                <w:lang w:eastAsia="zh-CN"/>
              </w:rPr>
              <w:t>MPEG-4</w:t>
            </w:r>
            <w:r w:rsidRPr="00A00452">
              <w:rPr>
                <w:rFonts w:eastAsia="SimSun" w:hAnsi="Arial" w:cs="Arial"/>
                <w:b/>
                <w:lang w:eastAsia="zh-CN"/>
              </w:rPr>
              <w:t>、</w:t>
            </w:r>
            <w:r w:rsidRPr="00A00452">
              <w:rPr>
                <w:rFonts w:eastAsia="SimSun" w:cs="Arial"/>
                <w:b/>
                <w:lang w:eastAsia="zh-CN"/>
              </w:rPr>
              <w:t>VC-1</w:t>
            </w:r>
            <w:r w:rsidR="004A31B7" w:rsidRPr="00A00452">
              <w:rPr>
                <w:rFonts w:eastAsia="SimSun" w:cs="Arial"/>
                <w:b/>
                <w:lang w:eastAsia="zh-CN"/>
              </w:rPr>
              <w:br/>
            </w:r>
            <w:r w:rsidRPr="00873CB5">
              <w:rPr>
                <w:rFonts w:ascii="Arial" w:eastAsia="SimSun" w:hAnsi="Arial" w:cs="Arial"/>
                <w:i/>
                <w:lang w:eastAsia="zh-CN"/>
              </w:rPr>
              <w:t>（请参阅</w:t>
            </w:r>
            <w:hyperlink w:anchor="附录 2" w:history="1">
              <w:hyperlink w:anchor="Appendix2" w:history="1">
                <w:r w:rsidR="004112AD">
                  <w:rPr>
                    <w:rStyle w:val="Hyperlink"/>
                    <w:rFonts w:ascii="Arial" w:eastAsia="SimSun" w:hAnsi="Arial" w:cs="Arial"/>
                    <w:i/>
                    <w:lang w:eastAsia="zh-CN"/>
                  </w:rPr>
                  <w:t>附录</w:t>
                </w:r>
                <w:r w:rsidR="004112AD">
                  <w:rPr>
                    <w:rStyle w:val="Hyperlink"/>
                    <w:rFonts w:ascii="Arial" w:eastAsia="SimSun" w:hAnsi="Arial" w:cs="Arial"/>
                    <w:i/>
                    <w:lang w:eastAsia="zh-CN"/>
                  </w:rPr>
                  <w:t xml:space="preserve"> 2</w:t>
                </w:r>
              </w:hyperlink>
            </w:hyperlink>
            <w:r w:rsidRPr="00873CB5">
              <w:rPr>
                <w:rFonts w:ascii="Arial" w:eastAsia="SimSun" w:hAnsi="Arial" w:cs="Arial"/>
                <w:i/>
                <w:lang w:eastAsia="zh-CN"/>
              </w:rPr>
              <w:t>）</w:t>
            </w:r>
          </w:p>
        </w:tc>
      </w:tr>
      <w:tr w:rsidR="00624A7C" w:rsidRPr="00873CB5" w:rsidTr="00BC0B8B">
        <w:tc>
          <w:tcPr>
            <w:tcW w:w="2477" w:type="pct"/>
          </w:tcPr>
          <w:p w:rsidR="00624A7C" w:rsidRPr="00873CB5" w:rsidRDefault="00624A7C" w:rsidP="00AE7BE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FC2BBE" w:rsidRPr="00634D10">
                      <w:rPr>
                        <w:rStyle w:val="Hyperlink"/>
                        <w:rFonts w:eastAsia="SimSun" w:cs="Arial"/>
                        <w:i/>
                        <w:iCs/>
                        <w:szCs w:val="18"/>
                        <w:lang w:eastAsia="zh-CN"/>
                      </w:rPr>
                      <w:t>附录</w:t>
                    </w:r>
                    <w:r w:rsidR="00FC2BBE"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vMerge/>
          </w:tcPr>
          <w:p w:rsidR="00624A7C" w:rsidRPr="00873CB5" w:rsidRDefault="00624A7C"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cs="Arial"/>
          <w:lang w:eastAsia="zh-CN"/>
        </w:rPr>
        <w:t>所需许可的数目</w:t>
      </w:r>
    </w:p>
    <w:p w:rsidR="000A570B" w:rsidRPr="00873CB5" w:rsidRDefault="000A570B" w:rsidP="000A570B">
      <w:pPr>
        <w:pStyle w:val="PURBody-Indented"/>
        <w:rPr>
          <w:rFonts w:eastAsia="SimSun" w:cs="Arial"/>
          <w:i/>
          <w:lang w:eastAsia="zh-CN"/>
        </w:rPr>
      </w:pPr>
      <w:r w:rsidRPr="00873CB5">
        <w:rPr>
          <w:rFonts w:eastAsia="SimSun" w:cs="Arial"/>
          <w:lang w:eastAsia="zh-CN"/>
        </w:rPr>
        <w:t>服务器所需的软件许可总数量等于在以下的</w:t>
      </w:r>
      <w:r w:rsidRPr="00873CB5">
        <w:rPr>
          <w:rFonts w:eastAsia="SimSun" w:cs="Arial"/>
          <w:lang w:eastAsia="zh-CN"/>
        </w:rPr>
        <w:t xml:space="preserve"> i) </w:t>
      </w:r>
      <w:r w:rsidRPr="00873CB5">
        <w:rPr>
          <w:rFonts w:eastAsia="SimSun" w:cs="Arial"/>
          <w:lang w:eastAsia="zh-CN"/>
        </w:rPr>
        <w:t>和</w:t>
      </w:r>
      <w:r w:rsidRPr="00873CB5">
        <w:rPr>
          <w:rFonts w:eastAsia="SimSun" w:cs="Arial"/>
          <w:lang w:eastAsia="zh-CN"/>
        </w:rPr>
        <w:t xml:space="preserve"> ii) </w:t>
      </w:r>
      <w:r w:rsidRPr="00873CB5">
        <w:rPr>
          <w:rFonts w:eastAsia="SimSun" w:cs="Arial"/>
          <w:lang w:eastAsia="zh-CN"/>
        </w:rPr>
        <w:t>中所需的软件许可数量总和。</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i) </w:t>
      </w:r>
      <w:r w:rsidRPr="00873CB5">
        <w:rPr>
          <w:rFonts w:eastAsia="SimSun" w:cs="Arial"/>
          <w:lang w:eastAsia="zh-CN"/>
        </w:rPr>
        <w:t>服务器的每个物理处理器都需要一个软件许可，以便让您在任何时候都可以在该服务器上执行以下操作：</w:t>
      </w:r>
    </w:p>
    <w:p w:rsidR="000A570B" w:rsidRPr="00873CB5" w:rsidRDefault="000A570B" w:rsidP="00752FE0">
      <w:pPr>
        <w:pStyle w:val="PURBullet-Indented"/>
        <w:rPr>
          <w:rFonts w:eastAsia="SimSun" w:cs="Arial"/>
          <w:i/>
          <w:lang w:eastAsia="zh-CN"/>
        </w:rPr>
      </w:pPr>
      <w:r w:rsidRPr="00873CB5">
        <w:rPr>
          <w:rFonts w:eastAsia="SimSun" w:cs="Arial"/>
          <w:lang w:eastAsia="zh-CN"/>
        </w:rPr>
        <w:t>在一个物理操作系统环境</w:t>
      </w:r>
      <w:r w:rsidRPr="00873CB5">
        <w:rPr>
          <w:rFonts w:eastAsia="SimSun" w:cs="Arial"/>
          <w:lang w:eastAsia="zh-CN"/>
        </w:rPr>
        <w:t xml:space="preserve"> (OSE) </w:t>
      </w:r>
      <w:r w:rsidRPr="00873CB5">
        <w:rPr>
          <w:rFonts w:eastAsia="SimSun" w:cs="Arial"/>
          <w:lang w:eastAsia="zh-CN"/>
        </w:rPr>
        <w:t>中运行服务器软件的一个实例，以及</w:t>
      </w:r>
    </w:p>
    <w:p w:rsidR="000A570B" w:rsidRPr="00873CB5" w:rsidRDefault="000A570B" w:rsidP="00752FE0">
      <w:pPr>
        <w:pStyle w:val="PURBullet-Indented"/>
        <w:rPr>
          <w:rFonts w:eastAsia="SimSun" w:cs="Arial"/>
          <w:lang w:eastAsia="zh-CN"/>
        </w:rPr>
      </w:pPr>
      <w:r w:rsidRPr="00873CB5">
        <w:rPr>
          <w:rFonts w:eastAsia="SimSun" w:cs="Arial"/>
          <w:lang w:eastAsia="zh-CN"/>
        </w:rPr>
        <w:t>在虚拟操作系统环境</w:t>
      </w:r>
      <w:r w:rsidRPr="00873CB5">
        <w:rPr>
          <w:rFonts w:eastAsia="SimSun" w:cs="Arial"/>
          <w:lang w:eastAsia="zh-CN"/>
        </w:rPr>
        <w:t xml:space="preserve"> (OSE) </w:t>
      </w:r>
      <w:r w:rsidRPr="00873CB5">
        <w:rPr>
          <w:rFonts w:eastAsia="SimSun" w:cs="Arial"/>
          <w:lang w:eastAsia="zh-CN"/>
        </w:rPr>
        <w:t>中运行服务器软件的四个实例。每个虚拟操作系统环境</w:t>
      </w:r>
      <w:r w:rsidRPr="00873CB5">
        <w:rPr>
          <w:rFonts w:eastAsia="SimSun" w:cs="Arial"/>
          <w:lang w:eastAsia="zh-CN"/>
        </w:rPr>
        <w:t xml:space="preserve"> (OSE) </w:t>
      </w:r>
      <w:r w:rsidRPr="00873CB5">
        <w:rPr>
          <w:rFonts w:eastAsia="SimSun" w:cs="Arial"/>
          <w:lang w:eastAsia="zh-CN"/>
        </w:rPr>
        <w:t>中只能运行一个实例。您可以在这些虚拟操作系统环境</w:t>
      </w:r>
      <w:r w:rsidRPr="00873CB5">
        <w:rPr>
          <w:rFonts w:eastAsia="SimSun" w:cs="Arial"/>
          <w:lang w:eastAsia="zh-CN"/>
        </w:rPr>
        <w:t xml:space="preserve"> (OSE) </w:t>
      </w:r>
      <w:r w:rsidRPr="00873CB5">
        <w:rPr>
          <w:rFonts w:eastAsia="SimSun" w:cs="Arial"/>
          <w:lang w:eastAsia="zh-CN"/>
        </w:rPr>
        <w:t>的任意一个中运行</w:t>
      </w:r>
      <w:r w:rsidRPr="00873CB5">
        <w:rPr>
          <w:rFonts w:eastAsia="SimSun" w:cs="Arial"/>
          <w:lang w:eastAsia="zh-CN"/>
        </w:rPr>
        <w:t xml:space="preserve"> Standard </w:t>
      </w:r>
      <w:r w:rsidRPr="00873CB5">
        <w:rPr>
          <w:rFonts w:eastAsia="SimSun" w:cs="Arial"/>
          <w:lang w:eastAsia="zh-CN"/>
        </w:rPr>
        <w:t>而不是</w:t>
      </w:r>
      <w:r w:rsidRPr="00873CB5">
        <w:rPr>
          <w:rFonts w:eastAsia="SimSun" w:cs="Arial"/>
          <w:lang w:eastAsia="zh-CN"/>
        </w:rPr>
        <w:t xml:space="preserve"> Enterprise </w:t>
      </w:r>
      <w:r w:rsidRPr="00873CB5">
        <w:rPr>
          <w:rFonts w:eastAsia="SimSun" w:cs="Arial"/>
          <w:lang w:eastAsia="zh-CN"/>
        </w:rPr>
        <w:t>的实例。</w:t>
      </w:r>
    </w:p>
    <w:p w:rsidR="000A570B" w:rsidRPr="00873CB5" w:rsidRDefault="000A570B" w:rsidP="000A570B">
      <w:pPr>
        <w:pStyle w:val="PURBody-Indented"/>
        <w:rPr>
          <w:rFonts w:eastAsia="SimSun" w:cs="Arial"/>
          <w:lang w:eastAsia="zh-CN"/>
        </w:rPr>
      </w:pPr>
      <w:r w:rsidRPr="00873CB5">
        <w:rPr>
          <w:rFonts w:eastAsia="SimSun" w:cs="Arial"/>
          <w:lang w:eastAsia="zh-CN"/>
        </w:rPr>
        <w:t>如果您同时运行允许的全部五个实例，则在物理操作系统环境</w:t>
      </w:r>
      <w:r w:rsidRPr="00873CB5">
        <w:rPr>
          <w:rFonts w:eastAsia="SimSun" w:cs="Arial"/>
          <w:lang w:eastAsia="zh-CN"/>
        </w:rPr>
        <w:t xml:space="preserve"> (OSE) </w:t>
      </w:r>
      <w:r w:rsidRPr="00873CB5">
        <w:rPr>
          <w:rFonts w:eastAsia="SimSun" w:cs="Arial"/>
          <w:lang w:eastAsia="zh-CN"/>
        </w:rPr>
        <w:t>中运行的实例只能用于：</w:t>
      </w:r>
    </w:p>
    <w:p w:rsidR="000A570B" w:rsidRPr="00873CB5" w:rsidRDefault="000A570B" w:rsidP="00752FE0">
      <w:pPr>
        <w:pStyle w:val="PURBullet-Indented"/>
        <w:rPr>
          <w:rFonts w:eastAsia="SimSun" w:cs="Arial"/>
          <w:lang w:eastAsia="zh-CN"/>
        </w:rPr>
      </w:pPr>
      <w:r w:rsidRPr="00873CB5">
        <w:rPr>
          <w:rFonts w:eastAsia="SimSun" w:cs="Arial"/>
          <w:lang w:eastAsia="zh-CN"/>
        </w:rPr>
        <w:t>运行硬件虚拟化软件，或</w:t>
      </w:r>
    </w:p>
    <w:p w:rsidR="000A570B" w:rsidRPr="00873CB5" w:rsidRDefault="000A570B" w:rsidP="00752FE0">
      <w:pPr>
        <w:pStyle w:val="PURBullet-Indented"/>
        <w:rPr>
          <w:rFonts w:eastAsia="SimSun" w:cs="Arial"/>
          <w:lang w:eastAsia="zh-CN"/>
        </w:rPr>
      </w:pPr>
      <w:r w:rsidRPr="00873CB5">
        <w:rPr>
          <w:rFonts w:eastAsia="SimSun" w:cs="Arial"/>
          <w:lang w:eastAsia="zh-CN"/>
        </w:rPr>
        <w:t>提供硬件虚拟化服务，或</w:t>
      </w:r>
    </w:p>
    <w:p w:rsidR="000A570B" w:rsidRPr="00873CB5" w:rsidRDefault="000A570B" w:rsidP="00752FE0">
      <w:pPr>
        <w:pStyle w:val="PURBullet-Indented"/>
        <w:rPr>
          <w:rFonts w:eastAsia="SimSun" w:cs="Arial"/>
          <w:lang w:eastAsia="zh-CN"/>
        </w:rPr>
      </w:pPr>
      <w:r w:rsidRPr="00873CB5">
        <w:rPr>
          <w:rFonts w:eastAsia="SimSun" w:cs="Arial"/>
          <w:lang w:eastAsia="zh-CN"/>
        </w:rPr>
        <w:t>运行软件以管理和维护许可服务器上的操作系统环境</w:t>
      </w:r>
      <w:r w:rsidRPr="00873CB5">
        <w:rPr>
          <w:rFonts w:eastAsia="SimSun" w:cs="Arial"/>
          <w:lang w:eastAsia="zh-CN"/>
        </w:rPr>
        <w:t xml:space="preserve"> (OSE)</w:t>
      </w:r>
      <w:r w:rsidRPr="00873CB5">
        <w:rPr>
          <w:rFonts w:eastAsia="SimSun" w:cs="Arial"/>
          <w:lang w:eastAsia="zh-CN"/>
        </w:rPr>
        <w:t>。</w:t>
      </w:r>
    </w:p>
    <w:p w:rsidR="000A570B" w:rsidRPr="00873CB5" w:rsidRDefault="000A570B" w:rsidP="000A570B">
      <w:pPr>
        <w:pStyle w:val="PURBody-Indented"/>
        <w:rPr>
          <w:rFonts w:eastAsia="SimSun" w:cs="Arial"/>
          <w:b/>
          <w:i/>
          <w:lang w:eastAsia="zh-CN"/>
        </w:rPr>
      </w:pPr>
      <w:r w:rsidRPr="00873CB5">
        <w:rPr>
          <w:rFonts w:eastAsia="SimSun" w:cs="Arial"/>
          <w:lang w:eastAsia="zh-CN"/>
        </w:rPr>
        <w:t xml:space="preserve">ii) </w:t>
      </w:r>
      <w:r w:rsidRPr="00873CB5">
        <w:rPr>
          <w:rFonts w:eastAsia="SimSun" w:cs="Arial"/>
          <w:lang w:eastAsia="zh-CN"/>
        </w:rPr>
        <w:t>在虚拟操作系统环境</w:t>
      </w:r>
      <w:r w:rsidRPr="00873CB5">
        <w:rPr>
          <w:rFonts w:eastAsia="SimSun" w:cs="Arial"/>
          <w:lang w:eastAsia="zh-CN"/>
        </w:rPr>
        <w:t xml:space="preserve"> (OSE) </w:t>
      </w:r>
      <w:r w:rsidRPr="00873CB5">
        <w:rPr>
          <w:rFonts w:eastAsia="SimSun" w:cs="Arial"/>
          <w:lang w:eastAsia="zh-CN"/>
        </w:rPr>
        <w:t>中运行的服务器软件的实例每增加四个，服务器的每个物理处理器就需要一个额外的软件</w:t>
      </w:r>
      <w:r w:rsidRPr="00873CB5">
        <w:rPr>
          <w:rFonts w:eastAsia="SimSun" w:cs="Arial"/>
          <w:bCs/>
          <w:lang w:eastAsia="zh-CN"/>
        </w:rPr>
        <w:t>许可</w:t>
      </w:r>
      <w:r w:rsidRPr="00873CB5">
        <w:rPr>
          <w:rFonts w:eastAsia="SimSun" w:cs="Arial"/>
          <w:lang w:eastAsia="zh-CN"/>
        </w:rPr>
        <w:t>。</w:t>
      </w:r>
    </w:p>
    <w:p w:rsidR="000A570B" w:rsidRPr="00873CB5" w:rsidRDefault="000A570B" w:rsidP="00491C38">
      <w:pPr>
        <w:pStyle w:val="PURBlueStrong"/>
        <w:spacing w:line="220" w:lineRule="exact"/>
        <w:rPr>
          <w:rFonts w:eastAsia="SimSun" w:cs="Arial"/>
          <w:lang w:eastAsia="zh-CN"/>
        </w:rPr>
      </w:pPr>
      <w:r w:rsidRPr="00873CB5">
        <w:rPr>
          <w:rFonts w:eastAsia="SimSun" w:cs="Arial"/>
          <w:lang w:eastAsia="zh-CN"/>
        </w:rPr>
        <w:lastRenderedPageBreak/>
        <w:t>测试、维护和管理访问</w:t>
      </w:r>
    </w:p>
    <w:p w:rsidR="000A570B" w:rsidRPr="00873CB5" w:rsidRDefault="000A570B" w:rsidP="000A570B">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0A570B" w:rsidRPr="00873CB5" w:rsidRDefault="000A570B" w:rsidP="00491C38">
      <w:pPr>
        <w:pStyle w:val="PURBlueStrong"/>
        <w:spacing w:line="220" w:lineRule="exact"/>
        <w:rPr>
          <w:rFonts w:eastAsia="SimSun" w:cs="Arial"/>
          <w:lang w:eastAsia="zh-CN"/>
        </w:rPr>
      </w:pPr>
      <w:r w:rsidRPr="00873CB5">
        <w:rPr>
          <w:rFonts w:eastAsia="SimSun" w:cs="Arial"/>
          <w:lang w:eastAsia="zh-CN"/>
        </w:rPr>
        <w:t>数据存储技术</w:t>
      </w:r>
    </w:p>
    <w:p w:rsidR="000A570B" w:rsidRPr="00873CB5" w:rsidRDefault="000A570B" w:rsidP="000A570B">
      <w:pPr>
        <w:pStyle w:val="PURBody-Indented"/>
        <w:rPr>
          <w:rFonts w:eastAsia="SimSun" w:cs="Arial"/>
          <w:lang w:eastAsia="zh-CN"/>
        </w:rPr>
      </w:pPr>
      <w:r w:rsidRPr="00873CB5">
        <w:rPr>
          <w:rFonts w:eastAsia="SimSun" w:cs="Arial"/>
          <w:lang w:eastAsia="zh-CN"/>
        </w:rPr>
        <w:t>该服务器软件可能包含称为</w:t>
      </w:r>
      <w:r w:rsidRPr="00873CB5">
        <w:rPr>
          <w:rFonts w:eastAsia="SimSun" w:cs="Arial"/>
          <w:lang w:eastAsia="zh-CN"/>
        </w:rPr>
        <w:t xml:space="preserve"> Windows Internal Database </w:t>
      </w:r>
      <w:r w:rsidRPr="00873CB5">
        <w:rPr>
          <w:rFonts w:eastAsia="SimSun" w:cs="Arial"/>
          <w:lang w:eastAsia="zh-CN"/>
        </w:rPr>
        <w:t>的数据存储技术。该服务器软件的组件使用此技术来存储数据。本协议规定，您不得以其他方法使用或访问此技术。</w:t>
      </w:r>
    </w:p>
    <w:p w:rsidR="000A570B" w:rsidRPr="00873CB5" w:rsidRDefault="000A570B" w:rsidP="00491C38">
      <w:pPr>
        <w:pStyle w:val="PURBlueStrong"/>
        <w:spacing w:line="220" w:lineRule="exact"/>
        <w:rPr>
          <w:rFonts w:eastAsia="SimSun" w:cs="Arial"/>
          <w:lang w:eastAsia="zh-CN"/>
        </w:rPr>
      </w:pPr>
      <w:r w:rsidRPr="00873CB5">
        <w:rPr>
          <w:rFonts w:eastAsia="SimSun" w:cs="Arial"/>
          <w:lang w:eastAsia="zh-CN"/>
        </w:rPr>
        <w:t xml:space="preserve">Windows Server 2008 </w:t>
      </w:r>
      <w:r w:rsidRPr="00873CB5">
        <w:rPr>
          <w:rFonts w:eastAsia="SimSun" w:cs="Arial"/>
          <w:lang w:eastAsia="zh-CN"/>
        </w:rPr>
        <w:t>远程桌面服务</w:t>
      </w:r>
    </w:p>
    <w:p w:rsidR="000A570B" w:rsidRPr="00BD68FE" w:rsidRDefault="000A570B" w:rsidP="000A570B">
      <w:pPr>
        <w:pStyle w:val="PURBody-Indented"/>
        <w:rPr>
          <w:rFonts w:eastAsia="SimSun" w:cs="Arial"/>
          <w:spacing w:val="-4"/>
          <w:lang w:eastAsia="zh-CN"/>
        </w:rPr>
      </w:pPr>
      <w:r w:rsidRPr="00BD68FE">
        <w:rPr>
          <w:rFonts w:eastAsia="SimSun" w:cs="Arial"/>
          <w:spacing w:val="-4"/>
          <w:lang w:eastAsia="zh-CN"/>
        </w:rPr>
        <w:t>对于有权直接或间接访问服务器软件来承载图形用户界面（使用</w:t>
      </w:r>
      <w:r w:rsidRPr="00BD68FE">
        <w:rPr>
          <w:rFonts w:eastAsia="SimSun" w:cs="Arial"/>
          <w:spacing w:val="-4"/>
          <w:lang w:eastAsia="zh-CN"/>
        </w:rPr>
        <w:t xml:space="preserve"> Windows Server 2008 </w:t>
      </w:r>
      <w:r w:rsidRPr="00BD68FE">
        <w:rPr>
          <w:rFonts w:eastAsia="SimSun" w:cs="Arial"/>
          <w:spacing w:val="-4"/>
          <w:lang w:eastAsia="zh-CN"/>
        </w:rPr>
        <w:t>远程桌面服务功能或其他技术）的每一位用户，您必须为其获取一个</w:t>
      </w:r>
      <w:r w:rsidRPr="00BD68FE">
        <w:rPr>
          <w:rFonts w:eastAsia="SimSun" w:cs="Arial"/>
          <w:spacing w:val="-4"/>
          <w:lang w:eastAsia="zh-CN"/>
        </w:rPr>
        <w:t xml:space="preserve"> Windows Server 2008 </w:t>
      </w:r>
      <w:r w:rsidRPr="00BD68FE">
        <w:rPr>
          <w:rFonts w:eastAsia="SimSun" w:cs="Arial"/>
          <w:spacing w:val="-4"/>
          <w:lang w:eastAsia="zh-CN"/>
        </w:rPr>
        <w:t>远程桌面服务</w:t>
      </w:r>
      <w:r w:rsidRPr="00BD68FE">
        <w:rPr>
          <w:rFonts w:eastAsia="SimSun" w:cs="Arial"/>
          <w:spacing w:val="-4"/>
          <w:lang w:eastAsia="zh-CN"/>
        </w:rPr>
        <w:t xml:space="preserve"> SAL</w:t>
      </w:r>
      <w:r w:rsidRPr="00BD68FE">
        <w:rPr>
          <w:rFonts w:eastAsia="SimSun" w:cs="Arial"/>
          <w:spacing w:val="-4"/>
          <w:lang w:eastAsia="zh-CN"/>
        </w:rPr>
        <w:t>。有关</w:t>
      </w:r>
      <w:r w:rsidRPr="00BD68FE">
        <w:rPr>
          <w:rFonts w:eastAsia="SimSun" w:cs="Arial"/>
          <w:spacing w:val="-4"/>
          <w:lang w:eastAsia="zh-CN"/>
        </w:rPr>
        <w:t xml:space="preserve"> SAL </w:t>
      </w:r>
      <w:r w:rsidRPr="00BD68FE">
        <w:rPr>
          <w:rFonts w:eastAsia="SimSun" w:cs="Arial"/>
          <w:spacing w:val="-4"/>
          <w:lang w:eastAsia="zh-CN"/>
        </w:rPr>
        <w:t>许可的介绍，请参见</w:t>
      </w:r>
      <w:r w:rsidRPr="00BD68FE">
        <w:rPr>
          <w:rFonts w:eastAsia="SimSun" w:cs="Arial"/>
          <w:spacing w:val="-4"/>
          <w:lang w:eastAsia="zh-CN"/>
        </w:rPr>
        <w:t xml:space="preserve"> SAL </w:t>
      </w:r>
      <w:r w:rsidRPr="00BD68FE">
        <w:rPr>
          <w:rFonts w:eastAsia="SimSun" w:cs="Arial"/>
          <w:spacing w:val="-4"/>
          <w:lang w:eastAsia="zh-CN"/>
        </w:rPr>
        <w:t>许可模式一节。</w:t>
      </w:r>
    </w:p>
    <w:p w:rsidR="000A570B" w:rsidRPr="00873CB5" w:rsidRDefault="000A570B" w:rsidP="00491C38">
      <w:pPr>
        <w:pStyle w:val="PURBlueStrong"/>
        <w:spacing w:line="220" w:lineRule="exact"/>
        <w:rPr>
          <w:rFonts w:eastAsia="SimSun" w:cs="Arial"/>
          <w:lang w:eastAsia="zh-CN"/>
        </w:rPr>
      </w:pPr>
      <w:r w:rsidRPr="00873CB5">
        <w:rPr>
          <w:rFonts w:eastAsia="SimSun" w:cs="Arial"/>
          <w:lang w:eastAsia="zh-CN"/>
        </w:rPr>
        <w:t xml:space="preserve">Windows Server 2008 R2 Rights Management </w:t>
      </w:r>
      <w:r w:rsidRPr="00873CB5">
        <w:rPr>
          <w:rFonts w:eastAsia="SimSun" w:cs="Arial"/>
          <w:lang w:eastAsia="zh-CN"/>
        </w:rPr>
        <w:t>服务</w:t>
      </w:r>
    </w:p>
    <w:p w:rsidR="000A570B" w:rsidRPr="00873CB5" w:rsidRDefault="000A570B" w:rsidP="000A570B">
      <w:pPr>
        <w:pStyle w:val="PURBody-Indented"/>
        <w:rPr>
          <w:rFonts w:eastAsia="SimSun" w:cs="Arial"/>
          <w:lang w:eastAsia="zh-CN"/>
        </w:rPr>
      </w:pPr>
      <w:r w:rsidRPr="00873CB5">
        <w:rPr>
          <w:rFonts w:eastAsia="SimSun" w:cs="Arial"/>
        </w:rPr>
        <w:t>对于有权直接或间接访问</w:t>
      </w:r>
      <w:r w:rsidRPr="00873CB5">
        <w:rPr>
          <w:rFonts w:eastAsia="SimSun" w:cs="Arial"/>
        </w:rPr>
        <w:t xml:space="preserve"> Windows Server 2008 R2 Rights Management Services </w:t>
      </w:r>
      <w:r w:rsidRPr="00873CB5">
        <w:rPr>
          <w:rFonts w:eastAsia="SimSun" w:cs="Arial"/>
        </w:rPr>
        <w:t>功能的每一位用户，您必须为其获取一个</w:t>
      </w:r>
      <w:r w:rsidRPr="00873CB5">
        <w:rPr>
          <w:rFonts w:eastAsia="SimSun" w:cs="Arial"/>
        </w:rPr>
        <w:t xml:space="preserve"> Windows Server 2008 R2 Rights Management Services SAL</w:t>
      </w:r>
      <w:r w:rsidRPr="00873CB5">
        <w:rPr>
          <w:rFonts w:eastAsia="SimSun" w:cs="Arial"/>
        </w:rPr>
        <w:t>。</w:t>
      </w:r>
      <w:r w:rsidRPr="00873CB5">
        <w:rPr>
          <w:rFonts w:eastAsia="SimSun" w:cs="Arial"/>
          <w:lang w:eastAsia="zh-CN"/>
        </w:rPr>
        <w:t>有关</w:t>
      </w:r>
      <w:r w:rsidRPr="00873CB5">
        <w:rPr>
          <w:rFonts w:eastAsia="SimSun" w:cs="Arial"/>
          <w:lang w:eastAsia="zh-CN"/>
        </w:rPr>
        <w:t xml:space="preserve"> SAL </w:t>
      </w:r>
      <w:r w:rsidRPr="00873CB5">
        <w:rPr>
          <w:rFonts w:eastAsia="SimSun" w:cs="Arial"/>
          <w:lang w:eastAsia="zh-CN"/>
        </w:rPr>
        <w:t>许可的介绍，请参见</w:t>
      </w:r>
      <w:r w:rsidRPr="00873CB5">
        <w:rPr>
          <w:rFonts w:eastAsia="SimSun" w:cs="Arial"/>
          <w:lang w:eastAsia="zh-CN"/>
        </w:rPr>
        <w:t xml:space="preserve"> SAL </w:t>
      </w:r>
      <w:r w:rsidRPr="00873CB5">
        <w:rPr>
          <w:rFonts w:eastAsia="SimSun" w:cs="Arial"/>
          <w:lang w:eastAsia="zh-CN"/>
        </w:rPr>
        <w:t>许可模式一节。</w:t>
      </w:r>
    </w:p>
    <w:p w:rsidR="000A570B" w:rsidRPr="00873CB5" w:rsidRDefault="000A570B" w:rsidP="00491C38">
      <w:pPr>
        <w:pStyle w:val="PURBlueStrong"/>
        <w:spacing w:line="220" w:lineRule="exact"/>
        <w:rPr>
          <w:rFonts w:eastAsia="SimSun" w:cs="Arial"/>
        </w:rPr>
      </w:pPr>
      <w:r w:rsidRPr="00873CB5">
        <w:rPr>
          <w:rFonts w:eastAsia="SimSun" w:cs="Arial"/>
        </w:rPr>
        <w:t>Microsoft Application Virtualization 4.6 for Remote Desktop Services</w:t>
      </w:r>
    </w:p>
    <w:p w:rsidR="000A570B" w:rsidRPr="00873CB5" w:rsidRDefault="000A570B" w:rsidP="000A570B">
      <w:pPr>
        <w:pStyle w:val="PURBody-Indented"/>
        <w:rPr>
          <w:rFonts w:eastAsia="SimSun" w:cs="Arial"/>
        </w:rPr>
      </w:pPr>
      <w:r w:rsidRPr="00873CB5">
        <w:rPr>
          <w:rFonts w:eastAsia="SimSun" w:cs="Arial"/>
        </w:rPr>
        <w:t>对于有权直接或间接访问</w:t>
      </w:r>
      <w:r w:rsidRPr="00873CB5">
        <w:rPr>
          <w:rFonts w:eastAsia="SimSun" w:cs="Arial"/>
        </w:rPr>
        <w:t xml:space="preserve"> Microsoft Application Virtualization 4.6 for Remote Desktop Services </w:t>
      </w:r>
      <w:r w:rsidRPr="00873CB5">
        <w:rPr>
          <w:rFonts w:eastAsia="SimSun" w:cs="Arial"/>
        </w:rPr>
        <w:t>功能的每一位用户，您必须为其取得一个</w:t>
      </w:r>
      <w:r w:rsidRPr="00873CB5">
        <w:rPr>
          <w:rFonts w:eastAsia="SimSun" w:cs="Arial"/>
        </w:rPr>
        <w:t xml:space="preserve"> Microsoft Windows Server 2008 </w:t>
      </w:r>
      <w:r w:rsidRPr="00873CB5">
        <w:rPr>
          <w:rFonts w:eastAsia="SimSun" w:cs="Arial"/>
        </w:rPr>
        <w:t>远程桌面服务</w:t>
      </w:r>
      <w:r w:rsidRPr="00873CB5">
        <w:rPr>
          <w:rFonts w:eastAsia="SimSun" w:cs="Arial"/>
        </w:rPr>
        <w:t xml:space="preserve"> SAL</w:t>
      </w:r>
      <w:r w:rsidRPr="00873CB5">
        <w:rPr>
          <w:rFonts w:eastAsia="SimSun" w:cs="Arial"/>
        </w:rPr>
        <w:t>。有关</w:t>
      </w:r>
      <w:r w:rsidRPr="00873CB5">
        <w:rPr>
          <w:rFonts w:eastAsia="SimSun" w:cs="Arial"/>
        </w:rPr>
        <w:t xml:space="preserve"> SAL </w:t>
      </w:r>
      <w:r w:rsidRPr="00873CB5">
        <w:rPr>
          <w:rFonts w:eastAsia="SimSun" w:cs="Arial"/>
        </w:rPr>
        <w:t>许可的介绍，请参见</w:t>
      </w:r>
      <w:r w:rsidRPr="00873CB5">
        <w:rPr>
          <w:rFonts w:eastAsia="SimSun" w:cs="Arial"/>
        </w:rPr>
        <w:t xml:space="preserve"> SAL </w:t>
      </w:r>
      <w:r w:rsidRPr="00873CB5">
        <w:rPr>
          <w:rFonts w:eastAsia="SimSun" w:cs="Arial"/>
        </w:rPr>
        <w:t>许可模式一节。</w:t>
      </w:r>
    </w:p>
    <w:p w:rsidR="000A570B" w:rsidRPr="00873CB5" w:rsidRDefault="0099372B" w:rsidP="000A570B">
      <w:pPr>
        <w:pStyle w:val="PURBreadcrumb"/>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260" w:name="_Toc299524970"/>
      <w:bookmarkStart w:id="261" w:name="_Toc299531322"/>
      <w:bookmarkStart w:id="262" w:name="_Toc299531430"/>
      <w:bookmarkStart w:id="263" w:name="_Toc299531538"/>
      <w:bookmarkStart w:id="264" w:name="_Toc299957146"/>
      <w:bookmarkStart w:id="265" w:name="_Toc317071910"/>
      <w:bookmarkStart w:id="266" w:name="_Toc317072118"/>
      <w:bookmarkStart w:id="267" w:name="_Toc317160717"/>
      <w:r w:rsidRPr="00873CB5">
        <w:rPr>
          <w:rFonts w:eastAsia="SimSun" w:cs="Arial"/>
        </w:rPr>
        <w:t>Windows Server 2008 R2 for Itanium-based Systems</w:t>
      </w:r>
      <w:bookmarkEnd w:id="260"/>
      <w:bookmarkEnd w:id="261"/>
      <w:bookmarkEnd w:id="262"/>
      <w:bookmarkEnd w:id="263"/>
      <w:bookmarkEnd w:id="264"/>
      <w:bookmarkEnd w:id="265"/>
      <w:bookmarkEnd w:id="266"/>
      <w:bookmarkEnd w:id="267"/>
      <w:r w:rsidR="00803447" w:rsidRPr="00873CB5">
        <w:rPr>
          <w:rFonts w:eastAsia="SimSun" w:cs="Arial"/>
        </w:rPr>
        <w:fldChar w:fldCharType="begin"/>
      </w:r>
      <w:r w:rsidRPr="00873CB5">
        <w:rPr>
          <w:rFonts w:eastAsia="SimSun" w:cs="Arial"/>
        </w:rPr>
        <w:instrText xml:space="preserve">XE "Windows Server 2008 R2 for Itanium-based Systems" </w:instrText>
      </w:r>
      <w:r w:rsidR="00803447" w:rsidRPr="00873CB5">
        <w:rPr>
          <w:rFonts w:eastAsia="SimSun" w:cs="Arial"/>
        </w:rPr>
        <w:fldChar w:fldCharType="end"/>
      </w:r>
    </w:p>
    <w:p w:rsidR="000A570B" w:rsidRPr="00873CB5" w:rsidRDefault="000A570B" w:rsidP="00BC0B8B">
      <w:pPr>
        <w:pStyle w:val="PURLicenseTerm"/>
        <w:spacing w:line="200" w:lineRule="exact"/>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873CB5" w:rsidTr="00AE7BEF">
        <w:tc>
          <w:tcPr>
            <w:tcW w:w="2477" w:type="pct"/>
          </w:tcPr>
          <w:p w:rsidR="007C7A84"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否</w:t>
            </w:r>
          </w:p>
        </w:tc>
        <w:tc>
          <w:tcPr>
            <w:tcW w:w="2523" w:type="pct"/>
            <w:vMerge w:val="restart"/>
          </w:tcPr>
          <w:p w:rsidR="007C7A84" w:rsidRPr="00873CB5" w:rsidRDefault="007C7A84" w:rsidP="007C7A84">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可能不需要的软件、</w:t>
            </w:r>
            <w:r w:rsidRPr="00A00452">
              <w:rPr>
                <w:rFonts w:eastAsia="SimSun" w:cs="Arial"/>
                <w:b/>
                <w:lang w:eastAsia="zh-CN"/>
              </w:rPr>
              <w:t>MPEG-4</w:t>
            </w:r>
            <w:r w:rsidRPr="00A00452">
              <w:rPr>
                <w:rFonts w:eastAsia="SimSun" w:cs="Arial"/>
                <w:b/>
                <w:lang w:eastAsia="zh-CN"/>
              </w:rPr>
              <w:t>、</w:t>
            </w:r>
            <w:r w:rsidRPr="00A00452">
              <w:rPr>
                <w:rFonts w:eastAsia="SimSun" w:cs="Arial"/>
                <w:b/>
                <w:lang w:eastAsia="zh-CN"/>
              </w:rPr>
              <w:t>VC-1</w:t>
            </w:r>
            <w:r w:rsidR="00BD68FE" w:rsidRPr="00A00452">
              <w:rPr>
                <w:rFonts w:eastAsia="SimSun" w:cs="Arial"/>
                <w:b/>
                <w:lang w:eastAsia="zh-CN"/>
              </w:rPr>
              <w:br/>
            </w:r>
            <w:r w:rsidRPr="00873CB5">
              <w:rPr>
                <w:rFonts w:ascii="Arial" w:eastAsia="SimSun" w:hAnsi="Arial" w:cs="Arial"/>
                <w:i/>
                <w:lang w:eastAsia="zh-CN"/>
              </w:rPr>
              <w:t>（请参阅</w:t>
            </w:r>
            <w:hyperlink w:anchor="附录 2" w:history="1">
              <w:hyperlink w:anchor="Appendix2" w:history="1">
                <w:r w:rsidR="004112AD">
                  <w:rPr>
                    <w:rStyle w:val="Hyperlink"/>
                    <w:rFonts w:ascii="Arial" w:eastAsia="SimSun" w:hAnsi="Arial" w:cs="Arial"/>
                    <w:i/>
                    <w:lang w:eastAsia="zh-CN"/>
                  </w:rPr>
                  <w:t>附录</w:t>
                </w:r>
                <w:r w:rsidR="004112AD">
                  <w:rPr>
                    <w:rStyle w:val="Hyperlink"/>
                    <w:rFonts w:ascii="Arial" w:eastAsia="SimSun" w:hAnsi="Arial" w:cs="Arial"/>
                    <w:i/>
                    <w:lang w:eastAsia="zh-CN"/>
                  </w:rPr>
                  <w:t xml:space="preserve"> 2</w:t>
                </w:r>
              </w:hyperlink>
            </w:hyperlink>
            <w:r w:rsidRPr="00873CB5">
              <w:rPr>
                <w:rFonts w:ascii="Arial" w:eastAsia="SimSun" w:hAnsi="Arial" w:cs="Arial"/>
                <w:i/>
                <w:lang w:eastAsia="zh-CN"/>
              </w:rPr>
              <w:t>）</w:t>
            </w:r>
          </w:p>
        </w:tc>
      </w:tr>
      <w:tr w:rsidR="007C7A84" w:rsidRPr="00873CB5" w:rsidTr="00AE7BEF">
        <w:tc>
          <w:tcPr>
            <w:tcW w:w="2477" w:type="pct"/>
          </w:tcPr>
          <w:p w:rsidR="007C7A84" w:rsidRPr="00873CB5" w:rsidRDefault="007C7A84" w:rsidP="00AE7BE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FC2BBE" w:rsidRPr="00634D10">
                      <w:rPr>
                        <w:rStyle w:val="Hyperlink"/>
                        <w:rFonts w:eastAsia="SimSun" w:cs="Arial"/>
                        <w:i/>
                        <w:iCs/>
                        <w:szCs w:val="18"/>
                        <w:lang w:eastAsia="zh-CN"/>
                      </w:rPr>
                      <w:t>附录</w:t>
                    </w:r>
                    <w:r w:rsidR="00FC2BBE"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vMerge/>
          </w:tcPr>
          <w:p w:rsidR="007C7A84" w:rsidRPr="00873CB5" w:rsidRDefault="007C7A84"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cs="Arial"/>
          <w:lang w:eastAsia="zh-CN"/>
        </w:rPr>
        <w:t>所需许可的数目</w:t>
      </w:r>
    </w:p>
    <w:p w:rsidR="000A570B" w:rsidRPr="00873CB5" w:rsidRDefault="000A570B" w:rsidP="000A570B">
      <w:pPr>
        <w:pStyle w:val="PURBody-Indented"/>
        <w:rPr>
          <w:rFonts w:eastAsia="SimSun" w:cs="Arial"/>
          <w:lang w:eastAsia="zh-CN"/>
        </w:rPr>
      </w:pPr>
      <w:r w:rsidRPr="00873CB5">
        <w:rPr>
          <w:rFonts w:eastAsia="SimSun" w:cs="Arial"/>
          <w:lang w:eastAsia="zh-CN"/>
        </w:rPr>
        <w:t>服务器的每个物理处理器都需要一个软件许可，以便让您在任何时候都可以在该服务器上：</w:t>
      </w:r>
    </w:p>
    <w:p w:rsidR="000A570B" w:rsidRPr="00873CB5" w:rsidRDefault="000A570B" w:rsidP="006F4B5C">
      <w:pPr>
        <w:pStyle w:val="PURBullet-Indented"/>
        <w:rPr>
          <w:rFonts w:eastAsia="SimSun" w:cs="Arial"/>
          <w:lang w:eastAsia="zh-CN"/>
        </w:rPr>
      </w:pPr>
      <w:r w:rsidRPr="00873CB5">
        <w:rPr>
          <w:rFonts w:eastAsia="SimSun" w:cs="Arial"/>
          <w:lang w:eastAsia="zh-CN"/>
        </w:rPr>
        <w:t>在一个物理操作系统环境</w:t>
      </w:r>
      <w:r w:rsidRPr="00873CB5">
        <w:rPr>
          <w:rFonts w:eastAsia="SimSun" w:cs="Arial"/>
          <w:lang w:eastAsia="zh-CN"/>
        </w:rPr>
        <w:t xml:space="preserve"> (OSE) </w:t>
      </w:r>
      <w:r w:rsidRPr="00873CB5">
        <w:rPr>
          <w:rFonts w:eastAsia="SimSun" w:cs="Arial"/>
          <w:lang w:eastAsia="zh-CN"/>
        </w:rPr>
        <w:t>中运行服务器软件的一个实例，以及</w:t>
      </w:r>
    </w:p>
    <w:p w:rsidR="000A570B" w:rsidRPr="00873CB5" w:rsidRDefault="000A570B" w:rsidP="006F4B5C">
      <w:pPr>
        <w:pStyle w:val="PURBullet-Indented"/>
        <w:rPr>
          <w:rFonts w:eastAsia="SimSun" w:cs="Arial"/>
          <w:lang w:eastAsia="zh-CN"/>
        </w:rPr>
      </w:pPr>
      <w:r w:rsidRPr="00873CB5">
        <w:rPr>
          <w:rFonts w:eastAsia="SimSun" w:cs="Arial"/>
          <w:lang w:eastAsia="zh-CN"/>
        </w:rPr>
        <w:t>在虚拟操作系统环境</w:t>
      </w:r>
      <w:r w:rsidRPr="00873CB5">
        <w:rPr>
          <w:rFonts w:eastAsia="SimSun" w:cs="Arial"/>
          <w:lang w:eastAsia="zh-CN"/>
        </w:rPr>
        <w:t xml:space="preserve"> (OSE) </w:t>
      </w:r>
      <w:r w:rsidRPr="00873CB5">
        <w:rPr>
          <w:rFonts w:eastAsia="SimSun" w:cs="Arial"/>
          <w:lang w:eastAsia="zh-CN"/>
        </w:rPr>
        <w:t>中运行服务器软件的任意数量的实例（每个虚拟操作系统环境</w:t>
      </w:r>
      <w:r w:rsidRPr="00873CB5">
        <w:rPr>
          <w:rFonts w:eastAsia="SimSun" w:cs="Arial"/>
          <w:lang w:eastAsia="zh-CN"/>
        </w:rPr>
        <w:t xml:space="preserve"> (OSE) </w:t>
      </w:r>
      <w:r w:rsidRPr="00873CB5">
        <w:rPr>
          <w:rFonts w:eastAsia="SimSun" w:cs="Arial"/>
          <w:lang w:eastAsia="zh-CN"/>
        </w:rPr>
        <w:t>只能运行一个实例）。</w:t>
      </w:r>
    </w:p>
    <w:p w:rsidR="000A570B" w:rsidRPr="00873CB5" w:rsidRDefault="000A570B" w:rsidP="00491C38">
      <w:pPr>
        <w:pStyle w:val="PURBlueStrong"/>
        <w:spacing w:line="220" w:lineRule="exact"/>
        <w:rPr>
          <w:rFonts w:eastAsia="SimSun" w:cs="Arial"/>
          <w:lang w:eastAsia="zh-CN"/>
        </w:rPr>
      </w:pPr>
      <w:r w:rsidRPr="00873CB5">
        <w:rPr>
          <w:rFonts w:eastAsia="SimSun" w:cs="Arial"/>
          <w:lang w:eastAsia="zh-CN"/>
        </w:rPr>
        <w:t>测试、维护和管理访问</w:t>
      </w:r>
    </w:p>
    <w:p w:rsidR="000A570B" w:rsidRPr="00873CB5" w:rsidRDefault="000A570B" w:rsidP="000A570B">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0A570B" w:rsidRPr="00873CB5" w:rsidRDefault="000A570B" w:rsidP="00491C38">
      <w:pPr>
        <w:pStyle w:val="PURBlueStrong"/>
        <w:spacing w:line="220" w:lineRule="exact"/>
        <w:rPr>
          <w:rFonts w:eastAsia="SimSun" w:cs="Arial"/>
          <w:lang w:eastAsia="zh-CN"/>
        </w:rPr>
      </w:pPr>
      <w:r w:rsidRPr="00873CB5">
        <w:rPr>
          <w:rFonts w:eastAsia="SimSun" w:cs="Arial"/>
          <w:lang w:eastAsia="zh-CN"/>
        </w:rPr>
        <w:t>数据存储技术</w:t>
      </w:r>
    </w:p>
    <w:p w:rsidR="000A570B" w:rsidRPr="00873CB5" w:rsidRDefault="000A570B" w:rsidP="000A570B">
      <w:pPr>
        <w:pStyle w:val="PURBody-Indented"/>
        <w:rPr>
          <w:rFonts w:eastAsia="SimSun" w:cs="Arial"/>
          <w:lang w:eastAsia="zh-CN"/>
        </w:rPr>
      </w:pPr>
      <w:r w:rsidRPr="00873CB5">
        <w:rPr>
          <w:rFonts w:eastAsia="SimSun" w:cs="Arial"/>
          <w:lang w:eastAsia="zh-CN"/>
        </w:rPr>
        <w:t>该服务器软件可能包含称为</w:t>
      </w:r>
      <w:r w:rsidRPr="00873CB5">
        <w:rPr>
          <w:rFonts w:eastAsia="SimSun" w:cs="Arial"/>
          <w:lang w:eastAsia="zh-CN"/>
        </w:rPr>
        <w:t xml:space="preserve"> Windows Internal Database </w:t>
      </w:r>
      <w:r w:rsidRPr="00873CB5">
        <w:rPr>
          <w:rFonts w:eastAsia="SimSun" w:cs="Arial"/>
          <w:lang w:eastAsia="zh-CN"/>
        </w:rPr>
        <w:t>的数据存储技术。该服务器软件的组件使用此技术来存储数据。本协议规定，您不得以其他方法使用或访问此技术。</w:t>
      </w:r>
    </w:p>
    <w:p w:rsidR="000A570B" w:rsidRPr="00873CB5" w:rsidRDefault="000A570B" w:rsidP="00491C38">
      <w:pPr>
        <w:pStyle w:val="PURBlueStrong"/>
        <w:spacing w:line="220" w:lineRule="exact"/>
        <w:rPr>
          <w:rFonts w:eastAsia="SimSun" w:cs="Arial"/>
          <w:lang w:eastAsia="zh-CN"/>
        </w:rPr>
      </w:pPr>
      <w:r w:rsidRPr="00873CB5">
        <w:rPr>
          <w:rFonts w:eastAsia="SimSun" w:cs="Arial"/>
          <w:lang w:eastAsia="zh-CN"/>
        </w:rPr>
        <w:t xml:space="preserve">Windows Server 2008 </w:t>
      </w:r>
      <w:r w:rsidRPr="00873CB5">
        <w:rPr>
          <w:rFonts w:eastAsia="SimSun" w:cs="Arial"/>
          <w:lang w:eastAsia="zh-CN"/>
        </w:rPr>
        <w:t>远程桌面服务</w:t>
      </w:r>
    </w:p>
    <w:p w:rsidR="000A570B" w:rsidRPr="00BD68FE" w:rsidRDefault="000A570B" w:rsidP="000A570B">
      <w:pPr>
        <w:pStyle w:val="PURBody-Indented"/>
        <w:rPr>
          <w:rFonts w:eastAsia="SimSun" w:cs="Arial"/>
          <w:spacing w:val="-4"/>
          <w:lang w:eastAsia="zh-CN"/>
        </w:rPr>
      </w:pPr>
      <w:r w:rsidRPr="00BD68FE">
        <w:rPr>
          <w:rFonts w:eastAsia="SimSun" w:cs="Arial"/>
          <w:spacing w:val="-4"/>
          <w:lang w:eastAsia="zh-CN"/>
        </w:rPr>
        <w:t>对于有权直接或间接访问服务器软件来承载图形用户界面（使用</w:t>
      </w:r>
      <w:r w:rsidRPr="00BD68FE">
        <w:rPr>
          <w:rFonts w:eastAsia="SimSun" w:cs="Arial"/>
          <w:spacing w:val="-4"/>
          <w:lang w:eastAsia="zh-CN"/>
        </w:rPr>
        <w:t xml:space="preserve"> Windows Server 2008 </w:t>
      </w:r>
      <w:r w:rsidRPr="00BD68FE">
        <w:rPr>
          <w:rFonts w:eastAsia="SimSun" w:cs="Arial"/>
          <w:spacing w:val="-4"/>
          <w:lang w:eastAsia="zh-CN"/>
        </w:rPr>
        <w:t>远程桌面服务功能或其他技术）的每一位用户，您必须为其获取一个</w:t>
      </w:r>
      <w:r w:rsidRPr="00BD68FE">
        <w:rPr>
          <w:rFonts w:eastAsia="SimSun" w:cs="Arial"/>
          <w:spacing w:val="-4"/>
          <w:lang w:eastAsia="zh-CN"/>
        </w:rPr>
        <w:t xml:space="preserve"> Windows Server 2008 </w:t>
      </w:r>
      <w:r w:rsidRPr="00BD68FE">
        <w:rPr>
          <w:rFonts w:eastAsia="SimSun" w:cs="Arial"/>
          <w:spacing w:val="-4"/>
          <w:lang w:eastAsia="zh-CN"/>
        </w:rPr>
        <w:t>远程桌面服务</w:t>
      </w:r>
      <w:r w:rsidRPr="00BD68FE">
        <w:rPr>
          <w:rFonts w:eastAsia="SimSun" w:cs="Arial"/>
          <w:spacing w:val="-4"/>
          <w:lang w:eastAsia="zh-CN"/>
        </w:rPr>
        <w:t xml:space="preserve"> SAL</w:t>
      </w:r>
      <w:r w:rsidRPr="00BD68FE">
        <w:rPr>
          <w:rFonts w:eastAsia="SimSun" w:cs="Arial"/>
          <w:spacing w:val="-4"/>
          <w:lang w:eastAsia="zh-CN"/>
        </w:rPr>
        <w:t>。有关</w:t>
      </w:r>
      <w:r w:rsidRPr="00BD68FE">
        <w:rPr>
          <w:rFonts w:eastAsia="SimSun" w:cs="Arial"/>
          <w:spacing w:val="-4"/>
          <w:lang w:eastAsia="zh-CN"/>
        </w:rPr>
        <w:t xml:space="preserve"> SAL </w:t>
      </w:r>
      <w:r w:rsidRPr="00BD68FE">
        <w:rPr>
          <w:rFonts w:eastAsia="SimSun" w:cs="Arial"/>
          <w:spacing w:val="-4"/>
          <w:lang w:eastAsia="zh-CN"/>
        </w:rPr>
        <w:t>许可的介绍，请参见</w:t>
      </w:r>
      <w:r w:rsidRPr="00BD68FE">
        <w:rPr>
          <w:rFonts w:eastAsia="SimSun" w:cs="Arial"/>
          <w:spacing w:val="-4"/>
          <w:lang w:eastAsia="zh-CN"/>
        </w:rPr>
        <w:t xml:space="preserve"> SAL </w:t>
      </w:r>
      <w:r w:rsidRPr="00BD68FE">
        <w:rPr>
          <w:rFonts w:eastAsia="SimSun" w:cs="Arial"/>
          <w:spacing w:val="-4"/>
          <w:lang w:eastAsia="zh-CN"/>
        </w:rPr>
        <w:t>许可模式一节。</w:t>
      </w:r>
    </w:p>
    <w:p w:rsidR="000A570B" w:rsidRPr="00873CB5" w:rsidRDefault="000A570B" w:rsidP="00491C38">
      <w:pPr>
        <w:pStyle w:val="PURBlueStrong"/>
        <w:spacing w:line="220" w:lineRule="exact"/>
        <w:rPr>
          <w:rFonts w:eastAsia="SimSun" w:cs="Arial"/>
          <w:lang w:eastAsia="zh-CN"/>
        </w:rPr>
      </w:pPr>
      <w:r w:rsidRPr="00873CB5">
        <w:rPr>
          <w:rFonts w:eastAsia="SimSun" w:cs="Arial"/>
          <w:lang w:eastAsia="zh-CN"/>
        </w:rPr>
        <w:t xml:space="preserve">Windows Server 2008 R2 Rights Management </w:t>
      </w:r>
      <w:r w:rsidRPr="00873CB5">
        <w:rPr>
          <w:rFonts w:eastAsia="SimSun" w:cs="Arial"/>
          <w:lang w:eastAsia="zh-CN"/>
        </w:rPr>
        <w:t>服务</w:t>
      </w:r>
    </w:p>
    <w:p w:rsidR="000A570B" w:rsidRPr="00873CB5" w:rsidRDefault="000A570B" w:rsidP="000A570B">
      <w:pPr>
        <w:pStyle w:val="PURBody-Indented"/>
        <w:rPr>
          <w:rFonts w:eastAsia="SimSun" w:cs="Arial"/>
          <w:lang w:eastAsia="zh-CN"/>
        </w:rPr>
      </w:pPr>
      <w:r w:rsidRPr="00873CB5">
        <w:rPr>
          <w:rFonts w:eastAsia="SimSun" w:cs="Arial"/>
        </w:rPr>
        <w:t>对于有权直接或间接访问</w:t>
      </w:r>
      <w:r w:rsidRPr="00873CB5">
        <w:rPr>
          <w:rFonts w:eastAsia="SimSun" w:cs="Arial"/>
        </w:rPr>
        <w:t xml:space="preserve"> Windows Server 2008 R2 Rights Management Services </w:t>
      </w:r>
      <w:r w:rsidRPr="00873CB5">
        <w:rPr>
          <w:rFonts w:eastAsia="SimSun" w:cs="Arial"/>
        </w:rPr>
        <w:t>功能的每一位用户，您必须为其获取一个</w:t>
      </w:r>
      <w:r w:rsidRPr="00873CB5">
        <w:rPr>
          <w:rFonts w:eastAsia="SimSun" w:cs="Arial"/>
        </w:rPr>
        <w:t xml:space="preserve"> Windows Server 2008 R2 Rights Management Services SAL</w:t>
      </w:r>
      <w:r w:rsidRPr="00873CB5">
        <w:rPr>
          <w:rFonts w:eastAsia="SimSun" w:cs="Arial"/>
        </w:rPr>
        <w:t>。</w:t>
      </w:r>
      <w:r w:rsidRPr="00873CB5">
        <w:rPr>
          <w:rFonts w:eastAsia="SimSun" w:cs="Arial"/>
          <w:lang w:eastAsia="zh-CN"/>
        </w:rPr>
        <w:t>有关</w:t>
      </w:r>
      <w:r w:rsidRPr="00873CB5">
        <w:rPr>
          <w:rFonts w:eastAsia="SimSun" w:cs="Arial"/>
          <w:lang w:eastAsia="zh-CN"/>
        </w:rPr>
        <w:t xml:space="preserve"> SAL </w:t>
      </w:r>
      <w:r w:rsidRPr="00873CB5">
        <w:rPr>
          <w:rFonts w:eastAsia="SimSun" w:cs="Arial"/>
          <w:lang w:eastAsia="zh-CN"/>
        </w:rPr>
        <w:t>许可的介绍，请参见</w:t>
      </w:r>
      <w:r w:rsidRPr="00873CB5">
        <w:rPr>
          <w:rFonts w:eastAsia="SimSun" w:cs="Arial"/>
          <w:lang w:eastAsia="zh-CN"/>
        </w:rPr>
        <w:t xml:space="preserve"> SAL </w:t>
      </w:r>
      <w:r w:rsidRPr="00873CB5">
        <w:rPr>
          <w:rFonts w:eastAsia="SimSun" w:cs="Arial"/>
          <w:lang w:eastAsia="zh-CN"/>
        </w:rPr>
        <w:t>许可模式一节。</w:t>
      </w:r>
    </w:p>
    <w:p w:rsidR="000A570B" w:rsidRPr="00873CB5" w:rsidRDefault="000A570B" w:rsidP="00491C38">
      <w:pPr>
        <w:pStyle w:val="PURBlueStrong"/>
        <w:spacing w:line="220" w:lineRule="exact"/>
        <w:rPr>
          <w:rFonts w:eastAsia="SimSun" w:cs="Arial"/>
        </w:rPr>
      </w:pPr>
      <w:r w:rsidRPr="00873CB5">
        <w:rPr>
          <w:rFonts w:eastAsia="SimSun" w:cs="Arial"/>
        </w:rPr>
        <w:t>Microsoft Application Virtualization 4.6 for Remote Desktop Services</w:t>
      </w:r>
    </w:p>
    <w:p w:rsidR="000A570B" w:rsidRPr="00873CB5" w:rsidRDefault="000A570B" w:rsidP="000A570B">
      <w:pPr>
        <w:pStyle w:val="PURBody-Indented"/>
        <w:rPr>
          <w:rFonts w:eastAsia="SimSun" w:cs="Arial"/>
        </w:rPr>
      </w:pPr>
      <w:r w:rsidRPr="00873CB5">
        <w:rPr>
          <w:rFonts w:eastAsia="SimSun" w:cs="Arial"/>
        </w:rPr>
        <w:t>对于有权直接或间接访问</w:t>
      </w:r>
      <w:r w:rsidRPr="00873CB5">
        <w:rPr>
          <w:rFonts w:eastAsia="SimSun" w:cs="Arial"/>
        </w:rPr>
        <w:t xml:space="preserve"> Microsoft Application Virtualization 4.6 for Remote Desktop Services </w:t>
      </w:r>
      <w:r w:rsidRPr="00873CB5">
        <w:rPr>
          <w:rFonts w:eastAsia="SimSun" w:cs="Arial"/>
        </w:rPr>
        <w:t>功能的每一位用户，您必须为其取得一个</w:t>
      </w:r>
      <w:r w:rsidRPr="00873CB5">
        <w:rPr>
          <w:rFonts w:eastAsia="SimSun" w:cs="Arial"/>
        </w:rPr>
        <w:t xml:space="preserve"> Microsoft Windows Server 2008 </w:t>
      </w:r>
      <w:r w:rsidRPr="00873CB5">
        <w:rPr>
          <w:rFonts w:eastAsia="SimSun" w:cs="Arial"/>
        </w:rPr>
        <w:t>远程桌面服务</w:t>
      </w:r>
      <w:r w:rsidRPr="00873CB5">
        <w:rPr>
          <w:rFonts w:eastAsia="SimSun" w:cs="Arial"/>
        </w:rPr>
        <w:t xml:space="preserve"> SAL</w:t>
      </w:r>
      <w:r w:rsidRPr="00873CB5">
        <w:rPr>
          <w:rFonts w:eastAsia="SimSun" w:cs="Arial"/>
        </w:rPr>
        <w:t>。有关</w:t>
      </w:r>
      <w:r w:rsidRPr="00873CB5">
        <w:rPr>
          <w:rFonts w:eastAsia="SimSun" w:cs="Arial"/>
        </w:rPr>
        <w:t xml:space="preserve"> SAL </w:t>
      </w:r>
      <w:r w:rsidRPr="00873CB5">
        <w:rPr>
          <w:rFonts w:eastAsia="SimSun" w:cs="Arial"/>
        </w:rPr>
        <w:t>许可的介绍，请参见</w:t>
      </w:r>
      <w:r w:rsidRPr="00873CB5">
        <w:rPr>
          <w:rFonts w:eastAsia="SimSun" w:cs="Arial"/>
        </w:rPr>
        <w:t xml:space="preserve"> SAL </w:t>
      </w:r>
      <w:r w:rsidRPr="00873CB5">
        <w:rPr>
          <w:rFonts w:eastAsia="SimSun" w:cs="Arial"/>
        </w:rPr>
        <w:t>许可模式一节。</w:t>
      </w:r>
    </w:p>
    <w:p w:rsidR="000A570B" w:rsidRDefault="0099372B" w:rsidP="000A570B">
      <w:pPr>
        <w:pStyle w:val="PURBreadcrumb"/>
        <w:rPr>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BC0B8B" w:rsidRPr="00873CB5" w:rsidRDefault="00BC0B8B" w:rsidP="00BC0B8B">
      <w:pPr>
        <w:pStyle w:val="PURBreadcrumb"/>
        <w:keepNext w:val="0"/>
        <w:keepLines w:val="0"/>
        <w:spacing w:before="0" w:after="0"/>
        <w:rPr>
          <w:rFonts w:eastAsia="SimSun" w:cs="Arial"/>
          <w:sz w:val="16"/>
          <w:lang w:eastAsia="zh-CN"/>
        </w:rPr>
      </w:pPr>
    </w:p>
    <w:p w:rsidR="000A570B" w:rsidRPr="00873CB5" w:rsidRDefault="000A570B" w:rsidP="000A570B">
      <w:pPr>
        <w:pStyle w:val="PURProductName"/>
        <w:rPr>
          <w:rFonts w:eastAsia="SimSun" w:cs="Arial"/>
          <w:lang w:eastAsia="zh-CN"/>
        </w:rPr>
      </w:pPr>
      <w:bookmarkStart w:id="268" w:name="_Toc299524971"/>
      <w:bookmarkStart w:id="269" w:name="_Toc299531323"/>
      <w:bookmarkStart w:id="270" w:name="_Toc299531431"/>
      <w:bookmarkStart w:id="271" w:name="_Toc299531539"/>
      <w:bookmarkStart w:id="272" w:name="_Toc299957147"/>
      <w:bookmarkStart w:id="273" w:name="_Toc317071911"/>
      <w:bookmarkStart w:id="274" w:name="_Toc317072119"/>
      <w:bookmarkStart w:id="275" w:name="_Toc317160718"/>
      <w:r w:rsidRPr="00873CB5">
        <w:rPr>
          <w:rFonts w:eastAsia="SimSun" w:cs="Arial"/>
          <w:lang w:eastAsia="zh-CN"/>
        </w:rPr>
        <w:lastRenderedPageBreak/>
        <w:t>Windows Server 2008 R2 HPC Edition</w:t>
      </w:r>
      <w:bookmarkEnd w:id="268"/>
      <w:bookmarkEnd w:id="269"/>
      <w:bookmarkEnd w:id="270"/>
      <w:bookmarkEnd w:id="271"/>
      <w:bookmarkEnd w:id="272"/>
      <w:bookmarkEnd w:id="273"/>
      <w:bookmarkEnd w:id="274"/>
      <w:bookmarkEnd w:id="275"/>
      <w:r w:rsidR="00803447" w:rsidRPr="00873CB5">
        <w:rPr>
          <w:rFonts w:eastAsia="SimSun" w:cs="Arial"/>
        </w:rPr>
        <w:fldChar w:fldCharType="begin"/>
      </w:r>
      <w:r w:rsidRPr="00873CB5">
        <w:rPr>
          <w:rFonts w:eastAsia="SimSun" w:cs="Arial"/>
          <w:lang w:eastAsia="zh-CN"/>
        </w:rPr>
        <w:instrText xml:space="preserve">XE "Windows Server 2008 R2 HPC Edition" </w:instrText>
      </w:r>
      <w:r w:rsidR="00803447" w:rsidRPr="00873CB5">
        <w:rPr>
          <w:rFonts w:eastAsia="SimSun" w:cs="Arial"/>
        </w:rPr>
        <w:fldChar w:fldCharType="end"/>
      </w:r>
    </w:p>
    <w:p w:rsidR="000A570B" w:rsidRPr="00873CB5" w:rsidRDefault="000A570B" w:rsidP="000A570B">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873CB5" w:rsidTr="00AE7BEF">
        <w:tc>
          <w:tcPr>
            <w:tcW w:w="2477" w:type="pct"/>
          </w:tcPr>
          <w:p w:rsidR="007C7A84"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否</w:t>
            </w:r>
          </w:p>
        </w:tc>
        <w:tc>
          <w:tcPr>
            <w:tcW w:w="2523" w:type="pct"/>
            <w:vMerge w:val="restart"/>
          </w:tcPr>
          <w:p w:rsidR="007C7A84" w:rsidRPr="00873CB5" w:rsidRDefault="007C7A84" w:rsidP="00704F15">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可能不需要的软件、</w:t>
            </w:r>
            <w:r w:rsidRPr="00A00452">
              <w:rPr>
                <w:rFonts w:eastAsia="SimSun" w:cs="Arial"/>
                <w:b/>
                <w:lang w:eastAsia="zh-CN"/>
              </w:rPr>
              <w:t>MPEG-4</w:t>
            </w:r>
            <w:r w:rsidRPr="00A00452">
              <w:rPr>
                <w:rFonts w:eastAsia="SimSun" w:cs="Arial"/>
                <w:b/>
                <w:lang w:eastAsia="zh-CN"/>
              </w:rPr>
              <w:t>、</w:t>
            </w:r>
            <w:r w:rsidRPr="00A00452">
              <w:rPr>
                <w:rFonts w:eastAsia="SimSun" w:cs="Arial"/>
                <w:b/>
                <w:lang w:eastAsia="zh-CN"/>
              </w:rPr>
              <w:t>VC-1</w:t>
            </w:r>
            <w:r w:rsidR="00BE13FC">
              <w:rPr>
                <w:rFonts w:ascii="Arial" w:eastAsia="SimSun" w:hAnsi="Arial" w:cs="Arial"/>
                <w:b/>
                <w:lang w:eastAsia="zh-CN"/>
              </w:rPr>
              <w:br/>
            </w:r>
            <w:r w:rsidRPr="00873CB5">
              <w:rPr>
                <w:rFonts w:ascii="Arial" w:eastAsia="SimSun" w:hAnsi="Arial" w:cs="Arial"/>
                <w:i/>
                <w:lang w:eastAsia="zh-CN"/>
              </w:rPr>
              <w:t>（请参阅</w:t>
            </w:r>
            <w:hyperlink w:anchor="附录 2" w:history="1">
              <w:hyperlink w:anchor="Appendix2" w:history="1">
                <w:r w:rsidR="004112AD">
                  <w:rPr>
                    <w:rStyle w:val="Hyperlink"/>
                    <w:rFonts w:ascii="Arial" w:eastAsia="SimSun" w:hAnsi="Arial" w:cs="Arial"/>
                    <w:i/>
                    <w:lang w:eastAsia="zh-CN"/>
                  </w:rPr>
                  <w:t>附录</w:t>
                </w:r>
                <w:r w:rsidR="004112AD">
                  <w:rPr>
                    <w:rStyle w:val="Hyperlink"/>
                    <w:rFonts w:ascii="Arial" w:eastAsia="SimSun" w:hAnsi="Arial" w:cs="Arial"/>
                    <w:i/>
                    <w:lang w:eastAsia="zh-CN"/>
                  </w:rPr>
                  <w:t xml:space="preserve"> 2</w:t>
                </w:r>
              </w:hyperlink>
            </w:hyperlink>
            <w:r w:rsidRPr="00873CB5">
              <w:rPr>
                <w:rFonts w:ascii="Arial" w:eastAsia="SimSun" w:hAnsi="Arial" w:cs="Arial"/>
                <w:i/>
                <w:lang w:eastAsia="zh-CN"/>
              </w:rPr>
              <w:t>）</w:t>
            </w:r>
          </w:p>
        </w:tc>
      </w:tr>
      <w:tr w:rsidR="007C7A84" w:rsidRPr="00873CB5" w:rsidTr="00AE7BEF">
        <w:tc>
          <w:tcPr>
            <w:tcW w:w="2477" w:type="pct"/>
          </w:tcPr>
          <w:p w:rsidR="007C7A84" w:rsidRPr="00873CB5" w:rsidRDefault="007C7A84" w:rsidP="00AE7BE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FC2BBE" w:rsidRPr="00634D10">
                      <w:rPr>
                        <w:rStyle w:val="Hyperlink"/>
                        <w:rFonts w:eastAsia="SimSun" w:cs="Arial"/>
                        <w:i/>
                        <w:iCs/>
                        <w:szCs w:val="18"/>
                        <w:lang w:eastAsia="zh-CN"/>
                      </w:rPr>
                      <w:t>附录</w:t>
                    </w:r>
                    <w:r w:rsidR="00FC2BBE"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vMerge/>
          </w:tcPr>
          <w:p w:rsidR="007C7A84" w:rsidRPr="00873CB5" w:rsidRDefault="007C7A84" w:rsidP="00AE7BEF">
            <w:pPr>
              <w:pStyle w:val="PURLMSH"/>
              <w:rPr>
                <w:rFonts w:ascii="Arial" w:eastAsia="SimSun" w:hAnsi="Arial" w:cs="Arial"/>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cs="Arial"/>
          <w:lang w:eastAsia="zh-CN"/>
        </w:rPr>
        <w:t>群集</w:t>
      </w:r>
      <w:r w:rsidRPr="00873CB5">
        <w:rPr>
          <w:rFonts w:eastAsia="SimSun" w:cs="Arial"/>
          <w:lang w:eastAsia="zh-CN"/>
        </w:rPr>
        <w:t xml:space="preserve"> HPC </w:t>
      </w:r>
      <w:r w:rsidRPr="00873CB5">
        <w:rPr>
          <w:rFonts w:eastAsia="SimSun" w:cs="Arial"/>
          <w:lang w:eastAsia="zh-CN"/>
        </w:rPr>
        <w:t>应用程序</w:t>
      </w:r>
    </w:p>
    <w:p w:rsidR="000A570B" w:rsidRPr="00873CB5" w:rsidRDefault="000A570B" w:rsidP="000A570B">
      <w:pPr>
        <w:pStyle w:val="PURBody-Indented"/>
        <w:rPr>
          <w:rFonts w:eastAsia="SimSun" w:cs="Arial"/>
          <w:lang w:eastAsia="zh-CN"/>
        </w:rPr>
      </w:pPr>
      <w:r w:rsidRPr="00986414">
        <w:rPr>
          <w:rFonts w:ascii="SimSun" w:eastAsia="SimSun" w:hAnsi="SimSun" w:cs="Arial"/>
          <w:lang w:eastAsia="zh-CN"/>
        </w:rPr>
        <w:t>“</w:t>
      </w:r>
      <w:r w:rsidRPr="00873CB5">
        <w:rPr>
          <w:rFonts w:eastAsia="SimSun" w:cs="Arial"/>
          <w:lang w:eastAsia="zh-CN"/>
        </w:rPr>
        <w:t>群集</w:t>
      </w:r>
      <w:r w:rsidRPr="00873CB5">
        <w:rPr>
          <w:rFonts w:eastAsia="SimSun" w:cs="Arial"/>
          <w:lang w:eastAsia="zh-CN"/>
        </w:rPr>
        <w:t xml:space="preserve"> HPC </w:t>
      </w:r>
      <w:r w:rsidRPr="00873CB5">
        <w:rPr>
          <w:rFonts w:eastAsia="SimSun" w:cs="Arial"/>
          <w:lang w:eastAsia="zh-CN"/>
        </w:rPr>
        <w:t>应用程序</w:t>
      </w:r>
      <w:r w:rsidRPr="00986414">
        <w:rPr>
          <w:rFonts w:ascii="SimSun" w:eastAsia="SimSun" w:hAnsi="SimSun" w:cs="Arial"/>
          <w:lang w:eastAsia="zh-CN"/>
        </w:rPr>
        <w:t>”</w:t>
      </w:r>
      <w:r w:rsidRPr="00873CB5">
        <w:rPr>
          <w:rFonts w:eastAsia="SimSun" w:cs="Arial"/>
          <w:lang w:eastAsia="zh-CN"/>
        </w:rPr>
        <w:t>是高性能计算应用程序中的常见行业术语。群集</w:t>
      </w:r>
      <w:r w:rsidRPr="00873CB5">
        <w:rPr>
          <w:rFonts w:eastAsia="SimSun" w:cs="Arial"/>
          <w:lang w:eastAsia="zh-CN"/>
        </w:rPr>
        <w:t xml:space="preserve"> HPC </w:t>
      </w:r>
      <w:r w:rsidRPr="00873CB5">
        <w:rPr>
          <w:rFonts w:eastAsia="SimSun" w:cs="Arial"/>
          <w:lang w:eastAsia="zh-CN"/>
        </w:rPr>
        <w:t>应用程序可并行解决复杂的计算问题或一组紧密相关的计算问题。群集</w:t>
      </w:r>
      <w:r w:rsidRPr="00873CB5">
        <w:rPr>
          <w:rFonts w:eastAsia="SimSun" w:cs="Arial"/>
          <w:lang w:eastAsia="zh-CN"/>
        </w:rPr>
        <w:t xml:space="preserve"> HPC </w:t>
      </w:r>
      <w:r w:rsidRPr="00873CB5">
        <w:rPr>
          <w:rFonts w:eastAsia="SimSun" w:cs="Arial"/>
          <w:lang w:eastAsia="zh-CN"/>
        </w:rPr>
        <w:t>应用程序将复杂计算问题分割成一组作业和任务，并由</w:t>
      </w:r>
      <w:r w:rsidRPr="00873CB5">
        <w:rPr>
          <w:rFonts w:eastAsia="SimSun" w:cs="Arial"/>
          <w:lang w:eastAsia="zh-CN"/>
        </w:rPr>
        <w:t xml:space="preserve"> Microsoft HPC </w:t>
      </w:r>
      <w:r w:rsidRPr="00873CB5">
        <w:rPr>
          <w:rFonts w:eastAsia="SimSun" w:cs="Arial"/>
          <w:lang w:eastAsia="zh-CN"/>
        </w:rPr>
        <w:t>包或类似的</w:t>
      </w:r>
      <w:r w:rsidRPr="00873CB5">
        <w:rPr>
          <w:rFonts w:eastAsia="SimSun" w:cs="Arial"/>
          <w:lang w:eastAsia="zh-CN"/>
        </w:rPr>
        <w:t xml:space="preserve"> HPC </w:t>
      </w:r>
      <w:r w:rsidRPr="00873CB5">
        <w:rPr>
          <w:rFonts w:eastAsia="SimSun" w:cs="Arial"/>
          <w:lang w:eastAsia="zh-CN"/>
        </w:rPr>
        <w:t>中间件提供的作业计划程序进行协调。作业计划程序将这些作业和任务并行分配到</w:t>
      </w:r>
      <w:r w:rsidRPr="00873CB5">
        <w:rPr>
          <w:rFonts w:eastAsia="SimSun" w:cs="Arial"/>
          <w:lang w:eastAsia="zh-CN"/>
        </w:rPr>
        <w:t xml:space="preserve"> HPC </w:t>
      </w:r>
      <w:r w:rsidRPr="00873CB5">
        <w:rPr>
          <w:rFonts w:eastAsia="SimSun" w:cs="Arial"/>
          <w:lang w:eastAsia="zh-CN"/>
        </w:rPr>
        <w:t>群集中运行的一部或多部计算机中。</w:t>
      </w:r>
    </w:p>
    <w:p w:rsidR="000A570B" w:rsidRPr="00873CB5" w:rsidRDefault="000A570B" w:rsidP="000A570B">
      <w:pPr>
        <w:pStyle w:val="PURBlueStrong"/>
        <w:rPr>
          <w:rFonts w:eastAsia="SimSun" w:cs="Arial"/>
          <w:lang w:eastAsia="zh-CN"/>
        </w:rPr>
      </w:pPr>
      <w:r w:rsidRPr="00873CB5">
        <w:rPr>
          <w:rFonts w:eastAsia="SimSun" w:cs="Arial"/>
          <w:lang w:eastAsia="zh-CN"/>
        </w:rPr>
        <w:t>群集节点</w:t>
      </w:r>
    </w:p>
    <w:p w:rsidR="000A570B" w:rsidRPr="00873CB5" w:rsidRDefault="000A570B" w:rsidP="000A570B">
      <w:pPr>
        <w:pStyle w:val="PURBody-Indented"/>
        <w:rPr>
          <w:rFonts w:eastAsia="SimSun" w:cs="Arial"/>
          <w:lang w:eastAsia="zh-CN"/>
        </w:rPr>
      </w:pPr>
      <w:r w:rsidRPr="00986414">
        <w:rPr>
          <w:rFonts w:ascii="SimSun" w:eastAsia="SimSun" w:hAnsi="SimSun" w:cs="Arial"/>
          <w:lang w:eastAsia="zh-CN"/>
        </w:rPr>
        <w:t>“</w:t>
      </w:r>
      <w:r w:rsidRPr="00873CB5">
        <w:rPr>
          <w:rFonts w:eastAsia="SimSun" w:cs="Arial"/>
          <w:lang w:eastAsia="zh-CN"/>
        </w:rPr>
        <w:t>群集节点</w:t>
      </w:r>
      <w:r w:rsidRPr="00986414">
        <w:rPr>
          <w:rFonts w:ascii="SimSun" w:eastAsia="SimSun" w:hAnsi="SimSun" w:cs="Arial"/>
          <w:lang w:eastAsia="zh-CN"/>
        </w:rPr>
        <w:t>”</w:t>
      </w:r>
      <w:r w:rsidRPr="00873CB5">
        <w:rPr>
          <w:rFonts w:eastAsia="SimSun" w:cs="Arial"/>
          <w:lang w:eastAsia="zh-CN"/>
        </w:rPr>
        <w:t>是专门用于运行群集</w:t>
      </w:r>
      <w:r w:rsidRPr="00873CB5">
        <w:rPr>
          <w:rFonts w:eastAsia="SimSun" w:cs="Arial"/>
          <w:lang w:eastAsia="zh-CN"/>
        </w:rPr>
        <w:t xml:space="preserve"> HPC </w:t>
      </w:r>
      <w:r w:rsidRPr="00873CB5">
        <w:rPr>
          <w:rFonts w:eastAsia="SimSun" w:cs="Arial"/>
          <w:lang w:eastAsia="zh-CN"/>
        </w:rPr>
        <w:t>应用程序或为群集</w:t>
      </w:r>
      <w:r w:rsidRPr="00873CB5">
        <w:rPr>
          <w:rFonts w:eastAsia="SimSun" w:cs="Arial"/>
          <w:lang w:eastAsia="zh-CN"/>
        </w:rPr>
        <w:t xml:space="preserve"> HPC </w:t>
      </w:r>
      <w:r w:rsidRPr="00873CB5">
        <w:rPr>
          <w:rFonts w:eastAsia="SimSun" w:cs="Arial"/>
          <w:lang w:eastAsia="zh-CN"/>
        </w:rPr>
        <w:t>应用程序提供作业计划服务的设备。</w:t>
      </w:r>
    </w:p>
    <w:p w:rsidR="000A570B" w:rsidRPr="00873CB5" w:rsidRDefault="000A570B" w:rsidP="000A570B">
      <w:pPr>
        <w:pStyle w:val="PURBlueStrong"/>
        <w:rPr>
          <w:rFonts w:eastAsia="SimSun" w:cs="Arial"/>
          <w:lang w:eastAsia="zh-CN"/>
        </w:rPr>
      </w:pPr>
      <w:r w:rsidRPr="00873CB5">
        <w:rPr>
          <w:rFonts w:eastAsia="SimSun" w:cs="Arial"/>
          <w:lang w:eastAsia="zh-CN"/>
        </w:rPr>
        <w:t xml:space="preserve"> </w:t>
      </w:r>
      <w:r w:rsidRPr="00873CB5">
        <w:rPr>
          <w:rFonts w:eastAsia="SimSun" w:cs="Arial"/>
          <w:lang w:eastAsia="zh-CN"/>
        </w:rPr>
        <w:t>所需许可的数目</w:t>
      </w:r>
    </w:p>
    <w:p w:rsidR="000A570B" w:rsidRPr="00873CB5" w:rsidRDefault="000A570B" w:rsidP="000A570B">
      <w:pPr>
        <w:pStyle w:val="PURBody-Indented"/>
        <w:rPr>
          <w:rFonts w:eastAsia="SimSun" w:cs="Arial"/>
          <w:lang w:eastAsia="zh-CN"/>
        </w:rPr>
      </w:pPr>
      <w:r w:rsidRPr="00873CB5">
        <w:rPr>
          <w:rFonts w:eastAsia="SimSun" w:cs="Arial"/>
          <w:lang w:eastAsia="zh-CN"/>
        </w:rPr>
        <w:t>服务器所需的软件许可总数量等于在以下的</w:t>
      </w:r>
      <w:r w:rsidRPr="00873CB5">
        <w:rPr>
          <w:rFonts w:eastAsia="SimSun" w:cs="Arial"/>
          <w:lang w:eastAsia="zh-CN"/>
        </w:rPr>
        <w:t xml:space="preserve"> i) </w:t>
      </w:r>
      <w:r w:rsidRPr="00873CB5">
        <w:rPr>
          <w:rFonts w:eastAsia="SimSun" w:cs="Arial"/>
          <w:lang w:eastAsia="zh-CN"/>
        </w:rPr>
        <w:t>和</w:t>
      </w:r>
      <w:r w:rsidRPr="00873CB5">
        <w:rPr>
          <w:rFonts w:eastAsia="SimSun" w:cs="Arial"/>
          <w:lang w:eastAsia="zh-CN"/>
        </w:rPr>
        <w:t xml:space="preserve"> ii) </w:t>
      </w:r>
      <w:r w:rsidRPr="00873CB5">
        <w:rPr>
          <w:rFonts w:eastAsia="SimSun" w:cs="Arial"/>
          <w:lang w:eastAsia="zh-CN"/>
        </w:rPr>
        <w:t>中所需的软件许可数量总和。</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i) </w:t>
      </w:r>
      <w:r w:rsidRPr="00873CB5">
        <w:rPr>
          <w:rFonts w:eastAsia="SimSun" w:cs="Arial"/>
          <w:lang w:eastAsia="zh-CN"/>
        </w:rPr>
        <w:t>服务器的每个物理处理器都需要一个软件许可，以便让您在任何时候都可以在该服务器上执行以下操作：</w:t>
      </w:r>
    </w:p>
    <w:p w:rsidR="000A570B" w:rsidRPr="00873CB5" w:rsidRDefault="000A570B" w:rsidP="006F4B5C">
      <w:pPr>
        <w:pStyle w:val="PURBullet-Indented"/>
        <w:rPr>
          <w:rFonts w:eastAsia="SimSun" w:cs="Arial"/>
          <w:lang w:eastAsia="zh-CN"/>
        </w:rPr>
      </w:pPr>
      <w:r w:rsidRPr="00873CB5">
        <w:rPr>
          <w:rFonts w:eastAsia="SimSun" w:cs="Arial"/>
          <w:lang w:eastAsia="zh-CN"/>
        </w:rPr>
        <w:t>在一个物理操作系统环境</w:t>
      </w:r>
      <w:r w:rsidRPr="00873CB5">
        <w:rPr>
          <w:rFonts w:eastAsia="SimSun" w:cs="Arial"/>
          <w:lang w:eastAsia="zh-CN"/>
        </w:rPr>
        <w:t xml:space="preserve"> (OSE) </w:t>
      </w:r>
      <w:r w:rsidRPr="00873CB5">
        <w:rPr>
          <w:rFonts w:eastAsia="SimSun" w:cs="Arial"/>
          <w:lang w:eastAsia="zh-CN"/>
        </w:rPr>
        <w:t>中运行服务器软件的一个实例，以及</w:t>
      </w:r>
    </w:p>
    <w:p w:rsidR="000A570B" w:rsidRPr="00873CB5" w:rsidRDefault="000A570B" w:rsidP="006F4B5C">
      <w:pPr>
        <w:pStyle w:val="PURBullet-Indented"/>
        <w:rPr>
          <w:rFonts w:eastAsia="SimSun" w:cs="Arial"/>
          <w:lang w:eastAsia="zh-CN"/>
        </w:rPr>
      </w:pPr>
      <w:r w:rsidRPr="00873CB5">
        <w:rPr>
          <w:rFonts w:eastAsia="SimSun" w:cs="Arial"/>
          <w:lang w:eastAsia="zh-CN"/>
        </w:rPr>
        <w:t>在虚拟操作系统环境</w:t>
      </w:r>
      <w:r w:rsidRPr="00873CB5">
        <w:rPr>
          <w:rFonts w:eastAsia="SimSun" w:cs="Arial"/>
          <w:lang w:eastAsia="zh-CN"/>
        </w:rPr>
        <w:t xml:space="preserve"> (OSE) </w:t>
      </w:r>
      <w:r w:rsidRPr="00873CB5">
        <w:rPr>
          <w:rFonts w:eastAsia="SimSun" w:cs="Arial"/>
          <w:lang w:eastAsia="zh-CN"/>
        </w:rPr>
        <w:t>中运行服务器软件的一个实例</w:t>
      </w:r>
    </w:p>
    <w:p w:rsidR="000A570B" w:rsidRPr="00873CB5" w:rsidRDefault="000A570B" w:rsidP="000A570B">
      <w:pPr>
        <w:pStyle w:val="PURBody-Indented"/>
        <w:rPr>
          <w:rFonts w:eastAsia="SimSun" w:cs="Arial"/>
          <w:lang w:eastAsia="zh-CN"/>
        </w:rPr>
      </w:pPr>
      <w:r w:rsidRPr="00873CB5">
        <w:rPr>
          <w:rFonts w:eastAsia="SimSun" w:cs="Arial"/>
          <w:lang w:eastAsia="zh-CN"/>
        </w:rPr>
        <w:t>如果您在虚拟操作系统环境</w:t>
      </w:r>
      <w:r w:rsidRPr="00873CB5">
        <w:rPr>
          <w:rFonts w:eastAsia="SimSun" w:cs="Arial"/>
          <w:lang w:eastAsia="zh-CN"/>
        </w:rPr>
        <w:t xml:space="preserve"> (OSE) </w:t>
      </w:r>
      <w:r w:rsidRPr="00873CB5">
        <w:rPr>
          <w:rFonts w:eastAsia="SimSun" w:cs="Arial"/>
          <w:lang w:eastAsia="zh-CN"/>
        </w:rPr>
        <w:t>中运行实例，则物理操作系统环境</w:t>
      </w:r>
      <w:r w:rsidRPr="00873CB5">
        <w:rPr>
          <w:rFonts w:eastAsia="SimSun" w:cs="Arial"/>
          <w:lang w:eastAsia="zh-CN"/>
        </w:rPr>
        <w:t xml:space="preserve"> (OSE) </w:t>
      </w:r>
      <w:r w:rsidRPr="00873CB5">
        <w:rPr>
          <w:rFonts w:eastAsia="SimSun" w:cs="Arial"/>
          <w:lang w:eastAsia="zh-CN"/>
        </w:rPr>
        <w:t>中运行的服务器软件实例仅能用于：</w:t>
      </w:r>
    </w:p>
    <w:p w:rsidR="000A570B" w:rsidRPr="00873CB5" w:rsidRDefault="000A570B" w:rsidP="006F4B5C">
      <w:pPr>
        <w:pStyle w:val="PURBullet-Indented"/>
        <w:rPr>
          <w:rFonts w:eastAsia="SimSun" w:cs="Arial"/>
          <w:lang w:eastAsia="zh-CN"/>
        </w:rPr>
      </w:pPr>
      <w:r w:rsidRPr="00873CB5">
        <w:rPr>
          <w:rFonts w:eastAsia="SimSun" w:cs="Arial"/>
          <w:lang w:eastAsia="zh-CN"/>
        </w:rPr>
        <w:t>运行硬件虚拟化软件，或</w:t>
      </w:r>
    </w:p>
    <w:p w:rsidR="000A570B" w:rsidRPr="00873CB5" w:rsidRDefault="000A570B" w:rsidP="006F4B5C">
      <w:pPr>
        <w:pStyle w:val="PURBullet-Indented"/>
        <w:rPr>
          <w:rFonts w:eastAsia="SimSun" w:cs="Arial"/>
          <w:lang w:eastAsia="zh-CN"/>
        </w:rPr>
      </w:pPr>
      <w:r w:rsidRPr="00873CB5">
        <w:rPr>
          <w:rFonts w:eastAsia="SimSun" w:cs="Arial"/>
          <w:lang w:eastAsia="zh-CN"/>
        </w:rPr>
        <w:t>提供硬件虚拟化服务，或</w:t>
      </w:r>
    </w:p>
    <w:p w:rsidR="000A570B" w:rsidRPr="00873CB5" w:rsidRDefault="000A570B" w:rsidP="006F4B5C">
      <w:pPr>
        <w:pStyle w:val="PURBullet-Indented"/>
        <w:rPr>
          <w:rFonts w:eastAsia="SimSun" w:cs="Arial"/>
          <w:lang w:eastAsia="zh-CN"/>
        </w:rPr>
      </w:pPr>
      <w:r w:rsidRPr="00873CB5">
        <w:rPr>
          <w:rFonts w:eastAsia="SimSun" w:cs="Arial"/>
          <w:lang w:eastAsia="zh-CN"/>
        </w:rPr>
        <w:t>运行软件以管理和维护许可服务器上的操作系统环境</w:t>
      </w:r>
      <w:r w:rsidRPr="00873CB5">
        <w:rPr>
          <w:rFonts w:eastAsia="SimSun" w:cs="Arial"/>
          <w:lang w:eastAsia="zh-CN"/>
        </w:rPr>
        <w:t xml:space="preserve"> (OSE)</w:t>
      </w:r>
      <w:r w:rsidRPr="00873CB5">
        <w:rPr>
          <w:rFonts w:eastAsia="SimSun" w:cs="Arial"/>
          <w:lang w:eastAsia="zh-CN"/>
        </w:rPr>
        <w:t>。</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ii) </w:t>
      </w:r>
      <w:r w:rsidRPr="00873CB5">
        <w:rPr>
          <w:rFonts w:eastAsia="SimSun" w:cs="Arial"/>
          <w:lang w:eastAsia="zh-CN"/>
        </w:rPr>
        <w:t>在虚拟操作系统环境</w:t>
      </w:r>
      <w:r w:rsidRPr="00873CB5">
        <w:rPr>
          <w:rFonts w:eastAsia="SimSun" w:cs="Arial"/>
          <w:lang w:eastAsia="zh-CN"/>
        </w:rPr>
        <w:t xml:space="preserve"> (OSE) </w:t>
      </w:r>
      <w:r w:rsidRPr="00873CB5">
        <w:rPr>
          <w:rFonts w:eastAsia="SimSun" w:cs="Arial"/>
          <w:lang w:eastAsia="zh-CN"/>
        </w:rPr>
        <w:t>中运行的服务器软件的实例每增加一个，服务器的每个物理处理器就需要一个额外的软件许可。</w:t>
      </w:r>
    </w:p>
    <w:p w:rsidR="000A570B" w:rsidRPr="00873CB5" w:rsidRDefault="000A570B" w:rsidP="000A570B">
      <w:pPr>
        <w:pStyle w:val="PURBlueStrong"/>
        <w:rPr>
          <w:rFonts w:eastAsia="SimSun" w:cs="Arial"/>
          <w:lang w:eastAsia="zh-CN"/>
        </w:rPr>
      </w:pPr>
      <w:r w:rsidRPr="00873CB5">
        <w:rPr>
          <w:rStyle w:val="PURBlueStrongChar"/>
          <w:rFonts w:eastAsia="SimSun" w:cs="Arial"/>
          <w:lang w:eastAsia="zh-CN"/>
        </w:rPr>
        <w:t>使用限制</w:t>
      </w:r>
    </w:p>
    <w:p w:rsidR="000A570B" w:rsidRPr="00873CB5" w:rsidRDefault="000A570B" w:rsidP="000A570B">
      <w:pPr>
        <w:pStyle w:val="PURBody-Indented"/>
        <w:rPr>
          <w:rFonts w:eastAsia="SimSun" w:cs="Arial"/>
          <w:lang w:eastAsia="zh-CN"/>
        </w:rPr>
      </w:pPr>
      <w:r w:rsidRPr="00873CB5">
        <w:rPr>
          <w:rFonts w:eastAsia="SimSun" w:cs="Arial"/>
          <w:lang w:eastAsia="zh-CN"/>
        </w:rPr>
        <w:t>您可以出于以下目的运行服务器软件：</w:t>
      </w:r>
    </w:p>
    <w:p w:rsidR="000A570B" w:rsidRPr="00873CB5" w:rsidRDefault="000A570B" w:rsidP="006F4B5C">
      <w:pPr>
        <w:pStyle w:val="PURBullet-Indented"/>
        <w:rPr>
          <w:rFonts w:eastAsia="SimSun" w:cs="Arial"/>
          <w:lang w:eastAsia="zh-CN"/>
        </w:rPr>
      </w:pPr>
      <w:r w:rsidRPr="00873CB5">
        <w:rPr>
          <w:rFonts w:eastAsia="SimSun" w:cs="Arial"/>
          <w:lang w:eastAsia="zh-CN"/>
        </w:rPr>
        <w:t>出于运行群集节点的主要目的，以及</w:t>
      </w:r>
    </w:p>
    <w:p w:rsidR="000A570B" w:rsidRPr="00873CB5" w:rsidRDefault="000A570B" w:rsidP="006F4B5C">
      <w:pPr>
        <w:pStyle w:val="PURBullet-Indented"/>
        <w:rPr>
          <w:rFonts w:eastAsia="SimSun" w:cs="Arial"/>
          <w:lang w:eastAsia="zh-CN"/>
        </w:rPr>
      </w:pPr>
      <w:r w:rsidRPr="00873CB5">
        <w:rPr>
          <w:rFonts w:eastAsia="SimSun" w:cs="Arial"/>
          <w:lang w:eastAsia="zh-CN"/>
        </w:rPr>
        <w:t>在群集节点上运行其他软件时，只是出于支持群集</w:t>
      </w:r>
      <w:r w:rsidRPr="00873CB5">
        <w:rPr>
          <w:rFonts w:eastAsia="SimSun" w:cs="Arial"/>
          <w:lang w:eastAsia="zh-CN"/>
        </w:rPr>
        <w:t xml:space="preserve"> HPC </w:t>
      </w:r>
      <w:r w:rsidRPr="00873CB5">
        <w:rPr>
          <w:rFonts w:eastAsia="SimSun" w:cs="Arial"/>
          <w:lang w:eastAsia="zh-CN"/>
        </w:rPr>
        <w:t>应用程序的目的，才在必要时与其他软件结合使用，以便群集节点上能够具有安全和存储功能，并且能够增强性能并对其进行系统管理。</w:t>
      </w:r>
    </w:p>
    <w:p w:rsidR="000A570B" w:rsidRPr="00873CB5" w:rsidRDefault="000A570B" w:rsidP="000A570B">
      <w:pPr>
        <w:pStyle w:val="PURBody-Indented"/>
        <w:rPr>
          <w:rFonts w:eastAsia="SimSun" w:cs="Arial"/>
          <w:lang w:eastAsia="zh-CN"/>
        </w:rPr>
      </w:pPr>
      <w:r w:rsidRPr="00873CB5">
        <w:rPr>
          <w:rFonts w:eastAsia="SimSun" w:cs="Arial"/>
          <w:lang w:eastAsia="zh-CN"/>
        </w:rPr>
        <w:t>您不能出于任何其他目的使用该服务器软件。例如，除上面第二个项目符号部分允许的情况之外，您不能将服务器软件用作一般用途的服务器、数据库服务器、</w:t>
      </w:r>
      <w:r w:rsidRPr="00873CB5">
        <w:rPr>
          <w:rFonts w:eastAsia="SimSun" w:cs="Arial"/>
          <w:lang w:eastAsia="zh-CN"/>
        </w:rPr>
        <w:t xml:space="preserve">Web </w:t>
      </w:r>
      <w:r w:rsidRPr="00873CB5">
        <w:rPr>
          <w:rFonts w:eastAsia="SimSun" w:cs="Arial"/>
          <w:lang w:eastAsia="zh-CN"/>
        </w:rPr>
        <w:t>服务器、电子邮件服务器、打印服务器或文件服务器。</w:t>
      </w:r>
    </w:p>
    <w:p w:rsidR="000A570B" w:rsidRPr="00873CB5" w:rsidRDefault="000A570B" w:rsidP="000A570B">
      <w:pPr>
        <w:pStyle w:val="PURBlueStrong"/>
        <w:rPr>
          <w:rFonts w:eastAsia="SimSun" w:cs="Arial"/>
          <w:b/>
          <w:bCs/>
        </w:rPr>
      </w:pPr>
      <w:r w:rsidRPr="00873CB5">
        <w:rPr>
          <w:rFonts w:eastAsia="SimSun" w:cs="Arial"/>
        </w:rPr>
        <w:t>数据存储技术</w:t>
      </w:r>
    </w:p>
    <w:p w:rsidR="000A570B" w:rsidRPr="00873CB5" w:rsidRDefault="000A570B" w:rsidP="000A570B">
      <w:pPr>
        <w:pStyle w:val="PURBody-Indented"/>
        <w:rPr>
          <w:rFonts w:eastAsia="SimSun" w:cs="Arial"/>
        </w:rPr>
      </w:pPr>
      <w:r w:rsidRPr="00873CB5">
        <w:rPr>
          <w:rFonts w:eastAsia="SimSun" w:cs="Arial"/>
        </w:rPr>
        <w:t>服务器软件可能包含称为</w:t>
      </w:r>
      <w:r w:rsidRPr="00873CB5">
        <w:rPr>
          <w:rFonts w:eastAsia="SimSun" w:cs="Arial"/>
        </w:rPr>
        <w:t xml:space="preserve"> Windows Internal Database </w:t>
      </w:r>
      <w:r w:rsidRPr="00873CB5">
        <w:rPr>
          <w:rFonts w:eastAsia="SimSun" w:cs="Arial"/>
        </w:rPr>
        <w:t>或</w:t>
      </w:r>
      <w:r w:rsidRPr="00873CB5">
        <w:rPr>
          <w:rFonts w:eastAsia="SimSun" w:cs="Arial"/>
        </w:rPr>
        <w:t xml:space="preserve"> Microsoft SQL Server Desktop Engine for Windows </w:t>
      </w:r>
      <w:r w:rsidRPr="00873CB5">
        <w:rPr>
          <w:rFonts w:eastAsia="SimSun" w:cs="Arial"/>
        </w:rPr>
        <w:t>的数据存储技术。</w:t>
      </w:r>
      <w:r w:rsidR="00B25D91">
        <w:rPr>
          <w:rFonts w:eastAsia="SimSun" w:cs="Arial"/>
        </w:rPr>
        <w:br/>
      </w:r>
      <w:r w:rsidRPr="00873CB5">
        <w:rPr>
          <w:rFonts w:eastAsia="SimSun" w:cs="Arial"/>
        </w:rPr>
        <w:t>服务器软件的组件使用这些数据存储数据。本协议规定，您不得以其他方法使用或访问此技术。</w:t>
      </w:r>
    </w:p>
    <w:p w:rsidR="000A570B" w:rsidRPr="00873CB5" w:rsidRDefault="0099372B" w:rsidP="000A570B">
      <w:pPr>
        <w:pStyle w:val="PURBreadcrumb"/>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rPr>
      </w:pPr>
      <w:bookmarkStart w:id="276" w:name="_Toc297828716"/>
      <w:bookmarkStart w:id="277" w:name="_Toc297883471"/>
      <w:bookmarkStart w:id="278" w:name="_Toc299524972"/>
      <w:bookmarkStart w:id="279" w:name="_Toc299531324"/>
      <w:bookmarkStart w:id="280" w:name="_Toc299531432"/>
      <w:bookmarkStart w:id="281" w:name="_Toc299531540"/>
      <w:bookmarkStart w:id="282" w:name="_Toc299957148"/>
      <w:bookmarkStart w:id="283" w:name="_Toc317071912"/>
      <w:bookmarkStart w:id="284" w:name="_Toc317072120"/>
      <w:bookmarkStart w:id="285" w:name="_Toc317160719"/>
      <w:r w:rsidRPr="00873CB5">
        <w:rPr>
          <w:rFonts w:eastAsia="SimSun" w:cs="Arial"/>
        </w:rPr>
        <w:t xml:space="preserve">Windows Server 2008 R2 OEM Standard </w:t>
      </w:r>
      <w:r w:rsidRPr="00873CB5">
        <w:rPr>
          <w:rFonts w:eastAsia="SimSun" w:cs="Arial"/>
        </w:rPr>
        <w:t>和</w:t>
      </w:r>
      <w:r w:rsidRPr="00873CB5">
        <w:rPr>
          <w:rFonts w:eastAsia="SimSun" w:cs="Arial"/>
        </w:rPr>
        <w:t xml:space="preserve"> Enterprise</w:t>
      </w:r>
      <w:bookmarkEnd w:id="276"/>
      <w:bookmarkEnd w:id="277"/>
      <w:bookmarkEnd w:id="278"/>
      <w:bookmarkEnd w:id="279"/>
      <w:bookmarkEnd w:id="280"/>
      <w:bookmarkEnd w:id="281"/>
      <w:bookmarkEnd w:id="282"/>
      <w:bookmarkEnd w:id="283"/>
      <w:bookmarkEnd w:id="284"/>
      <w:bookmarkEnd w:id="285"/>
      <w:r w:rsidRPr="00873CB5">
        <w:rPr>
          <w:rFonts w:eastAsia="SimSun" w:cs="Arial"/>
        </w:rPr>
        <w:t xml:space="preserve"> </w:t>
      </w:r>
      <w:r w:rsidR="00803447" w:rsidRPr="00873CB5">
        <w:rPr>
          <w:rFonts w:eastAsia="SimSun" w:cs="Arial"/>
        </w:rPr>
        <w:fldChar w:fldCharType="begin"/>
      </w:r>
      <w:r w:rsidRPr="00873CB5">
        <w:rPr>
          <w:rFonts w:eastAsia="SimSun" w:cs="Arial"/>
        </w:rPr>
        <w:instrText xml:space="preserve">XE "Windows Server 2008 R2 OEM Standard </w:instrText>
      </w:r>
      <w:r w:rsidRPr="00873CB5">
        <w:rPr>
          <w:rFonts w:eastAsia="SimSun" w:cs="Arial"/>
        </w:rPr>
        <w:instrText>和</w:instrText>
      </w:r>
      <w:r w:rsidRPr="00873CB5">
        <w:rPr>
          <w:rFonts w:eastAsia="SimSun" w:cs="Arial"/>
        </w:rPr>
        <w:instrText xml:space="preserve"> Enterprise" </w:instrText>
      </w:r>
      <w:r w:rsidR="00803447" w:rsidRPr="00873CB5">
        <w:rPr>
          <w:rFonts w:eastAsia="SimSun" w:cs="Arial"/>
        </w:rPr>
        <w:fldChar w:fldCharType="end"/>
      </w:r>
    </w:p>
    <w:p w:rsidR="000A570B" w:rsidRPr="00873CB5" w:rsidRDefault="000A570B" w:rsidP="000A570B">
      <w:pPr>
        <w:spacing w:line="240" w:lineRule="exact"/>
        <w:rPr>
          <w:rFonts w:eastAsia="SimSun" w:cs="Arial"/>
          <w:color w:val="auto"/>
          <w:spacing w:val="-2"/>
          <w:sz w:val="12"/>
        </w:rPr>
      </w:pPr>
      <w:r w:rsidRPr="00873CB5">
        <w:rPr>
          <w:rFonts w:eastAsia="SimSun" w:cs="Arial"/>
          <w:color w:val="auto"/>
          <w:spacing w:val="-2"/>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DB4E8F" w:rsidRPr="00873CB5" w:rsidTr="00AE7BEF">
        <w:tc>
          <w:tcPr>
            <w:tcW w:w="2477" w:type="pct"/>
          </w:tcPr>
          <w:p w:rsidR="00DB4E8F"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vMerge w:val="restart"/>
          </w:tcPr>
          <w:p w:rsidR="00DB4E8F" w:rsidRPr="004112AD" w:rsidRDefault="00DB4E8F" w:rsidP="007C7A84">
            <w:pPr>
              <w:spacing w:after="0"/>
              <w:rPr>
                <w:rFonts w:eastAsia="SimSun" w:cs="Arial"/>
                <w:color w:val="404040" w:themeColor="text1" w:themeTint="BF"/>
                <w:sz w:val="18"/>
                <w:szCs w:val="18"/>
                <w:lang w:eastAsia="zh-CN"/>
              </w:rPr>
            </w:pPr>
            <w:r w:rsidRPr="004112AD">
              <w:rPr>
                <w:rFonts w:eastAsia="SimSun" w:cs="Arial"/>
                <w:color w:val="404040" w:themeColor="text1" w:themeTint="BF"/>
                <w:sz w:val="18"/>
                <w:szCs w:val="18"/>
                <w:lang w:eastAsia="zh-CN"/>
              </w:rPr>
              <w:t>请参阅适用声明：</w:t>
            </w:r>
            <w:r w:rsidRPr="004112AD">
              <w:rPr>
                <w:rFonts w:eastAsia="SimSun" w:cs="Arial"/>
                <w:b/>
                <w:color w:val="404040" w:themeColor="text1" w:themeTint="BF"/>
                <w:sz w:val="18"/>
                <w:szCs w:val="18"/>
                <w:lang w:eastAsia="zh-CN"/>
              </w:rPr>
              <w:t>可能不需要的软件</w:t>
            </w:r>
            <w:r w:rsidRPr="004112AD">
              <w:rPr>
                <w:rFonts w:eastAsia="SimSun" w:cs="Arial"/>
                <w:color w:val="404040" w:themeColor="text1" w:themeTint="BF"/>
                <w:sz w:val="18"/>
                <w:szCs w:val="18"/>
                <w:lang w:eastAsia="zh-CN"/>
              </w:rPr>
              <w:t>、</w:t>
            </w:r>
            <w:r w:rsidRPr="00A00452">
              <w:rPr>
                <w:rFonts w:ascii="Arial Narrow" w:eastAsia="SimSun" w:hAnsi="Arial Narrow" w:cs="Arial"/>
                <w:b/>
                <w:color w:val="404040" w:themeColor="text1" w:themeTint="BF"/>
                <w:sz w:val="18"/>
                <w:szCs w:val="18"/>
                <w:lang w:eastAsia="zh-CN"/>
              </w:rPr>
              <w:t>MPEG-4</w:t>
            </w:r>
            <w:r w:rsidRPr="00A00452">
              <w:rPr>
                <w:rFonts w:ascii="Arial Narrow" w:eastAsia="SimSun" w:hAnsi="Arial Narrow" w:cs="Arial"/>
                <w:b/>
                <w:color w:val="404040" w:themeColor="text1" w:themeTint="BF"/>
                <w:sz w:val="18"/>
                <w:szCs w:val="18"/>
                <w:lang w:eastAsia="zh-CN"/>
              </w:rPr>
              <w:t>、</w:t>
            </w:r>
            <w:r w:rsidRPr="00A00452">
              <w:rPr>
                <w:rFonts w:ascii="Arial Narrow" w:eastAsia="SimSun" w:hAnsi="Arial Narrow" w:cs="Arial"/>
                <w:b/>
                <w:color w:val="404040" w:themeColor="text1" w:themeTint="BF"/>
                <w:sz w:val="18"/>
                <w:szCs w:val="18"/>
                <w:lang w:eastAsia="zh-CN"/>
              </w:rPr>
              <w:t>VC-1</w:t>
            </w:r>
            <w:r w:rsidR="00BE13FC" w:rsidRPr="004112AD">
              <w:rPr>
                <w:rFonts w:eastAsia="SimSun" w:cs="Arial"/>
                <w:b/>
                <w:color w:val="404040" w:themeColor="text1" w:themeTint="BF"/>
                <w:sz w:val="18"/>
                <w:szCs w:val="18"/>
                <w:lang w:eastAsia="zh-CN"/>
              </w:rPr>
              <w:br/>
            </w:r>
            <w:r w:rsidRPr="004112AD">
              <w:rPr>
                <w:rFonts w:eastAsia="SimSun" w:cs="Arial"/>
                <w:i/>
                <w:color w:val="404040" w:themeColor="text1" w:themeTint="BF"/>
                <w:sz w:val="18"/>
                <w:szCs w:val="18"/>
                <w:lang w:eastAsia="zh-CN"/>
              </w:rPr>
              <w:t>（请参阅</w:t>
            </w:r>
            <w:hyperlink w:anchor="附录 2" w:history="1">
              <w:hyperlink w:anchor="Appendix2" w:history="1">
                <w:r w:rsidR="004112AD" w:rsidRPr="004112AD">
                  <w:rPr>
                    <w:rStyle w:val="Hyperlink"/>
                    <w:rFonts w:eastAsia="SimSun" w:cs="Arial"/>
                    <w:i/>
                    <w:sz w:val="18"/>
                    <w:szCs w:val="18"/>
                    <w:lang w:eastAsia="zh-CN"/>
                  </w:rPr>
                  <w:t>附录</w:t>
                </w:r>
                <w:r w:rsidR="004112AD" w:rsidRPr="004112AD">
                  <w:rPr>
                    <w:rStyle w:val="Hyperlink"/>
                    <w:rFonts w:eastAsia="SimSun" w:cs="Arial"/>
                    <w:i/>
                    <w:sz w:val="18"/>
                    <w:szCs w:val="18"/>
                    <w:lang w:eastAsia="zh-CN"/>
                  </w:rPr>
                  <w:t xml:space="preserve"> 2</w:t>
                </w:r>
              </w:hyperlink>
            </w:hyperlink>
            <w:r w:rsidRPr="004112AD">
              <w:rPr>
                <w:rFonts w:eastAsia="SimSun" w:cs="Arial"/>
                <w:i/>
                <w:color w:val="404040" w:themeColor="text1" w:themeTint="BF"/>
                <w:sz w:val="18"/>
                <w:szCs w:val="18"/>
                <w:lang w:eastAsia="zh-CN"/>
              </w:rPr>
              <w:t>）</w:t>
            </w:r>
          </w:p>
        </w:tc>
      </w:tr>
      <w:tr w:rsidR="00DB4E8F" w:rsidRPr="00873CB5" w:rsidTr="00AE7BEF">
        <w:tc>
          <w:tcPr>
            <w:tcW w:w="2477" w:type="pct"/>
          </w:tcPr>
          <w:p w:rsidR="00DB4E8F" w:rsidRPr="00873CB5" w:rsidRDefault="00DB4E8F" w:rsidP="00AE7BEF">
            <w:pPr>
              <w:spacing w:after="0"/>
              <w:rPr>
                <w:rFonts w:eastAsia="SimSun" w:cs="Arial"/>
                <w:color w:val="404040" w:themeColor="text1" w:themeTint="BF"/>
                <w:sz w:val="18"/>
              </w:rPr>
            </w:pPr>
            <w:r w:rsidRPr="00873CB5">
              <w:rPr>
                <w:rFonts w:eastAsia="SimSun" w:cs="Arial"/>
                <w:color w:val="404040" w:themeColor="text1" w:themeTint="BF"/>
                <w:sz w:val="18"/>
              </w:rPr>
              <w:t>客户端</w:t>
            </w:r>
            <w:r w:rsidRPr="00873CB5">
              <w:rPr>
                <w:rFonts w:eastAsia="SimSun" w:cs="Arial"/>
                <w:color w:val="404040" w:themeColor="text1" w:themeTint="BF"/>
                <w:sz w:val="18"/>
              </w:rPr>
              <w:t>/</w:t>
            </w:r>
            <w:r w:rsidRPr="00873CB5">
              <w:rPr>
                <w:rFonts w:eastAsia="SimSun" w:cs="Arial"/>
                <w:color w:val="404040" w:themeColor="text1" w:themeTint="BF"/>
                <w:sz w:val="18"/>
              </w:rPr>
              <w:t>附加软件：</w:t>
            </w:r>
            <w:r w:rsidRPr="00873CB5">
              <w:rPr>
                <w:rFonts w:eastAsia="SimSun" w:cs="Arial"/>
                <w:b/>
                <w:color w:val="404040" w:themeColor="text1" w:themeTint="BF"/>
                <w:sz w:val="18"/>
              </w:rPr>
              <w:t>否</w:t>
            </w:r>
          </w:p>
        </w:tc>
        <w:tc>
          <w:tcPr>
            <w:tcW w:w="2523" w:type="pct"/>
            <w:vMerge/>
          </w:tcPr>
          <w:p w:rsidR="00DB4E8F" w:rsidRPr="00873CB5" w:rsidRDefault="00DB4E8F" w:rsidP="00AE7BEF">
            <w:pPr>
              <w:spacing w:after="0"/>
              <w:rPr>
                <w:rFonts w:eastAsia="SimSun" w:cs="Arial"/>
                <w:color w:val="404040" w:themeColor="text1" w:themeTint="BF"/>
                <w:sz w:val="18"/>
              </w:rPr>
            </w:pPr>
          </w:p>
        </w:tc>
      </w:tr>
    </w:tbl>
    <w:p w:rsidR="000A570B" w:rsidRPr="00873CB5" w:rsidRDefault="000A570B" w:rsidP="000A570B">
      <w:pPr>
        <w:pStyle w:val="PURADDITIONALTERMSHEADERMB"/>
        <w:rPr>
          <w:rFonts w:eastAsia="SimSun" w:cs="Arial"/>
        </w:rPr>
      </w:pPr>
      <w:r w:rsidRPr="00873CB5">
        <w:rPr>
          <w:rFonts w:eastAsia="SimSun" w:cs="Arial"/>
        </w:rPr>
        <w:t>附加条款：</w:t>
      </w:r>
    </w:p>
    <w:p w:rsidR="000A570B" w:rsidRPr="00873CB5" w:rsidRDefault="000A570B" w:rsidP="000A570B">
      <w:pPr>
        <w:pStyle w:val="PURBody-Indented"/>
        <w:rPr>
          <w:rFonts w:eastAsia="SimSun" w:cs="Arial"/>
          <w:lang w:eastAsia="zh-CN"/>
        </w:rPr>
      </w:pPr>
      <w:r w:rsidRPr="00873CB5">
        <w:rPr>
          <w:rFonts w:eastAsia="SimSun" w:cs="Arial"/>
          <w:lang w:eastAsia="zh-CN"/>
        </w:rPr>
        <w:t>您只能使用预安装在您所购买的服务器上的服务器软件。服务器软件必须为</w:t>
      </w:r>
      <w:r w:rsidRPr="00873CB5">
        <w:rPr>
          <w:rFonts w:eastAsia="SimSun" w:cs="Arial"/>
          <w:lang w:eastAsia="zh-CN"/>
        </w:rPr>
        <w:t xml:space="preserve"> Windows Server 2008 R2 OEM Standard </w:t>
      </w:r>
      <w:r w:rsidRPr="00873CB5">
        <w:rPr>
          <w:rFonts w:eastAsia="SimSun" w:cs="Arial"/>
          <w:lang w:eastAsia="zh-CN"/>
        </w:rPr>
        <w:t>或</w:t>
      </w:r>
      <w:r w:rsidRPr="00873CB5">
        <w:rPr>
          <w:rFonts w:eastAsia="SimSun" w:cs="Arial"/>
          <w:lang w:eastAsia="zh-CN"/>
        </w:rPr>
        <w:t xml:space="preserve"> Enterprise</w:t>
      </w:r>
      <w:r w:rsidRPr="00873CB5">
        <w:rPr>
          <w:rStyle w:val="CommentReference"/>
          <w:rFonts w:eastAsia="SimSun" w:cs="Arial"/>
          <w:lang w:eastAsia="zh-CN"/>
        </w:rPr>
        <w:t>。</w:t>
      </w:r>
      <w:r w:rsidRPr="00873CB5">
        <w:rPr>
          <w:rFonts w:eastAsia="SimSun" w:cs="Arial"/>
          <w:lang w:eastAsia="zh-CN"/>
        </w:rPr>
        <w:t>服务器软件的安装和使用权利均受预安装的服务器软件附带的软件许可条款的约束，但前提是：在提供软件服务时对托管的服务器软件的访问权以及与软件服务相关的客户端软件的使用，均受这些产品使用权利的约束。</w:t>
      </w:r>
    </w:p>
    <w:p w:rsidR="000A570B" w:rsidRPr="00873CB5" w:rsidRDefault="000A570B" w:rsidP="000A570B">
      <w:pPr>
        <w:pStyle w:val="PURBlueStrong"/>
        <w:rPr>
          <w:rFonts w:eastAsia="SimSun" w:cs="Arial"/>
          <w:lang w:eastAsia="zh-CN"/>
        </w:rPr>
      </w:pPr>
      <w:r w:rsidRPr="00873CB5">
        <w:rPr>
          <w:rFonts w:eastAsia="SimSun" w:cs="Arial"/>
          <w:lang w:eastAsia="zh-CN"/>
        </w:rPr>
        <w:lastRenderedPageBreak/>
        <w:t>测试、维护和管理访问</w:t>
      </w:r>
    </w:p>
    <w:p w:rsidR="000A570B" w:rsidRPr="00873CB5" w:rsidRDefault="000A570B" w:rsidP="000A570B">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0A570B" w:rsidRPr="00873CB5" w:rsidRDefault="000A570B" w:rsidP="000A570B">
      <w:pPr>
        <w:pStyle w:val="PURBlueStrong"/>
        <w:rPr>
          <w:rFonts w:eastAsia="SimSun" w:cs="Arial"/>
          <w:lang w:eastAsia="zh-CN"/>
        </w:rPr>
      </w:pPr>
      <w:r w:rsidRPr="00873CB5">
        <w:rPr>
          <w:rFonts w:eastAsia="SimSun" w:cs="Arial"/>
          <w:lang w:eastAsia="zh-CN"/>
        </w:rPr>
        <w:t>数据存储技术</w:t>
      </w:r>
    </w:p>
    <w:p w:rsidR="000A570B" w:rsidRPr="00873CB5" w:rsidRDefault="000A570B" w:rsidP="000A570B">
      <w:pPr>
        <w:pStyle w:val="PURBody-Indented"/>
        <w:rPr>
          <w:rFonts w:eastAsia="SimSun" w:cs="Arial"/>
          <w:lang w:eastAsia="zh-CN"/>
        </w:rPr>
      </w:pPr>
      <w:r w:rsidRPr="00873CB5">
        <w:rPr>
          <w:rFonts w:eastAsia="SimSun" w:cs="Arial"/>
          <w:lang w:eastAsia="zh-CN"/>
        </w:rPr>
        <w:t>该服务器软件可能包含称为</w:t>
      </w:r>
      <w:r w:rsidRPr="00873CB5">
        <w:rPr>
          <w:rFonts w:eastAsia="SimSun" w:cs="Arial"/>
          <w:lang w:eastAsia="zh-CN"/>
        </w:rPr>
        <w:t xml:space="preserve"> Windows Internal Database </w:t>
      </w:r>
      <w:r w:rsidRPr="00873CB5">
        <w:rPr>
          <w:rFonts w:eastAsia="SimSun" w:cs="Arial"/>
          <w:lang w:eastAsia="zh-CN"/>
        </w:rPr>
        <w:t>的数据存储技术。该服务器软件的组件使用此技术来存储数据。本协议规定，您不得以其他方法使用或访问此技术。</w:t>
      </w:r>
    </w:p>
    <w:p w:rsidR="000A570B" w:rsidRPr="00873CB5" w:rsidRDefault="000A570B" w:rsidP="000A570B">
      <w:pPr>
        <w:pStyle w:val="PURBlueStrong"/>
        <w:rPr>
          <w:rFonts w:eastAsia="SimSun" w:cs="Arial"/>
          <w:lang w:eastAsia="zh-CN"/>
        </w:rPr>
      </w:pPr>
      <w:r w:rsidRPr="00873CB5">
        <w:rPr>
          <w:rFonts w:eastAsia="SimSun" w:cs="Arial"/>
          <w:lang w:eastAsia="zh-CN"/>
        </w:rPr>
        <w:t xml:space="preserve">Windows Server 2008 </w:t>
      </w:r>
      <w:r w:rsidRPr="00873CB5">
        <w:rPr>
          <w:rFonts w:eastAsia="SimSun" w:cs="Arial"/>
          <w:lang w:eastAsia="zh-CN"/>
        </w:rPr>
        <w:t>远程桌面服务。</w:t>
      </w:r>
    </w:p>
    <w:p w:rsidR="000A570B" w:rsidRPr="00BE13FC" w:rsidRDefault="000A570B" w:rsidP="000A570B">
      <w:pPr>
        <w:pStyle w:val="PURBody-Indented"/>
        <w:rPr>
          <w:rFonts w:eastAsia="SimSun" w:cs="Arial"/>
          <w:spacing w:val="-4"/>
          <w:lang w:eastAsia="zh-CN"/>
        </w:rPr>
      </w:pPr>
      <w:r w:rsidRPr="00BE13FC">
        <w:rPr>
          <w:rFonts w:eastAsia="SimSun" w:cs="Arial"/>
          <w:spacing w:val="-4"/>
          <w:lang w:eastAsia="zh-CN"/>
        </w:rPr>
        <w:t>对于有权直接或间接访问服务器软件来承载图形用户界面（使用</w:t>
      </w:r>
      <w:r w:rsidRPr="00BE13FC">
        <w:rPr>
          <w:rFonts w:eastAsia="SimSun" w:cs="Arial"/>
          <w:spacing w:val="-4"/>
          <w:lang w:eastAsia="zh-CN"/>
        </w:rPr>
        <w:t xml:space="preserve"> Windows Server 2008 </w:t>
      </w:r>
      <w:r w:rsidRPr="00BE13FC">
        <w:rPr>
          <w:rFonts w:eastAsia="SimSun" w:cs="Arial"/>
          <w:spacing w:val="-4"/>
          <w:lang w:eastAsia="zh-CN"/>
        </w:rPr>
        <w:t>远程桌面服务功能或其他技术）的每一位用户，您必须为其获取一个</w:t>
      </w:r>
      <w:r w:rsidRPr="00BE13FC">
        <w:rPr>
          <w:rFonts w:eastAsia="SimSun" w:cs="Arial"/>
          <w:spacing w:val="-4"/>
          <w:lang w:eastAsia="zh-CN"/>
        </w:rPr>
        <w:t xml:space="preserve"> Windows Server 2008 </w:t>
      </w:r>
      <w:r w:rsidRPr="00BE13FC">
        <w:rPr>
          <w:rFonts w:eastAsia="SimSun" w:cs="Arial"/>
          <w:spacing w:val="-4"/>
          <w:lang w:eastAsia="zh-CN"/>
        </w:rPr>
        <w:t>远程桌面服务</w:t>
      </w:r>
      <w:r w:rsidRPr="00BE13FC">
        <w:rPr>
          <w:rFonts w:eastAsia="SimSun" w:cs="Arial"/>
          <w:spacing w:val="-4"/>
          <w:lang w:eastAsia="zh-CN"/>
        </w:rPr>
        <w:t xml:space="preserve"> SAL</w:t>
      </w:r>
      <w:r w:rsidRPr="00BE13FC">
        <w:rPr>
          <w:rFonts w:eastAsia="SimSun" w:cs="Arial"/>
          <w:spacing w:val="-4"/>
          <w:lang w:eastAsia="zh-CN"/>
        </w:rPr>
        <w:t>。有关</w:t>
      </w:r>
      <w:r w:rsidRPr="00BE13FC">
        <w:rPr>
          <w:rFonts w:eastAsia="SimSun" w:cs="Arial"/>
          <w:spacing w:val="-4"/>
          <w:lang w:eastAsia="zh-CN"/>
        </w:rPr>
        <w:t xml:space="preserve"> SAL </w:t>
      </w:r>
      <w:r w:rsidRPr="00BE13FC">
        <w:rPr>
          <w:rFonts w:eastAsia="SimSun" w:cs="Arial"/>
          <w:spacing w:val="-4"/>
          <w:lang w:eastAsia="zh-CN"/>
        </w:rPr>
        <w:t>许可的介绍，请参见</w:t>
      </w:r>
      <w:r w:rsidRPr="00BE13FC">
        <w:rPr>
          <w:rFonts w:eastAsia="SimSun" w:cs="Arial"/>
          <w:spacing w:val="-4"/>
          <w:lang w:eastAsia="zh-CN"/>
        </w:rPr>
        <w:t xml:space="preserve"> SAL </w:t>
      </w:r>
      <w:r w:rsidRPr="00BE13FC">
        <w:rPr>
          <w:rFonts w:eastAsia="SimSun" w:cs="Arial"/>
          <w:spacing w:val="-4"/>
          <w:lang w:eastAsia="zh-CN"/>
        </w:rPr>
        <w:t>许可模式一节。</w:t>
      </w:r>
    </w:p>
    <w:p w:rsidR="000A570B" w:rsidRPr="00873CB5" w:rsidRDefault="000A570B" w:rsidP="000A570B">
      <w:pPr>
        <w:pStyle w:val="PURBody-Indented"/>
        <w:rPr>
          <w:rFonts w:eastAsia="SimSun" w:cs="Arial"/>
          <w:lang w:eastAsia="zh-CN"/>
        </w:rPr>
      </w:pPr>
      <w:r w:rsidRPr="00873CB5">
        <w:rPr>
          <w:rStyle w:val="PURBlueStrongChar"/>
          <w:rFonts w:eastAsia="SimSun" w:cs="Arial"/>
          <w:lang w:eastAsia="zh-CN"/>
        </w:rPr>
        <w:t>Windows Server 2008 R2 Rights Management Services</w:t>
      </w:r>
      <w:r w:rsidRPr="00873CB5">
        <w:rPr>
          <w:rFonts w:eastAsia="SimSun" w:cs="Arial"/>
          <w:i/>
          <w:lang w:eastAsia="zh-CN"/>
        </w:rPr>
        <w:t>。</w:t>
      </w:r>
      <w:r w:rsidRPr="00873CB5">
        <w:rPr>
          <w:rFonts w:eastAsia="SimSun" w:cs="Arial"/>
          <w:lang w:eastAsia="zh-CN"/>
        </w:rPr>
        <w:t>对于有权直接或间接访问</w:t>
      </w:r>
      <w:r w:rsidRPr="00873CB5">
        <w:rPr>
          <w:rFonts w:eastAsia="SimSun" w:cs="Arial"/>
          <w:lang w:eastAsia="zh-CN"/>
        </w:rPr>
        <w:t xml:space="preserve"> Windows Server 2008 </w:t>
      </w:r>
      <w:r w:rsidRPr="00873CB5">
        <w:rPr>
          <w:rFonts w:eastAsia="SimSun" w:cs="Arial"/>
          <w:color w:val="000000"/>
          <w:lang w:eastAsia="zh-CN"/>
        </w:rPr>
        <w:t>R2</w:t>
      </w:r>
      <w:r w:rsidRPr="00873CB5">
        <w:rPr>
          <w:rFonts w:eastAsia="SimSun" w:cs="Arial"/>
          <w:lang w:eastAsia="zh-CN"/>
        </w:rPr>
        <w:t xml:space="preserve"> Rights Management Services </w:t>
      </w:r>
      <w:r w:rsidRPr="00873CB5">
        <w:rPr>
          <w:rFonts w:eastAsia="SimSun" w:cs="Arial"/>
          <w:lang w:eastAsia="zh-CN"/>
        </w:rPr>
        <w:t>功能的每一位用户，您必须为其获取一个</w:t>
      </w:r>
      <w:r w:rsidRPr="00873CB5">
        <w:rPr>
          <w:rFonts w:eastAsia="SimSun" w:cs="Arial"/>
          <w:lang w:eastAsia="zh-CN"/>
        </w:rPr>
        <w:t xml:space="preserve"> Windows Server 2008 </w:t>
      </w:r>
      <w:r w:rsidRPr="00873CB5">
        <w:rPr>
          <w:rFonts w:eastAsia="SimSun" w:cs="Arial"/>
          <w:color w:val="000000"/>
          <w:lang w:eastAsia="zh-CN"/>
        </w:rPr>
        <w:t>R2</w:t>
      </w:r>
      <w:r w:rsidRPr="00873CB5">
        <w:rPr>
          <w:rFonts w:eastAsia="SimSun" w:cs="Arial"/>
          <w:lang w:eastAsia="zh-CN"/>
        </w:rPr>
        <w:t xml:space="preserve"> Rights Management Services SAL</w:t>
      </w:r>
      <w:r w:rsidRPr="00873CB5">
        <w:rPr>
          <w:rFonts w:eastAsia="SimSun" w:cs="Arial"/>
          <w:lang w:eastAsia="zh-CN"/>
        </w:rPr>
        <w:t>。有关</w:t>
      </w:r>
      <w:r w:rsidRPr="00873CB5">
        <w:rPr>
          <w:rFonts w:eastAsia="SimSun" w:cs="Arial"/>
          <w:lang w:eastAsia="zh-CN"/>
        </w:rPr>
        <w:t xml:space="preserve"> SAL </w:t>
      </w:r>
      <w:r w:rsidRPr="00873CB5">
        <w:rPr>
          <w:rFonts w:eastAsia="SimSun" w:cs="Arial"/>
          <w:lang w:eastAsia="zh-CN"/>
        </w:rPr>
        <w:t>许可的介绍，请参见</w:t>
      </w:r>
      <w:r w:rsidRPr="00873CB5">
        <w:rPr>
          <w:rFonts w:eastAsia="SimSun" w:cs="Arial"/>
          <w:lang w:eastAsia="zh-CN"/>
        </w:rPr>
        <w:t xml:space="preserve"> SAL </w:t>
      </w:r>
      <w:r w:rsidRPr="00873CB5">
        <w:rPr>
          <w:rFonts w:eastAsia="SimSun" w:cs="Arial"/>
          <w:lang w:eastAsia="zh-CN"/>
        </w:rPr>
        <w:t>许可模式一节。</w:t>
      </w:r>
    </w:p>
    <w:p w:rsidR="000A570B" w:rsidRPr="00873CB5" w:rsidRDefault="000A570B" w:rsidP="00491C38">
      <w:pPr>
        <w:pStyle w:val="PURBody-Indented"/>
        <w:rPr>
          <w:rFonts w:eastAsia="SimSun" w:cs="Arial"/>
          <w:bCs/>
          <w:iCs/>
          <w:lang w:eastAsia="zh-CN"/>
        </w:rPr>
      </w:pPr>
      <w:r w:rsidRPr="00873CB5">
        <w:rPr>
          <w:rStyle w:val="PURBlueStrongChar"/>
          <w:rFonts w:eastAsia="SimSun" w:cs="Arial"/>
          <w:lang w:eastAsia="zh-CN"/>
        </w:rPr>
        <w:t>Microsoft Application Virtualization 4.6 for Remote Desktop Services</w:t>
      </w:r>
      <w:r w:rsidRPr="0050205B">
        <w:rPr>
          <w:rFonts w:eastAsia="SimSun" w:cs="Arial"/>
          <w:lang w:eastAsia="zh-CN"/>
        </w:rPr>
        <w:t>。</w:t>
      </w:r>
      <w:r w:rsidRPr="00873CB5">
        <w:rPr>
          <w:rFonts w:eastAsia="SimSun" w:cs="Arial"/>
          <w:lang w:eastAsia="zh-CN"/>
        </w:rPr>
        <w:t>对于有权直接或间接访问</w:t>
      </w:r>
      <w:r w:rsidRPr="00873CB5">
        <w:rPr>
          <w:rFonts w:eastAsia="SimSun" w:cs="Arial"/>
          <w:lang w:eastAsia="zh-CN"/>
        </w:rPr>
        <w:t xml:space="preserve"> Microsoft Application Virtualization 4.6 for Remote Desktop Services </w:t>
      </w:r>
      <w:r w:rsidRPr="00873CB5">
        <w:rPr>
          <w:rFonts w:eastAsia="SimSun" w:cs="Arial"/>
          <w:lang w:eastAsia="zh-CN"/>
        </w:rPr>
        <w:t>功能的每一位用户，您必须为其取得一个</w:t>
      </w:r>
      <w:r w:rsidRPr="00873CB5">
        <w:rPr>
          <w:rFonts w:eastAsia="SimSun" w:cs="Arial"/>
          <w:lang w:eastAsia="zh-CN"/>
        </w:rPr>
        <w:t xml:space="preserve"> Microsoft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。有关</w:t>
      </w:r>
      <w:r w:rsidRPr="00873CB5">
        <w:rPr>
          <w:rFonts w:eastAsia="SimSun" w:cs="Arial"/>
          <w:lang w:eastAsia="zh-CN"/>
        </w:rPr>
        <w:t xml:space="preserve"> SAL </w:t>
      </w:r>
      <w:r w:rsidRPr="00873CB5">
        <w:rPr>
          <w:rFonts w:eastAsia="SimSun" w:cs="Arial"/>
          <w:lang w:eastAsia="zh-CN"/>
        </w:rPr>
        <w:t>许可的介绍，请参见</w:t>
      </w:r>
      <w:r w:rsidRPr="00873CB5">
        <w:rPr>
          <w:rFonts w:eastAsia="SimSun" w:cs="Arial"/>
          <w:lang w:eastAsia="zh-CN"/>
        </w:rPr>
        <w:t xml:space="preserve"> SAL </w:t>
      </w:r>
      <w:r w:rsidRPr="00873CB5">
        <w:rPr>
          <w:rFonts w:eastAsia="SimSun" w:cs="Arial"/>
          <w:lang w:eastAsia="zh-CN"/>
        </w:rPr>
        <w:t>许可模式一节。</w:t>
      </w:r>
    </w:p>
    <w:p w:rsidR="000A570B" w:rsidRPr="00873CB5" w:rsidRDefault="0099372B" w:rsidP="000A570B">
      <w:pPr>
        <w:pStyle w:val="PURBreadcrumb"/>
        <w:rPr>
          <w:rStyle w:val="Hyperlink"/>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A570B" w:rsidRPr="00873CB5" w:rsidRDefault="000A570B" w:rsidP="000A570B">
      <w:pPr>
        <w:pStyle w:val="PURProductName"/>
        <w:rPr>
          <w:rFonts w:eastAsia="SimSun" w:cs="Arial"/>
          <w:lang w:eastAsia="zh-CN"/>
        </w:rPr>
      </w:pPr>
      <w:bookmarkStart w:id="286" w:name="_Toc297828718"/>
      <w:bookmarkStart w:id="287" w:name="_Toc297883473"/>
      <w:bookmarkStart w:id="288" w:name="_Toc299524974"/>
      <w:bookmarkStart w:id="289" w:name="_Toc299531326"/>
      <w:bookmarkStart w:id="290" w:name="_Toc299531434"/>
      <w:bookmarkStart w:id="291" w:name="_Toc299531542"/>
      <w:bookmarkStart w:id="292" w:name="_Toc299957149"/>
      <w:bookmarkStart w:id="293" w:name="_Toc317071913"/>
      <w:bookmarkStart w:id="294" w:name="_Toc317072121"/>
      <w:bookmarkStart w:id="295" w:name="_Toc317160720"/>
      <w:r w:rsidRPr="00873CB5">
        <w:rPr>
          <w:rFonts w:eastAsia="SimSun" w:cs="Arial"/>
          <w:lang w:eastAsia="zh-CN"/>
        </w:rPr>
        <w:t>Windows Server 2008 R2 Standard</w:t>
      </w:r>
      <w:bookmarkEnd w:id="286"/>
      <w:bookmarkEnd w:id="287"/>
      <w:bookmarkEnd w:id="288"/>
      <w:bookmarkEnd w:id="289"/>
      <w:bookmarkEnd w:id="290"/>
      <w:bookmarkEnd w:id="291"/>
      <w:bookmarkEnd w:id="292"/>
      <w:bookmarkEnd w:id="293"/>
      <w:bookmarkEnd w:id="294"/>
      <w:bookmarkEnd w:id="295"/>
      <w:r w:rsidR="00803447" w:rsidRPr="00873CB5">
        <w:rPr>
          <w:rFonts w:eastAsia="SimSun" w:cs="Arial"/>
        </w:rPr>
        <w:fldChar w:fldCharType="begin"/>
      </w:r>
      <w:r w:rsidRPr="00873CB5">
        <w:rPr>
          <w:rFonts w:eastAsia="SimSun" w:cs="Arial"/>
          <w:lang w:eastAsia="zh-CN"/>
        </w:rPr>
        <w:instrText xml:space="preserve">XE "Windows Server 2008 R2 Standard" </w:instrText>
      </w:r>
      <w:r w:rsidR="00803447" w:rsidRPr="00873CB5">
        <w:rPr>
          <w:rFonts w:eastAsia="SimSun" w:cs="Arial"/>
        </w:rPr>
        <w:fldChar w:fldCharType="end"/>
      </w:r>
    </w:p>
    <w:p w:rsidR="000A570B" w:rsidRPr="00873CB5" w:rsidRDefault="000A570B" w:rsidP="000A570B">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873CB5" w:rsidTr="007C7A84">
        <w:trPr>
          <w:trHeight w:val="112"/>
        </w:trPr>
        <w:tc>
          <w:tcPr>
            <w:tcW w:w="2477" w:type="pct"/>
          </w:tcPr>
          <w:p w:rsidR="007C7A84" w:rsidRPr="00873CB5" w:rsidRDefault="005E52C7"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否</w:t>
            </w:r>
          </w:p>
        </w:tc>
        <w:tc>
          <w:tcPr>
            <w:tcW w:w="2523" w:type="pct"/>
            <w:vMerge w:val="restart"/>
          </w:tcPr>
          <w:p w:rsidR="007C7A84" w:rsidRPr="004112AD" w:rsidRDefault="007C7A84" w:rsidP="007C7A84">
            <w:pPr>
              <w:spacing w:after="0"/>
              <w:rPr>
                <w:rFonts w:eastAsia="SimSun" w:cs="Arial"/>
                <w:color w:val="404040" w:themeColor="text1" w:themeTint="BF"/>
                <w:sz w:val="18"/>
                <w:szCs w:val="18"/>
                <w:lang w:eastAsia="zh-CN"/>
              </w:rPr>
            </w:pPr>
            <w:r w:rsidRPr="004112AD">
              <w:rPr>
                <w:rFonts w:eastAsia="SimSun" w:cs="Arial"/>
                <w:color w:val="404040" w:themeColor="text1" w:themeTint="BF"/>
                <w:sz w:val="18"/>
                <w:szCs w:val="18"/>
                <w:lang w:eastAsia="zh-CN"/>
              </w:rPr>
              <w:t>请参阅适用声明：</w:t>
            </w:r>
            <w:r w:rsidRPr="004112AD">
              <w:rPr>
                <w:rFonts w:eastAsia="SimSun" w:cs="Arial"/>
                <w:i/>
                <w:color w:val="404040" w:themeColor="text1" w:themeTint="BF"/>
                <w:sz w:val="18"/>
                <w:szCs w:val="18"/>
                <w:lang w:eastAsia="zh-CN"/>
              </w:rPr>
              <w:t>可能不需要的软件、</w:t>
            </w:r>
            <w:r w:rsidRPr="00A00452">
              <w:rPr>
                <w:rFonts w:ascii="Arial Narrow" w:eastAsia="SimSun" w:hAnsi="Arial Narrow" w:cs="Arial"/>
                <w:i/>
                <w:color w:val="404040" w:themeColor="text1" w:themeTint="BF"/>
                <w:sz w:val="18"/>
                <w:szCs w:val="18"/>
                <w:lang w:eastAsia="zh-CN"/>
              </w:rPr>
              <w:t>MPEG-4</w:t>
            </w:r>
            <w:r w:rsidRPr="00A00452">
              <w:rPr>
                <w:rFonts w:ascii="Arial Narrow" w:eastAsia="SimSun" w:hAnsi="Arial Narrow" w:cs="Arial"/>
                <w:i/>
                <w:color w:val="404040" w:themeColor="text1" w:themeTint="BF"/>
                <w:sz w:val="18"/>
                <w:szCs w:val="18"/>
                <w:lang w:eastAsia="zh-CN"/>
              </w:rPr>
              <w:t>、</w:t>
            </w:r>
            <w:r w:rsidRPr="00A00452">
              <w:rPr>
                <w:rFonts w:ascii="Arial Narrow" w:eastAsia="SimSun" w:hAnsi="Arial Narrow" w:cs="Arial"/>
                <w:i/>
                <w:color w:val="404040" w:themeColor="text1" w:themeTint="BF"/>
                <w:sz w:val="18"/>
                <w:szCs w:val="18"/>
                <w:lang w:eastAsia="zh-CN"/>
              </w:rPr>
              <w:t>VC-1</w:t>
            </w:r>
            <w:r w:rsidR="00BE13FC" w:rsidRPr="00A00452">
              <w:rPr>
                <w:rFonts w:eastAsia="SimSun" w:cs="Arial"/>
                <w:i/>
                <w:color w:val="404040" w:themeColor="text1" w:themeTint="BF"/>
                <w:sz w:val="18"/>
                <w:szCs w:val="18"/>
                <w:lang w:eastAsia="zh-CN"/>
              </w:rPr>
              <w:br/>
            </w:r>
            <w:r w:rsidRPr="004112AD">
              <w:rPr>
                <w:rFonts w:eastAsia="SimSun" w:cs="Arial"/>
                <w:i/>
                <w:color w:val="404040" w:themeColor="text1" w:themeTint="BF"/>
                <w:sz w:val="18"/>
                <w:szCs w:val="18"/>
                <w:lang w:eastAsia="zh-CN"/>
              </w:rPr>
              <w:t>（请参阅</w:t>
            </w:r>
            <w:hyperlink w:anchor="附录 2" w:history="1">
              <w:hyperlink w:anchor="Appendix2" w:history="1">
                <w:hyperlink w:anchor="附录 2" w:history="1">
                  <w:hyperlink w:anchor="Appendix2" w:history="1">
                    <w:r w:rsidR="004112AD" w:rsidRPr="004112AD">
                      <w:rPr>
                        <w:rStyle w:val="Hyperlink"/>
                        <w:rFonts w:eastAsia="SimSun" w:cs="Arial"/>
                        <w:i/>
                        <w:sz w:val="18"/>
                        <w:szCs w:val="18"/>
                        <w:lang w:eastAsia="zh-CN"/>
                      </w:rPr>
                      <w:t>附录</w:t>
                    </w:r>
                    <w:r w:rsidR="004112AD" w:rsidRPr="004112AD">
                      <w:rPr>
                        <w:rStyle w:val="Hyperlink"/>
                        <w:rFonts w:eastAsia="SimSun" w:cs="Arial"/>
                        <w:i/>
                        <w:sz w:val="18"/>
                        <w:szCs w:val="18"/>
                        <w:lang w:eastAsia="zh-CN"/>
                      </w:rPr>
                      <w:t xml:space="preserve"> 2</w:t>
                    </w:r>
                  </w:hyperlink>
                </w:hyperlink>
              </w:hyperlink>
            </w:hyperlink>
            <w:r w:rsidRPr="004112AD">
              <w:rPr>
                <w:rFonts w:eastAsia="SimSun" w:cs="Arial"/>
                <w:i/>
                <w:color w:val="404040" w:themeColor="text1" w:themeTint="BF"/>
                <w:sz w:val="18"/>
                <w:szCs w:val="18"/>
                <w:lang w:eastAsia="zh-CN"/>
              </w:rPr>
              <w:t>）</w:t>
            </w:r>
          </w:p>
        </w:tc>
      </w:tr>
      <w:tr w:rsidR="007C7A84" w:rsidRPr="00873CB5" w:rsidTr="007C7A84">
        <w:trPr>
          <w:trHeight w:val="68"/>
        </w:trPr>
        <w:tc>
          <w:tcPr>
            <w:tcW w:w="2477" w:type="pct"/>
          </w:tcPr>
          <w:p w:rsidR="007C7A84" w:rsidRPr="00873CB5" w:rsidRDefault="007C7A84" w:rsidP="00AE7BEF">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客户端</w:t>
            </w:r>
            <w:r w:rsidRPr="00873CB5">
              <w:rPr>
                <w:rFonts w:eastAsia="SimSun" w:cs="Arial"/>
                <w:color w:val="404040" w:themeColor="text1" w:themeTint="BF"/>
                <w:sz w:val="18"/>
                <w:lang w:eastAsia="zh-CN"/>
              </w:rPr>
              <w:t>/</w:t>
            </w:r>
            <w:r w:rsidRPr="00873CB5">
              <w:rPr>
                <w:rFonts w:eastAsia="SimSun" w:cs="Arial"/>
                <w:color w:val="404040" w:themeColor="text1" w:themeTint="BF"/>
                <w:sz w:val="18"/>
                <w:lang w:eastAsia="zh-CN"/>
              </w:rPr>
              <w:t>附加软件：</w:t>
            </w:r>
            <w:r w:rsidRPr="00873CB5">
              <w:rPr>
                <w:rFonts w:eastAsia="SimSun" w:cs="Arial"/>
                <w:b/>
                <w:color w:val="404040" w:themeColor="text1" w:themeTint="BF"/>
                <w:sz w:val="18"/>
                <w:lang w:eastAsia="zh-CN"/>
              </w:rPr>
              <w:t>是</w:t>
            </w:r>
            <w:r w:rsidRPr="00873CB5">
              <w:rPr>
                <w:rFonts w:eastAsia="SimSun" w:cs="Arial"/>
                <w:i/>
                <w:color w:val="404040" w:themeColor="text1" w:themeTint="BF"/>
                <w:sz w:val="18"/>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 w:val="18"/>
                        <w:szCs w:val="18"/>
                        <w:lang w:eastAsia="zh-CN"/>
                      </w:rPr>
                      <w:t>附录</w:t>
                    </w:r>
                    <w:r w:rsidR="00AE023A" w:rsidRPr="00634D10">
                      <w:rPr>
                        <w:rStyle w:val="Hyperlink"/>
                        <w:rFonts w:eastAsia="SimSun" w:cs="Arial"/>
                        <w:i/>
                        <w:iCs/>
                        <w:sz w:val="18"/>
                        <w:szCs w:val="18"/>
                        <w:lang w:eastAsia="zh-CN"/>
                      </w:rPr>
                      <w:t xml:space="preserve"> 1</w:t>
                    </w:r>
                  </w:hyperlink>
                </w:hyperlink>
              </w:hyperlink>
            </w:hyperlink>
            <w:r w:rsidRPr="00873CB5">
              <w:rPr>
                <w:rFonts w:eastAsia="SimSun" w:cs="Arial"/>
                <w:i/>
                <w:color w:val="404040" w:themeColor="text1" w:themeTint="BF"/>
                <w:sz w:val="18"/>
                <w:lang w:eastAsia="zh-CN"/>
              </w:rPr>
              <w:t>）</w:t>
            </w:r>
          </w:p>
        </w:tc>
        <w:tc>
          <w:tcPr>
            <w:tcW w:w="2523" w:type="pct"/>
            <w:vMerge/>
          </w:tcPr>
          <w:p w:rsidR="007C7A84" w:rsidRPr="00873CB5" w:rsidRDefault="007C7A84" w:rsidP="00AE7BEF">
            <w:pPr>
              <w:spacing w:after="0"/>
              <w:rPr>
                <w:rFonts w:eastAsia="SimSun" w:cs="Arial"/>
                <w:color w:val="404040" w:themeColor="text1" w:themeTint="BF"/>
                <w:sz w:val="18"/>
                <w:lang w:eastAsia="zh-CN"/>
              </w:rPr>
            </w:pPr>
          </w:p>
        </w:tc>
      </w:tr>
    </w:tbl>
    <w:p w:rsidR="000A570B" w:rsidRPr="00873CB5" w:rsidRDefault="000A570B" w:rsidP="000A570B">
      <w:pPr>
        <w:pStyle w:val="PURADDITIONALTERMSHEADERMB"/>
        <w:rPr>
          <w:rFonts w:eastAsia="SimSun" w:cs="Arial"/>
          <w:lang w:eastAsia="zh-CN"/>
        </w:rPr>
      </w:pPr>
      <w:r w:rsidRPr="00873CB5">
        <w:rPr>
          <w:rFonts w:eastAsia="SimSun" w:cs="Arial"/>
          <w:lang w:eastAsia="zh-CN"/>
        </w:rPr>
        <w:t>附加条款：</w:t>
      </w:r>
    </w:p>
    <w:p w:rsidR="000A570B" w:rsidRPr="00873CB5" w:rsidRDefault="000A570B" w:rsidP="000A570B">
      <w:pPr>
        <w:pStyle w:val="PURBlueStrong"/>
        <w:rPr>
          <w:rFonts w:eastAsia="SimSun" w:cs="Arial"/>
          <w:lang w:eastAsia="zh-CN"/>
        </w:rPr>
      </w:pPr>
      <w:r w:rsidRPr="00873CB5">
        <w:rPr>
          <w:rFonts w:eastAsia="SimSun" w:cs="Arial"/>
          <w:lang w:eastAsia="zh-CN"/>
        </w:rPr>
        <w:t>所需许可的数目</w:t>
      </w:r>
    </w:p>
    <w:p w:rsidR="000A570B" w:rsidRPr="00873CB5" w:rsidRDefault="000A570B" w:rsidP="000A570B">
      <w:pPr>
        <w:pStyle w:val="PURBody-Indented"/>
        <w:rPr>
          <w:rFonts w:eastAsia="SimSun" w:cs="Arial"/>
          <w:i/>
          <w:lang w:eastAsia="zh-CN"/>
        </w:rPr>
      </w:pPr>
      <w:r w:rsidRPr="00873CB5">
        <w:rPr>
          <w:rFonts w:eastAsia="SimSun" w:cs="Arial"/>
          <w:lang w:eastAsia="zh-CN"/>
        </w:rPr>
        <w:t>服务器所需的软件许可总数量等于在以下的</w:t>
      </w:r>
      <w:r w:rsidRPr="00873CB5">
        <w:rPr>
          <w:rFonts w:eastAsia="SimSun" w:cs="Arial"/>
          <w:lang w:eastAsia="zh-CN"/>
        </w:rPr>
        <w:t xml:space="preserve"> i) </w:t>
      </w:r>
      <w:r w:rsidRPr="00873CB5">
        <w:rPr>
          <w:rFonts w:eastAsia="SimSun" w:cs="Arial"/>
          <w:lang w:eastAsia="zh-CN"/>
        </w:rPr>
        <w:t>和</w:t>
      </w:r>
      <w:r w:rsidRPr="00873CB5">
        <w:rPr>
          <w:rFonts w:eastAsia="SimSun" w:cs="Arial"/>
          <w:lang w:eastAsia="zh-CN"/>
        </w:rPr>
        <w:t xml:space="preserve"> ii) </w:t>
      </w:r>
      <w:r w:rsidRPr="00873CB5">
        <w:rPr>
          <w:rFonts w:eastAsia="SimSun" w:cs="Arial"/>
          <w:lang w:eastAsia="zh-CN"/>
        </w:rPr>
        <w:t>中所需的软件许可数量总和。</w:t>
      </w:r>
    </w:p>
    <w:p w:rsidR="000A570B" w:rsidRPr="00873CB5" w:rsidRDefault="000A570B" w:rsidP="000A570B">
      <w:pPr>
        <w:pStyle w:val="PURBody-Indented"/>
        <w:rPr>
          <w:rFonts w:eastAsia="SimSun" w:cs="Arial"/>
          <w:i/>
          <w:lang w:eastAsia="zh-CN"/>
        </w:rPr>
      </w:pPr>
      <w:r w:rsidRPr="00873CB5">
        <w:rPr>
          <w:rFonts w:eastAsia="SimSun" w:cs="Arial"/>
          <w:lang w:eastAsia="zh-CN"/>
        </w:rPr>
        <w:t xml:space="preserve"> i) </w:t>
      </w:r>
      <w:r w:rsidRPr="00873CB5">
        <w:rPr>
          <w:rFonts w:eastAsia="SimSun" w:cs="Arial"/>
          <w:lang w:eastAsia="zh-CN"/>
        </w:rPr>
        <w:t>服务器的</w:t>
      </w:r>
      <w:r w:rsidRPr="00873CB5">
        <w:rPr>
          <w:rFonts w:eastAsia="SimSun" w:cs="Arial"/>
          <w:bCs/>
          <w:lang w:eastAsia="zh-CN"/>
        </w:rPr>
        <w:t>每个物理处理器</w:t>
      </w:r>
      <w:r w:rsidRPr="00873CB5">
        <w:rPr>
          <w:rFonts w:eastAsia="SimSun" w:cs="Arial"/>
          <w:lang w:eastAsia="zh-CN"/>
        </w:rPr>
        <w:t>都需要一个软件许可，以便让您在任何时候都可以在该服务器上执行以下操作：</w:t>
      </w:r>
    </w:p>
    <w:p w:rsidR="000A570B" w:rsidRPr="00873CB5" w:rsidRDefault="000A570B" w:rsidP="006F4B5C">
      <w:pPr>
        <w:pStyle w:val="PURBullet-Indented"/>
        <w:rPr>
          <w:rFonts w:eastAsia="SimSun" w:cs="Arial"/>
          <w:lang w:eastAsia="zh-CN"/>
        </w:rPr>
      </w:pPr>
      <w:r w:rsidRPr="00873CB5">
        <w:rPr>
          <w:rFonts w:eastAsia="SimSun" w:cs="Arial"/>
          <w:lang w:eastAsia="zh-CN"/>
        </w:rPr>
        <w:t>在一个物理操作系统环境</w:t>
      </w:r>
      <w:r w:rsidRPr="00873CB5">
        <w:rPr>
          <w:rFonts w:eastAsia="SimSun" w:cs="Arial"/>
          <w:lang w:eastAsia="zh-CN"/>
        </w:rPr>
        <w:t xml:space="preserve"> (OSE) </w:t>
      </w:r>
      <w:r w:rsidRPr="00873CB5">
        <w:rPr>
          <w:rFonts w:eastAsia="SimSun" w:cs="Arial"/>
          <w:lang w:eastAsia="zh-CN"/>
        </w:rPr>
        <w:t>中运行服务器软件的一个实例，以及</w:t>
      </w:r>
    </w:p>
    <w:p w:rsidR="000A570B" w:rsidRPr="00873CB5" w:rsidRDefault="000A570B" w:rsidP="006F4B5C">
      <w:pPr>
        <w:pStyle w:val="PURBullet-Indented"/>
        <w:rPr>
          <w:rFonts w:eastAsia="SimSun" w:cs="Arial"/>
          <w:lang w:eastAsia="zh-CN"/>
        </w:rPr>
      </w:pPr>
      <w:r w:rsidRPr="00873CB5">
        <w:rPr>
          <w:rFonts w:eastAsia="SimSun" w:cs="Arial"/>
          <w:lang w:eastAsia="zh-CN"/>
        </w:rPr>
        <w:t>在虚拟操作系统环境</w:t>
      </w:r>
      <w:r w:rsidRPr="00873CB5">
        <w:rPr>
          <w:rFonts w:eastAsia="SimSun" w:cs="Arial"/>
          <w:lang w:eastAsia="zh-CN"/>
        </w:rPr>
        <w:t xml:space="preserve"> (OSE) </w:t>
      </w:r>
      <w:r w:rsidRPr="00873CB5">
        <w:rPr>
          <w:rFonts w:eastAsia="SimSun" w:cs="Arial"/>
          <w:lang w:eastAsia="zh-CN"/>
        </w:rPr>
        <w:t>中运行服务器软件的一个实例。</w:t>
      </w:r>
    </w:p>
    <w:p w:rsidR="000A570B" w:rsidRPr="00873CB5" w:rsidRDefault="000A570B" w:rsidP="000A570B">
      <w:pPr>
        <w:pStyle w:val="PURBody-Indented"/>
        <w:rPr>
          <w:rFonts w:eastAsia="SimSun" w:cs="Arial"/>
          <w:lang w:eastAsia="zh-CN"/>
        </w:rPr>
      </w:pPr>
      <w:r w:rsidRPr="00873CB5">
        <w:rPr>
          <w:rFonts w:eastAsia="SimSun" w:cs="Arial"/>
          <w:lang w:eastAsia="zh-CN"/>
        </w:rPr>
        <w:t>如果您在虚拟操作系统环境</w:t>
      </w:r>
      <w:r w:rsidRPr="00873CB5">
        <w:rPr>
          <w:rFonts w:eastAsia="SimSun" w:cs="Arial"/>
          <w:lang w:eastAsia="zh-CN"/>
        </w:rPr>
        <w:t xml:space="preserve"> (OSE) </w:t>
      </w:r>
      <w:r w:rsidRPr="00873CB5">
        <w:rPr>
          <w:rFonts w:eastAsia="SimSun" w:cs="Arial"/>
          <w:lang w:eastAsia="zh-CN"/>
        </w:rPr>
        <w:t>中运行实例，则物理操作系统环境</w:t>
      </w:r>
      <w:r w:rsidRPr="00873CB5">
        <w:rPr>
          <w:rFonts w:eastAsia="SimSun" w:cs="Arial"/>
          <w:lang w:eastAsia="zh-CN"/>
        </w:rPr>
        <w:t xml:space="preserve"> (OSE) </w:t>
      </w:r>
      <w:r w:rsidRPr="00873CB5">
        <w:rPr>
          <w:rFonts w:eastAsia="SimSun" w:cs="Arial"/>
          <w:lang w:eastAsia="zh-CN"/>
        </w:rPr>
        <w:t>中运行的服务器软件实例仅能用于：</w:t>
      </w:r>
    </w:p>
    <w:p w:rsidR="000A570B" w:rsidRPr="00873CB5" w:rsidRDefault="000A570B" w:rsidP="006F4B5C">
      <w:pPr>
        <w:pStyle w:val="PURBullet-Indented"/>
        <w:rPr>
          <w:rFonts w:eastAsia="SimSun" w:cs="Arial"/>
          <w:lang w:eastAsia="zh-CN"/>
        </w:rPr>
      </w:pPr>
      <w:r w:rsidRPr="00873CB5">
        <w:rPr>
          <w:rFonts w:eastAsia="SimSun" w:cs="Arial"/>
          <w:lang w:eastAsia="zh-CN"/>
        </w:rPr>
        <w:t>运行硬件虚拟化软件，或</w:t>
      </w:r>
    </w:p>
    <w:p w:rsidR="000A570B" w:rsidRPr="00873CB5" w:rsidRDefault="000A570B" w:rsidP="006F4B5C">
      <w:pPr>
        <w:pStyle w:val="PURBullet-Indented"/>
        <w:rPr>
          <w:rFonts w:eastAsia="SimSun" w:cs="Arial"/>
          <w:lang w:eastAsia="zh-CN"/>
        </w:rPr>
      </w:pPr>
      <w:r w:rsidRPr="00873CB5">
        <w:rPr>
          <w:rFonts w:eastAsia="SimSun" w:cs="Arial"/>
          <w:lang w:eastAsia="zh-CN"/>
        </w:rPr>
        <w:t>提供硬件虚拟化服务，或</w:t>
      </w:r>
    </w:p>
    <w:p w:rsidR="000A570B" w:rsidRPr="00873CB5" w:rsidRDefault="000A570B" w:rsidP="006F4B5C">
      <w:pPr>
        <w:pStyle w:val="PURBullet-Indented"/>
        <w:rPr>
          <w:rFonts w:eastAsia="SimSun" w:cs="Arial"/>
          <w:lang w:eastAsia="zh-CN"/>
        </w:rPr>
      </w:pPr>
      <w:r w:rsidRPr="00873CB5">
        <w:rPr>
          <w:rFonts w:eastAsia="SimSun" w:cs="Arial"/>
          <w:lang w:eastAsia="zh-CN"/>
        </w:rPr>
        <w:t>运行软件以管理和维护许可服务器上的操作系统环境</w:t>
      </w:r>
      <w:r w:rsidRPr="00873CB5">
        <w:rPr>
          <w:rFonts w:eastAsia="SimSun" w:cs="Arial"/>
          <w:lang w:eastAsia="zh-CN"/>
        </w:rPr>
        <w:t xml:space="preserve"> (OSE)</w:t>
      </w:r>
      <w:r w:rsidRPr="00873CB5">
        <w:rPr>
          <w:rFonts w:eastAsia="SimSun" w:cs="Arial"/>
          <w:lang w:eastAsia="zh-CN"/>
        </w:rPr>
        <w:t>。</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ii) </w:t>
      </w:r>
      <w:r w:rsidRPr="00873CB5">
        <w:rPr>
          <w:rFonts w:eastAsia="SimSun" w:cs="Arial"/>
          <w:lang w:eastAsia="zh-CN"/>
        </w:rPr>
        <w:t>在虚拟操作系统环境</w:t>
      </w:r>
      <w:r w:rsidRPr="00873CB5">
        <w:rPr>
          <w:rFonts w:eastAsia="SimSun" w:cs="Arial"/>
          <w:lang w:eastAsia="zh-CN"/>
        </w:rPr>
        <w:t xml:space="preserve"> (OSE) </w:t>
      </w:r>
      <w:r w:rsidRPr="00873CB5">
        <w:rPr>
          <w:rFonts w:eastAsia="SimSun" w:cs="Arial"/>
          <w:lang w:eastAsia="zh-CN"/>
        </w:rPr>
        <w:t>中运行的服务器软件的实例每增加一个，服务器的每个物理处理器就需要一个额外的软件</w:t>
      </w:r>
      <w:r w:rsidRPr="00873CB5">
        <w:rPr>
          <w:rFonts w:eastAsia="SimSun" w:cs="Arial"/>
          <w:bCs/>
          <w:lang w:eastAsia="zh-CN"/>
        </w:rPr>
        <w:t>许可</w:t>
      </w:r>
      <w:r w:rsidRPr="00873CB5">
        <w:rPr>
          <w:rFonts w:eastAsia="SimSun" w:cs="Arial"/>
          <w:lang w:eastAsia="zh-CN"/>
        </w:rPr>
        <w:t>。</w:t>
      </w:r>
    </w:p>
    <w:p w:rsidR="000A570B" w:rsidRPr="00873CB5" w:rsidRDefault="000A570B" w:rsidP="000A570B">
      <w:pPr>
        <w:pStyle w:val="PURBlueStrong"/>
        <w:rPr>
          <w:rFonts w:eastAsia="SimSun" w:cs="Arial"/>
          <w:lang w:eastAsia="zh-CN"/>
        </w:rPr>
      </w:pPr>
      <w:r w:rsidRPr="00873CB5">
        <w:rPr>
          <w:rFonts w:eastAsia="SimSun" w:cs="Arial"/>
          <w:lang w:eastAsia="zh-CN"/>
        </w:rPr>
        <w:t>测试、维护和管理访问</w:t>
      </w:r>
    </w:p>
    <w:p w:rsidR="000A570B" w:rsidRPr="00873CB5" w:rsidRDefault="000A570B" w:rsidP="000A570B">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0A570B" w:rsidRPr="00873CB5" w:rsidRDefault="000A570B" w:rsidP="000A570B">
      <w:pPr>
        <w:pStyle w:val="PURBlueStrong"/>
        <w:rPr>
          <w:rFonts w:eastAsia="SimSun" w:cs="Arial"/>
          <w:lang w:eastAsia="zh-CN"/>
        </w:rPr>
      </w:pPr>
      <w:r w:rsidRPr="00873CB5">
        <w:rPr>
          <w:rFonts w:eastAsia="SimSun" w:cs="Arial"/>
          <w:lang w:eastAsia="zh-CN"/>
        </w:rPr>
        <w:t>数据存储技术</w:t>
      </w:r>
    </w:p>
    <w:p w:rsidR="000A570B" w:rsidRPr="00873CB5" w:rsidRDefault="000A570B" w:rsidP="000A570B">
      <w:pPr>
        <w:pStyle w:val="PURBody-Indented"/>
        <w:rPr>
          <w:rFonts w:eastAsia="SimSun" w:cs="Arial"/>
          <w:lang w:eastAsia="zh-CN"/>
        </w:rPr>
      </w:pPr>
      <w:r w:rsidRPr="00873CB5">
        <w:rPr>
          <w:rFonts w:eastAsia="SimSun" w:cs="Arial"/>
          <w:lang w:eastAsia="zh-CN"/>
        </w:rPr>
        <w:t>该服务器软件可能包含称为</w:t>
      </w:r>
      <w:r w:rsidRPr="00873CB5">
        <w:rPr>
          <w:rFonts w:eastAsia="SimSun" w:cs="Arial"/>
          <w:lang w:eastAsia="zh-CN"/>
        </w:rPr>
        <w:t xml:space="preserve"> Windows Internal Database </w:t>
      </w:r>
      <w:r w:rsidRPr="00873CB5">
        <w:rPr>
          <w:rFonts w:eastAsia="SimSun" w:cs="Arial"/>
          <w:lang w:eastAsia="zh-CN"/>
        </w:rPr>
        <w:t>的数据存储技术。该服务器软件的组件使用此技术来存储数据。本协议规定，您不得以其他方法使用或访问此技术。</w:t>
      </w:r>
    </w:p>
    <w:p w:rsidR="000A570B" w:rsidRPr="00873CB5" w:rsidRDefault="000A570B" w:rsidP="000A570B">
      <w:pPr>
        <w:pStyle w:val="PURBlueStrong"/>
        <w:rPr>
          <w:rFonts w:eastAsia="SimSun" w:cs="Arial"/>
          <w:lang w:eastAsia="zh-CN"/>
        </w:rPr>
      </w:pPr>
      <w:r w:rsidRPr="00873CB5">
        <w:rPr>
          <w:rFonts w:eastAsia="SimSun" w:cs="Arial"/>
          <w:lang w:eastAsia="zh-CN"/>
        </w:rPr>
        <w:t xml:space="preserve">Windows Server 2008 </w:t>
      </w:r>
      <w:r w:rsidRPr="00873CB5">
        <w:rPr>
          <w:rFonts w:eastAsia="SimSun" w:cs="Arial"/>
          <w:lang w:eastAsia="zh-CN"/>
        </w:rPr>
        <w:t>远程桌面服务</w:t>
      </w:r>
    </w:p>
    <w:p w:rsidR="000A570B" w:rsidRPr="0030748B" w:rsidRDefault="000A570B" w:rsidP="000A570B">
      <w:pPr>
        <w:pStyle w:val="PURBody-Indented"/>
        <w:rPr>
          <w:rFonts w:eastAsia="SimSun" w:cs="Arial"/>
          <w:spacing w:val="-4"/>
          <w:lang w:eastAsia="zh-CN"/>
        </w:rPr>
      </w:pPr>
      <w:r w:rsidRPr="0030748B">
        <w:rPr>
          <w:rFonts w:eastAsia="SimSun" w:cs="Arial"/>
          <w:spacing w:val="-4"/>
          <w:lang w:eastAsia="zh-CN"/>
        </w:rPr>
        <w:t>对于有权直接或间接访问服务器软件来承载图形用户界面（使用</w:t>
      </w:r>
      <w:r w:rsidRPr="0030748B">
        <w:rPr>
          <w:rFonts w:eastAsia="SimSun" w:cs="Arial"/>
          <w:spacing w:val="-4"/>
          <w:lang w:eastAsia="zh-CN"/>
        </w:rPr>
        <w:t xml:space="preserve"> Windows Server 2008 </w:t>
      </w:r>
      <w:r w:rsidRPr="0030748B">
        <w:rPr>
          <w:rFonts w:eastAsia="SimSun" w:cs="Arial"/>
          <w:spacing w:val="-4"/>
          <w:lang w:eastAsia="zh-CN"/>
        </w:rPr>
        <w:t>远程桌面服务功能或其他技术）的每一位用户，您必须为其获取一个</w:t>
      </w:r>
      <w:r w:rsidRPr="0030748B">
        <w:rPr>
          <w:rFonts w:eastAsia="SimSun" w:cs="Arial"/>
          <w:spacing w:val="-4"/>
          <w:lang w:eastAsia="zh-CN"/>
        </w:rPr>
        <w:t xml:space="preserve"> Windows Server 2008 </w:t>
      </w:r>
      <w:r w:rsidRPr="0030748B">
        <w:rPr>
          <w:rFonts w:eastAsia="SimSun" w:cs="Arial"/>
          <w:spacing w:val="-4"/>
          <w:lang w:eastAsia="zh-CN"/>
        </w:rPr>
        <w:t>远程桌面服务</w:t>
      </w:r>
      <w:r w:rsidRPr="0030748B">
        <w:rPr>
          <w:rFonts w:eastAsia="SimSun" w:cs="Arial"/>
          <w:spacing w:val="-4"/>
          <w:lang w:eastAsia="zh-CN"/>
        </w:rPr>
        <w:t xml:space="preserve"> SAL</w:t>
      </w:r>
      <w:r w:rsidRPr="0030748B">
        <w:rPr>
          <w:rFonts w:eastAsia="SimSun" w:cs="Arial"/>
          <w:spacing w:val="-4"/>
          <w:lang w:eastAsia="zh-CN"/>
        </w:rPr>
        <w:t>。有关</w:t>
      </w:r>
      <w:r w:rsidRPr="0030748B">
        <w:rPr>
          <w:rFonts w:eastAsia="SimSun" w:cs="Arial"/>
          <w:spacing w:val="-4"/>
          <w:lang w:eastAsia="zh-CN"/>
        </w:rPr>
        <w:t xml:space="preserve"> SAL </w:t>
      </w:r>
      <w:r w:rsidRPr="0030748B">
        <w:rPr>
          <w:rFonts w:eastAsia="SimSun" w:cs="Arial"/>
          <w:spacing w:val="-4"/>
          <w:lang w:eastAsia="zh-CN"/>
        </w:rPr>
        <w:t>许可的介绍，请参见</w:t>
      </w:r>
      <w:r w:rsidRPr="0030748B">
        <w:rPr>
          <w:rFonts w:eastAsia="SimSun" w:cs="Arial"/>
          <w:spacing w:val="-4"/>
          <w:lang w:eastAsia="zh-CN"/>
        </w:rPr>
        <w:t xml:space="preserve"> SAL </w:t>
      </w:r>
      <w:r w:rsidRPr="0030748B">
        <w:rPr>
          <w:rFonts w:eastAsia="SimSun" w:cs="Arial"/>
          <w:spacing w:val="-4"/>
          <w:lang w:eastAsia="zh-CN"/>
        </w:rPr>
        <w:t>许可模式一节。</w:t>
      </w:r>
    </w:p>
    <w:p w:rsidR="000A570B" w:rsidRPr="00873CB5" w:rsidRDefault="000A570B" w:rsidP="000A570B">
      <w:pPr>
        <w:pStyle w:val="PURBlueStrong"/>
        <w:rPr>
          <w:rFonts w:eastAsia="SimSun" w:cs="Arial"/>
          <w:lang w:eastAsia="zh-CN"/>
        </w:rPr>
      </w:pPr>
      <w:r w:rsidRPr="00873CB5">
        <w:rPr>
          <w:rFonts w:eastAsia="SimSun" w:cs="Arial"/>
          <w:lang w:eastAsia="zh-CN"/>
        </w:rPr>
        <w:lastRenderedPageBreak/>
        <w:t xml:space="preserve">Windows Server 2008 R2 Rights Management </w:t>
      </w:r>
      <w:r w:rsidRPr="00873CB5">
        <w:rPr>
          <w:rFonts w:eastAsia="SimSun" w:cs="Arial"/>
          <w:lang w:eastAsia="zh-CN"/>
        </w:rPr>
        <w:t>服务</w:t>
      </w:r>
    </w:p>
    <w:p w:rsidR="000A570B" w:rsidRPr="00873CB5" w:rsidRDefault="000A570B" w:rsidP="000A570B">
      <w:pPr>
        <w:pStyle w:val="PURBody-Indented"/>
        <w:rPr>
          <w:rFonts w:eastAsia="SimSun" w:cs="Arial"/>
          <w:lang w:eastAsia="zh-CN"/>
        </w:rPr>
      </w:pPr>
      <w:r w:rsidRPr="00873CB5">
        <w:rPr>
          <w:rFonts w:eastAsia="SimSun" w:cs="Arial"/>
        </w:rPr>
        <w:t>对于有权直接或间接访问</w:t>
      </w:r>
      <w:r w:rsidRPr="00873CB5">
        <w:rPr>
          <w:rFonts w:eastAsia="SimSun" w:cs="Arial"/>
        </w:rPr>
        <w:t xml:space="preserve"> Windows Server 2008 R2 Rights Management Services </w:t>
      </w:r>
      <w:r w:rsidRPr="00873CB5">
        <w:rPr>
          <w:rFonts w:eastAsia="SimSun" w:cs="Arial"/>
        </w:rPr>
        <w:t>功能的每一位用户，您必须为其获取一个</w:t>
      </w:r>
      <w:r w:rsidRPr="00873CB5">
        <w:rPr>
          <w:rFonts w:eastAsia="SimSun" w:cs="Arial"/>
        </w:rPr>
        <w:t xml:space="preserve"> Windows Server 2008 R2 Rights Management Services SAL</w:t>
      </w:r>
      <w:r w:rsidRPr="00873CB5">
        <w:rPr>
          <w:rFonts w:eastAsia="SimSun" w:cs="Arial"/>
        </w:rPr>
        <w:t>。</w:t>
      </w:r>
      <w:r w:rsidRPr="00873CB5">
        <w:rPr>
          <w:rFonts w:eastAsia="SimSun" w:cs="Arial"/>
          <w:lang w:eastAsia="zh-CN"/>
        </w:rPr>
        <w:t>有关</w:t>
      </w:r>
      <w:r w:rsidRPr="00873CB5">
        <w:rPr>
          <w:rFonts w:eastAsia="SimSun" w:cs="Arial"/>
          <w:lang w:eastAsia="zh-CN"/>
        </w:rPr>
        <w:t xml:space="preserve"> SAL </w:t>
      </w:r>
      <w:r w:rsidRPr="00873CB5">
        <w:rPr>
          <w:rFonts w:eastAsia="SimSun" w:cs="Arial"/>
          <w:lang w:eastAsia="zh-CN"/>
        </w:rPr>
        <w:t>许可的介绍，请参见</w:t>
      </w:r>
      <w:r w:rsidRPr="00873CB5">
        <w:rPr>
          <w:rFonts w:eastAsia="SimSun" w:cs="Arial"/>
          <w:lang w:eastAsia="zh-CN"/>
        </w:rPr>
        <w:t xml:space="preserve"> SAL </w:t>
      </w:r>
      <w:r w:rsidRPr="00873CB5">
        <w:rPr>
          <w:rFonts w:eastAsia="SimSun" w:cs="Arial"/>
          <w:lang w:eastAsia="zh-CN"/>
        </w:rPr>
        <w:t>许可模式一节。</w:t>
      </w:r>
    </w:p>
    <w:p w:rsidR="000A570B" w:rsidRPr="00873CB5" w:rsidRDefault="000A570B" w:rsidP="000A570B">
      <w:pPr>
        <w:pStyle w:val="PURBlueStrong"/>
        <w:rPr>
          <w:rFonts w:eastAsia="SimSun" w:cs="Arial"/>
        </w:rPr>
      </w:pPr>
      <w:r w:rsidRPr="00873CB5">
        <w:rPr>
          <w:rFonts w:eastAsia="SimSun" w:cs="Arial"/>
        </w:rPr>
        <w:t>Microsoft Application Virtualization 4.6 for Remote Desktop Services</w:t>
      </w:r>
    </w:p>
    <w:p w:rsidR="000A570B" w:rsidRPr="00873CB5" w:rsidRDefault="000A570B" w:rsidP="000A570B">
      <w:pPr>
        <w:pStyle w:val="PURBody-Indented"/>
        <w:rPr>
          <w:rFonts w:eastAsia="SimSun" w:cs="Arial"/>
        </w:rPr>
      </w:pPr>
      <w:r w:rsidRPr="00873CB5">
        <w:rPr>
          <w:rFonts w:eastAsia="SimSun" w:cs="Arial"/>
        </w:rPr>
        <w:t>对于有权直接或间接访问</w:t>
      </w:r>
      <w:r w:rsidRPr="00873CB5">
        <w:rPr>
          <w:rFonts w:eastAsia="SimSun" w:cs="Arial"/>
        </w:rPr>
        <w:t xml:space="preserve"> Microsoft Application Virtualization 4.6 for Remote Desktop Services </w:t>
      </w:r>
      <w:r w:rsidRPr="00873CB5">
        <w:rPr>
          <w:rFonts w:eastAsia="SimSun" w:cs="Arial"/>
        </w:rPr>
        <w:t>功能的每一位用户，您必须为其取得一个</w:t>
      </w:r>
      <w:r w:rsidRPr="00873CB5">
        <w:rPr>
          <w:rFonts w:eastAsia="SimSun" w:cs="Arial"/>
        </w:rPr>
        <w:t xml:space="preserve"> Microsoft Windows Server 2008 </w:t>
      </w:r>
      <w:r w:rsidRPr="00873CB5">
        <w:rPr>
          <w:rFonts w:eastAsia="SimSun" w:cs="Arial"/>
        </w:rPr>
        <w:t>远程桌面服务</w:t>
      </w:r>
      <w:r w:rsidRPr="00873CB5">
        <w:rPr>
          <w:rFonts w:eastAsia="SimSun" w:cs="Arial"/>
        </w:rPr>
        <w:t xml:space="preserve"> SAL</w:t>
      </w:r>
      <w:r w:rsidRPr="00873CB5">
        <w:rPr>
          <w:rFonts w:eastAsia="SimSun" w:cs="Arial"/>
        </w:rPr>
        <w:t>。有关</w:t>
      </w:r>
      <w:r w:rsidRPr="00873CB5">
        <w:rPr>
          <w:rFonts w:eastAsia="SimSun" w:cs="Arial"/>
        </w:rPr>
        <w:t xml:space="preserve"> SAL </w:t>
      </w:r>
      <w:r w:rsidRPr="00873CB5">
        <w:rPr>
          <w:rFonts w:eastAsia="SimSun" w:cs="Arial"/>
        </w:rPr>
        <w:t>许可的介绍，请参见</w:t>
      </w:r>
      <w:r w:rsidRPr="00873CB5">
        <w:rPr>
          <w:rFonts w:eastAsia="SimSun" w:cs="Arial"/>
        </w:rPr>
        <w:t xml:space="preserve"> SAL </w:t>
      </w:r>
      <w:r w:rsidRPr="00873CB5">
        <w:rPr>
          <w:rFonts w:eastAsia="SimSun" w:cs="Arial"/>
        </w:rPr>
        <w:t>许可模式一节。</w:t>
      </w:r>
    </w:p>
    <w:p w:rsidR="000A570B" w:rsidRPr="00873CB5" w:rsidRDefault="0099372B" w:rsidP="00D922A2">
      <w:pPr>
        <w:spacing w:before="240" w:after="240"/>
        <w:jc w:val="right"/>
        <w:rPr>
          <w:rStyle w:val="Hyperlink"/>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170748">
        <w:rPr>
          <w:rFonts w:ascii="Arial Narrow" w:eastAsia="SimSun" w:hAnsi="Arial Narrow" w:cs="Arial"/>
          <w:sz w:val="18"/>
          <w:lang w:eastAsia="zh-CN"/>
        </w:rPr>
        <w:t>/</w:t>
      </w:r>
      <w:hyperlink w:anchor="UniversalTerms" w:history="1">
        <w:r w:rsidR="00535D9B" w:rsidRPr="00873CB5">
          <w:rPr>
            <w:rFonts w:eastAsia="SimSun" w:cs="Arial"/>
            <w:color w:val="00467F"/>
            <w:sz w:val="16"/>
            <w:u w:val="single"/>
            <w:lang w:eastAsia="zh-CN"/>
          </w:rPr>
          <w:t>通用许可条款</w:t>
        </w:r>
      </w:hyperlink>
      <w:r w:rsidR="000A570B" w:rsidRPr="00873CB5">
        <w:rPr>
          <w:rStyle w:val="Hyperlink"/>
          <w:rFonts w:eastAsia="SimSun" w:cs="Arial"/>
          <w:sz w:val="16"/>
          <w:lang w:eastAsia="zh-CN"/>
        </w:rPr>
        <w:t xml:space="preserve"> </w:t>
      </w:r>
    </w:p>
    <w:p w:rsidR="000A570B" w:rsidRPr="00873CB5" w:rsidRDefault="000A570B" w:rsidP="000A570B">
      <w:pPr>
        <w:pStyle w:val="PURProductName"/>
        <w:rPr>
          <w:rFonts w:eastAsia="SimSun" w:cs="Arial"/>
          <w:lang w:eastAsia="zh-CN"/>
        </w:rPr>
      </w:pPr>
      <w:bookmarkStart w:id="296" w:name="_Toc299524977"/>
      <w:bookmarkStart w:id="297" w:name="_Toc299531329"/>
      <w:bookmarkStart w:id="298" w:name="_Toc299531437"/>
      <w:bookmarkStart w:id="299" w:name="_Toc299531545"/>
      <w:bookmarkStart w:id="300" w:name="_Toc299957152"/>
      <w:bookmarkStart w:id="301" w:name="_Toc317071914"/>
      <w:bookmarkStart w:id="302" w:name="_Toc317072122"/>
      <w:bookmarkStart w:id="303" w:name="_Toc317160721"/>
      <w:r w:rsidRPr="00873CB5">
        <w:rPr>
          <w:rFonts w:eastAsia="SimSun" w:cs="Arial"/>
          <w:lang w:eastAsia="zh-CN"/>
        </w:rPr>
        <w:t>Windows Web Server 2008 R2</w:t>
      </w:r>
      <w:bookmarkEnd w:id="296"/>
      <w:bookmarkEnd w:id="297"/>
      <w:bookmarkEnd w:id="298"/>
      <w:bookmarkEnd w:id="299"/>
      <w:bookmarkEnd w:id="300"/>
      <w:bookmarkEnd w:id="301"/>
      <w:bookmarkEnd w:id="302"/>
      <w:bookmarkEnd w:id="303"/>
      <w:r w:rsidR="00803447" w:rsidRPr="00873CB5">
        <w:rPr>
          <w:rFonts w:eastAsia="SimSun" w:cs="Arial"/>
        </w:rPr>
        <w:fldChar w:fldCharType="begin"/>
      </w:r>
      <w:r w:rsidRPr="00873CB5">
        <w:rPr>
          <w:rFonts w:eastAsia="SimSun" w:cs="Arial"/>
          <w:lang w:eastAsia="zh-CN"/>
        </w:rPr>
        <w:instrText xml:space="preserve">XE "Windows Web Server 2008 R2" </w:instrText>
      </w:r>
      <w:r w:rsidR="00803447" w:rsidRPr="00873CB5">
        <w:rPr>
          <w:rFonts w:eastAsia="SimSun" w:cs="Arial"/>
        </w:rPr>
        <w:fldChar w:fldCharType="end"/>
      </w:r>
    </w:p>
    <w:p w:rsidR="000A570B" w:rsidRPr="00873CB5" w:rsidRDefault="000A570B" w:rsidP="000A570B">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873CB5" w:rsidTr="00AE7BEF">
        <w:tc>
          <w:tcPr>
            <w:tcW w:w="2477" w:type="pct"/>
          </w:tcPr>
          <w:p w:rsidR="00624A7C" w:rsidRPr="00873CB5" w:rsidRDefault="005E52C7" w:rsidP="00AE7BEF">
            <w:pPr>
              <w:pStyle w:val="PURLMSH"/>
              <w:rPr>
                <w:rFonts w:ascii="Arial" w:eastAsia="SimSun" w:hAnsi="Arial" w:cs="Arial"/>
                <w:lang w:eastAsia="zh-CN"/>
              </w:rPr>
            </w:pPr>
            <w:r w:rsidRPr="00873CB5">
              <w:rPr>
                <w:rFonts w:ascii="Arial" w:eastAsia="SimSun" w:hAnsi="Arial" w:cs="Arial"/>
                <w:lang w:eastAsia="zh-CN"/>
              </w:rPr>
              <w:t>服务器场内的许可移动性：</w:t>
            </w:r>
            <w:r w:rsidRPr="00873CB5">
              <w:rPr>
                <w:rFonts w:ascii="Arial" w:eastAsia="SimSun" w:hAnsi="Arial" w:cs="Arial"/>
                <w:b/>
                <w:lang w:eastAsia="zh-CN"/>
              </w:rPr>
              <w:t>否</w:t>
            </w:r>
          </w:p>
        </w:tc>
        <w:tc>
          <w:tcPr>
            <w:tcW w:w="2523" w:type="pct"/>
            <w:vMerge w:val="restart"/>
          </w:tcPr>
          <w:p w:rsidR="00624A7C" w:rsidRPr="00873CB5" w:rsidRDefault="00624A7C" w:rsidP="007C7A84">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可能不需要的软件、</w:t>
            </w:r>
            <w:r w:rsidRPr="00A00452">
              <w:rPr>
                <w:rFonts w:eastAsia="SimSun" w:cs="Arial"/>
                <w:b/>
                <w:lang w:eastAsia="zh-CN"/>
              </w:rPr>
              <w:t>MPEG-4</w:t>
            </w:r>
            <w:r w:rsidRPr="00A00452">
              <w:rPr>
                <w:rFonts w:eastAsia="SimSun" w:hAnsi="Arial" w:cs="Arial"/>
                <w:b/>
                <w:lang w:eastAsia="zh-CN"/>
              </w:rPr>
              <w:t>、</w:t>
            </w:r>
            <w:r w:rsidRPr="00A00452">
              <w:rPr>
                <w:rFonts w:eastAsia="SimSun" w:cs="Arial"/>
                <w:b/>
                <w:lang w:eastAsia="zh-CN"/>
              </w:rPr>
              <w:t>VC-1</w:t>
            </w:r>
            <w:r w:rsidR="00D922A2" w:rsidRPr="00A00452">
              <w:rPr>
                <w:rFonts w:eastAsia="SimSun" w:cs="Arial"/>
                <w:b/>
                <w:lang w:eastAsia="zh-CN"/>
              </w:rPr>
              <w:br/>
            </w:r>
            <w:r w:rsidRPr="00873CB5">
              <w:rPr>
                <w:rFonts w:ascii="Arial" w:eastAsia="SimSun" w:hAnsi="Arial" w:cs="Arial"/>
                <w:i/>
                <w:lang w:eastAsia="zh-CN"/>
              </w:rPr>
              <w:t>（请参阅</w:t>
            </w:r>
            <w:hyperlink w:anchor="附录 2" w:history="1">
              <w:hyperlink w:anchor="附录 2" w:history="1">
                <w:hyperlink w:anchor="Appendix2" w:history="1">
                  <w:r w:rsidR="004112AD" w:rsidRPr="004112AD">
                    <w:rPr>
                      <w:rStyle w:val="Hyperlink"/>
                      <w:rFonts w:ascii="Arial" w:eastAsia="SimSun" w:hAnsi="Arial" w:cs="Arial"/>
                      <w:i/>
                      <w:szCs w:val="18"/>
                      <w:lang w:eastAsia="zh-CN"/>
                    </w:rPr>
                    <w:t>附录</w:t>
                  </w:r>
                  <w:r w:rsidR="004112AD" w:rsidRPr="004112AD">
                    <w:rPr>
                      <w:rStyle w:val="Hyperlink"/>
                      <w:rFonts w:ascii="Arial" w:eastAsia="SimSun" w:hAnsi="Arial" w:cs="Arial"/>
                      <w:i/>
                      <w:szCs w:val="18"/>
                      <w:lang w:eastAsia="zh-CN"/>
                    </w:rPr>
                    <w:t xml:space="preserve"> 2</w:t>
                  </w:r>
                </w:hyperlink>
              </w:hyperlink>
            </w:hyperlink>
            <w:r w:rsidRPr="00873CB5">
              <w:rPr>
                <w:rFonts w:ascii="Arial" w:eastAsia="SimSun" w:hAnsi="Arial" w:cs="Arial"/>
                <w:i/>
                <w:lang w:eastAsia="zh-CN"/>
              </w:rPr>
              <w:t>）</w:t>
            </w:r>
          </w:p>
        </w:tc>
      </w:tr>
      <w:tr w:rsidR="00624A7C" w:rsidRPr="00873CB5" w:rsidTr="00AE7BEF">
        <w:tc>
          <w:tcPr>
            <w:tcW w:w="2477" w:type="pct"/>
          </w:tcPr>
          <w:p w:rsidR="00624A7C" w:rsidRPr="00873CB5" w:rsidRDefault="00624A7C" w:rsidP="00AE7BEF">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vMerge/>
          </w:tcPr>
          <w:p w:rsidR="00624A7C" w:rsidRPr="00873CB5" w:rsidRDefault="00624A7C" w:rsidP="00AE7BEF">
            <w:pPr>
              <w:pStyle w:val="PURLMSH"/>
              <w:rPr>
                <w:rFonts w:ascii="Arial" w:eastAsia="SimSun" w:hAnsi="Arial" w:cs="Arial"/>
              </w:rPr>
            </w:pPr>
          </w:p>
        </w:tc>
      </w:tr>
    </w:tbl>
    <w:p w:rsidR="000A570B" w:rsidRPr="00873CB5" w:rsidRDefault="000A570B" w:rsidP="000A570B">
      <w:pPr>
        <w:pStyle w:val="PURADDITIONALTERMSHEADERMB"/>
        <w:rPr>
          <w:rFonts w:eastAsia="SimSun" w:cs="Arial"/>
        </w:rPr>
      </w:pPr>
      <w:r w:rsidRPr="00873CB5">
        <w:rPr>
          <w:rFonts w:eastAsia="SimSun" w:cs="Arial"/>
        </w:rPr>
        <w:t>附加条款：</w:t>
      </w:r>
    </w:p>
    <w:p w:rsidR="000A570B" w:rsidRPr="00873CB5" w:rsidRDefault="000A570B" w:rsidP="000A570B">
      <w:pPr>
        <w:pStyle w:val="PURBlueStrong"/>
        <w:rPr>
          <w:rFonts w:eastAsia="SimSun" w:cs="Arial"/>
        </w:rPr>
      </w:pPr>
      <w:r w:rsidRPr="00873CB5">
        <w:rPr>
          <w:rFonts w:eastAsia="SimSun" w:cs="Arial"/>
        </w:rPr>
        <w:t>所需许可的数目</w:t>
      </w:r>
    </w:p>
    <w:p w:rsidR="000A570B" w:rsidRPr="00873CB5" w:rsidRDefault="000A570B" w:rsidP="000A570B">
      <w:pPr>
        <w:pStyle w:val="PURBody-Indented"/>
        <w:rPr>
          <w:rFonts w:eastAsia="SimSun" w:cs="Arial"/>
          <w:lang w:eastAsia="zh-CN"/>
        </w:rPr>
      </w:pPr>
      <w:r w:rsidRPr="00873CB5">
        <w:rPr>
          <w:rFonts w:eastAsia="SimSun" w:cs="Arial"/>
          <w:lang w:eastAsia="zh-CN"/>
        </w:rPr>
        <w:t>服务器所需的软件许可总数量等于在以下的</w:t>
      </w:r>
      <w:r w:rsidRPr="00873CB5">
        <w:rPr>
          <w:rFonts w:eastAsia="SimSun" w:cs="Arial"/>
          <w:lang w:eastAsia="zh-CN"/>
        </w:rPr>
        <w:t xml:space="preserve"> (i) </w:t>
      </w:r>
      <w:r w:rsidRPr="00873CB5">
        <w:rPr>
          <w:rFonts w:eastAsia="SimSun" w:cs="Arial"/>
          <w:lang w:eastAsia="zh-CN"/>
        </w:rPr>
        <w:t>和</w:t>
      </w:r>
      <w:r w:rsidRPr="00873CB5">
        <w:rPr>
          <w:rFonts w:eastAsia="SimSun" w:cs="Arial"/>
          <w:lang w:eastAsia="zh-CN"/>
        </w:rPr>
        <w:t xml:space="preserve"> (ii) </w:t>
      </w:r>
      <w:r w:rsidRPr="00873CB5">
        <w:rPr>
          <w:rFonts w:eastAsia="SimSun" w:cs="Arial"/>
          <w:lang w:eastAsia="zh-CN"/>
        </w:rPr>
        <w:t>中所需的软件许可数量总和。</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i) </w:t>
      </w:r>
      <w:r w:rsidRPr="00873CB5">
        <w:rPr>
          <w:rFonts w:eastAsia="SimSun" w:cs="Arial"/>
          <w:lang w:eastAsia="zh-CN"/>
        </w:rPr>
        <w:t>要在任一时刻在服务器的一个物理操作系统环境</w:t>
      </w:r>
      <w:r w:rsidRPr="00873CB5">
        <w:rPr>
          <w:rFonts w:eastAsia="SimSun" w:cs="Arial"/>
          <w:lang w:eastAsia="zh-CN"/>
        </w:rPr>
        <w:t xml:space="preserve"> (OSE) </w:t>
      </w:r>
      <w:r w:rsidRPr="00873CB5">
        <w:rPr>
          <w:rFonts w:eastAsia="SimSun" w:cs="Arial"/>
          <w:lang w:eastAsia="zh-CN"/>
        </w:rPr>
        <w:t>或一个虚拟操作系统环境</w:t>
      </w:r>
      <w:r w:rsidRPr="00873CB5">
        <w:rPr>
          <w:rFonts w:eastAsia="SimSun" w:cs="Arial"/>
          <w:lang w:eastAsia="zh-CN"/>
        </w:rPr>
        <w:t xml:space="preserve"> (OSE) </w:t>
      </w:r>
      <w:r w:rsidRPr="00873CB5">
        <w:rPr>
          <w:rFonts w:eastAsia="SimSun" w:cs="Arial"/>
          <w:lang w:eastAsia="zh-CN"/>
        </w:rPr>
        <w:t>中运行服务器软件的一个实例，您需要为该服务器上的每个物理处理器获取一个软件许可。</w:t>
      </w:r>
    </w:p>
    <w:p w:rsidR="000A570B" w:rsidRPr="00873CB5" w:rsidRDefault="000A570B" w:rsidP="000A570B">
      <w:pPr>
        <w:pStyle w:val="PURBody-Indented"/>
        <w:rPr>
          <w:rFonts w:eastAsia="SimSun" w:cs="Arial"/>
          <w:lang w:eastAsia="zh-CN"/>
        </w:rPr>
      </w:pPr>
      <w:r w:rsidRPr="00873CB5">
        <w:rPr>
          <w:rFonts w:eastAsia="SimSun" w:cs="Arial"/>
          <w:lang w:eastAsia="zh-CN"/>
        </w:rPr>
        <w:t xml:space="preserve">ii) </w:t>
      </w:r>
      <w:r w:rsidRPr="00873CB5">
        <w:rPr>
          <w:rFonts w:eastAsia="SimSun" w:cs="Arial"/>
          <w:lang w:eastAsia="zh-CN"/>
        </w:rPr>
        <w:t>要在任一时刻在一个物理操作系统环境</w:t>
      </w:r>
      <w:r w:rsidRPr="00873CB5">
        <w:rPr>
          <w:rFonts w:eastAsia="SimSun" w:cs="Arial"/>
          <w:lang w:eastAsia="zh-CN"/>
        </w:rPr>
        <w:t xml:space="preserve"> (OSE) </w:t>
      </w:r>
      <w:r w:rsidRPr="00873CB5">
        <w:rPr>
          <w:rFonts w:eastAsia="SimSun" w:cs="Arial"/>
          <w:lang w:eastAsia="zh-CN"/>
        </w:rPr>
        <w:t>或一个虚拟操作系统环境</w:t>
      </w:r>
      <w:r w:rsidRPr="00873CB5">
        <w:rPr>
          <w:rFonts w:eastAsia="SimSun" w:cs="Arial"/>
          <w:lang w:eastAsia="zh-CN"/>
        </w:rPr>
        <w:t xml:space="preserve"> (OSE) </w:t>
      </w:r>
      <w:r w:rsidRPr="00873CB5">
        <w:rPr>
          <w:rFonts w:eastAsia="SimSun" w:cs="Arial"/>
          <w:lang w:eastAsia="zh-CN"/>
        </w:rPr>
        <w:t>中运行服务器软件的另一个实例，您需要为该服务器上的每个物理处理器获取一个软件许可。</w:t>
      </w:r>
    </w:p>
    <w:p w:rsidR="000A570B" w:rsidRPr="00873CB5" w:rsidRDefault="000A570B" w:rsidP="000A570B">
      <w:pPr>
        <w:pStyle w:val="PURBlueStrong"/>
        <w:rPr>
          <w:rFonts w:eastAsia="SimSun" w:cs="Arial"/>
        </w:rPr>
      </w:pPr>
      <w:r w:rsidRPr="00873CB5">
        <w:rPr>
          <w:rFonts w:eastAsia="SimSun" w:cs="Arial"/>
        </w:rPr>
        <w:t>使用限制</w:t>
      </w:r>
    </w:p>
    <w:p w:rsidR="000A570B" w:rsidRPr="00873CB5" w:rsidRDefault="000A570B" w:rsidP="000A570B">
      <w:pPr>
        <w:pStyle w:val="PURBody-Indented"/>
        <w:rPr>
          <w:rFonts w:eastAsia="SimSun" w:cs="Arial"/>
        </w:rPr>
      </w:pPr>
      <w:r w:rsidRPr="00873CB5">
        <w:rPr>
          <w:rFonts w:eastAsia="SimSun" w:cs="Arial"/>
        </w:rPr>
        <w:t>可将该软件用于开发和部署</w:t>
      </w:r>
      <w:r w:rsidRPr="00873CB5">
        <w:rPr>
          <w:rFonts w:eastAsia="SimSun" w:cs="Arial"/>
        </w:rPr>
        <w:t xml:space="preserve"> Internet Web </w:t>
      </w:r>
      <w:r w:rsidRPr="00873CB5">
        <w:rPr>
          <w:rFonts w:eastAsia="SimSun" w:cs="Arial"/>
        </w:rPr>
        <w:t>解决方案。</w:t>
      </w:r>
      <w:r w:rsidRPr="00986414">
        <w:rPr>
          <w:rFonts w:ascii="SimSun" w:eastAsia="SimSun" w:hAnsi="SimSun" w:cs="Arial"/>
        </w:rPr>
        <w:t>“</w:t>
      </w:r>
      <w:r w:rsidRPr="00873CB5">
        <w:rPr>
          <w:rFonts w:eastAsia="SimSun" w:cs="Arial"/>
        </w:rPr>
        <w:t xml:space="preserve">Internet Web </w:t>
      </w:r>
      <w:r w:rsidRPr="00873CB5">
        <w:rPr>
          <w:rFonts w:eastAsia="SimSun" w:cs="Arial"/>
        </w:rPr>
        <w:t>解决方案</w:t>
      </w:r>
      <w:r w:rsidRPr="00986414">
        <w:rPr>
          <w:rFonts w:ascii="SimSun" w:eastAsia="SimSun" w:hAnsi="SimSun" w:cs="Arial"/>
        </w:rPr>
        <w:t>”</w:t>
      </w:r>
      <w:r w:rsidRPr="00873CB5">
        <w:rPr>
          <w:rFonts w:eastAsia="SimSun" w:cs="Arial"/>
        </w:rPr>
        <w:t>可公开访问，并且仅由以下各项构成：</w:t>
      </w:r>
    </w:p>
    <w:p w:rsidR="000A570B" w:rsidRPr="00873CB5" w:rsidRDefault="000A570B" w:rsidP="006F4B5C">
      <w:pPr>
        <w:pStyle w:val="PURBullet-Indented"/>
        <w:rPr>
          <w:rFonts w:eastAsia="SimSun" w:cs="Arial"/>
        </w:rPr>
      </w:pPr>
      <w:r w:rsidRPr="00873CB5">
        <w:rPr>
          <w:rFonts w:eastAsia="SimSun" w:cs="Arial"/>
        </w:rPr>
        <w:t>网页</w:t>
      </w:r>
    </w:p>
    <w:p w:rsidR="000A570B" w:rsidRPr="00873CB5" w:rsidRDefault="000A570B" w:rsidP="006F4B5C">
      <w:pPr>
        <w:pStyle w:val="PURBullet-Indented"/>
        <w:rPr>
          <w:rFonts w:eastAsia="SimSun" w:cs="Arial"/>
        </w:rPr>
      </w:pPr>
      <w:r w:rsidRPr="00873CB5">
        <w:rPr>
          <w:rFonts w:eastAsia="SimSun" w:cs="Arial"/>
        </w:rPr>
        <w:t>网站</w:t>
      </w:r>
    </w:p>
    <w:p w:rsidR="000A570B" w:rsidRPr="00873CB5" w:rsidRDefault="000A570B" w:rsidP="006F4B5C">
      <w:pPr>
        <w:pStyle w:val="PURBullet-Indented"/>
        <w:rPr>
          <w:rFonts w:eastAsia="SimSun" w:cs="Arial"/>
        </w:rPr>
      </w:pPr>
      <w:r w:rsidRPr="00873CB5">
        <w:rPr>
          <w:rFonts w:eastAsia="SimSun" w:cs="Arial"/>
        </w:rPr>
        <w:t xml:space="preserve">Web </w:t>
      </w:r>
      <w:r w:rsidRPr="00873CB5">
        <w:rPr>
          <w:rFonts w:eastAsia="SimSun" w:cs="Arial"/>
        </w:rPr>
        <w:t>应用程序</w:t>
      </w:r>
    </w:p>
    <w:p w:rsidR="000A570B" w:rsidRPr="00873CB5" w:rsidRDefault="000A570B" w:rsidP="006F4B5C">
      <w:pPr>
        <w:pStyle w:val="PURBullet-Indented"/>
        <w:rPr>
          <w:rFonts w:eastAsia="SimSun" w:cs="Arial"/>
        </w:rPr>
      </w:pPr>
      <w:r w:rsidRPr="00873CB5">
        <w:rPr>
          <w:rFonts w:eastAsia="SimSun" w:cs="Arial"/>
        </w:rPr>
        <w:t xml:space="preserve">Web </w:t>
      </w:r>
      <w:r w:rsidRPr="00873CB5">
        <w:rPr>
          <w:rFonts w:eastAsia="SimSun" w:cs="Arial"/>
        </w:rPr>
        <w:t>服务</w:t>
      </w:r>
    </w:p>
    <w:p w:rsidR="000A570B" w:rsidRPr="00873CB5" w:rsidRDefault="000A570B" w:rsidP="006F4B5C">
      <w:pPr>
        <w:pStyle w:val="PURBullet-Indented"/>
        <w:rPr>
          <w:rFonts w:eastAsia="SimSun" w:cs="Arial"/>
        </w:rPr>
      </w:pPr>
      <w:r w:rsidRPr="00873CB5">
        <w:rPr>
          <w:rFonts w:eastAsia="SimSun" w:cs="Arial"/>
        </w:rPr>
        <w:t xml:space="preserve">POP3 </w:t>
      </w:r>
      <w:r w:rsidRPr="00873CB5">
        <w:rPr>
          <w:rFonts w:eastAsia="SimSun" w:cs="Arial"/>
        </w:rPr>
        <w:t>邮件服务</w:t>
      </w:r>
    </w:p>
    <w:p w:rsidR="000A570B" w:rsidRPr="00873CB5" w:rsidRDefault="000A570B" w:rsidP="000A570B">
      <w:pPr>
        <w:pStyle w:val="PURBody-Indented"/>
        <w:rPr>
          <w:rFonts w:eastAsia="SimSun" w:cs="Arial"/>
          <w:lang w:eastAsia="zh-CN"/>
        </w:rPr>
      </w:pPr>
      <w:r w:rsidRPr="00873CB5">
        <w:rPr>
          <w:rFonts w:eastAsia="SimSun" w:cs="Arial"/>
          <w:lang w:eastAsia="zh-CN"/>
        </w:rPr>
        <w:t>您可以使用该软件运行：</w:t>
      </w:r>
    </w:p>
    <w:p w:rsidR="00786296" w:rsidRPr="00873CB5" w:rsidRDefault="000A570B" w:rsidP="006F4B5C">
      <w:pPr>
        <w:pStyle w:val="PURBullet-Indented"/>
        <w:rPr>
          <w:rFonts w:eastAsia="SimSun" w:cs="Arial"/>
        </w:rPr>
      </w:pPr>
      <w:r w:rsidRPr="00873CB5">
        <w:rPr>
          <w:rFonts w:eastAsia="SimSun" w:cs="Arial"/>
        </w:rPr>
        <w:t xml:space="preserve">.Web </w:t>
      </w:r>
      <w:r w:rsidRPr="00873CB5">
        <w:rPr>
          <w:rFonts w:eastAsia="SimSun" w:cs="Arial"/>
        </w:rPr>
        <w:t>服务器软件（例如</w:t>
      </w:r>
      <w:r w:rsidRPr="00873CB5">
        <w:rPr>
          <w:rFonts w:eastAsia="SimSun" w:cs="Arial"/>
        </w:rPr>
        <w:t xml:space="preserve"> Microsoft Internet </w:t>
      </w:r>
      <w:r w:rsidRPr="00873CB5">
        <w:rPr>
          <w:rFonts w:eastAsia="SimSun" w:cs="Arial"/>
        </w:rPr>
        <w:t>信息服务），以及管理或安全代理（例如</w:t>
      </w:r>
      <w:r w:rsidRPr="00873CB5">
        <w:rPr>
          <w:rFonts w:eastAsia="SimSun" w:cs="Arial"/>
        </w:rPr>
        <w:t xml:space="preserve"> System Center </w:t>
      </w:r>
      <w:r w:rsidRPr="00873CB5">
        <w:rPr>
          <w:rFonts w:eastAsia="SimSun" w:cs="Arial"/>
        </w:rPr>
        <w:t>代理）；</w:t>
      </w:r>
    </w:p>
    <w:p w:rsidR="00786296" w:rsidRPr="00873CB5" w:rsidRDefault="00786296" w:rsidP="006F4B5C">
      <w:pPr>
        <w:pStyle w:val="PURBullet-Indented"/>
        <w:rPr>
          <w:rFonts w:eastAsia="SimSun" w:cs="Arial"/>
        </w:rPr>
      </w:pPr>
      <w:r w:rsidRPr="00873CB5">
        <w:rPr>
          <w:rFonts w:eastAsia="SimSun" w:cs="Arial"/>
        </w:rPr>
        <w:t>仅用于支持</w:t>
      </w:r>
      <w:r w:rsidRPr="00873CB5">
        <w:rPr>
          <w:rFonts w:eastAsia="SimSun" w:cs="Arial"/>
        </w:rPr>
        <w:t xml:space="preserve"> Internet Web </w:t>
      </w:r>
      <w:r w:rsidRPr="00873CB5">
        <w:rPr>
          <w:rFonts w:eastAsia="SimSun" w:cs="Arial"/>
        </w:rPr>
        <w:t>解决方案的数据库引擎软件（例如</w:t>
      </w:r>
      <w:r w:rsidRPr="00873CB5">
        <w:rPr>
          <w:rFonts w:eastAsia="SimSun" w:cs="Arial"/>
        </w:rPr>
        <w:t xml:space="preserve"> Microsoft SQL Server</w:t>
      </w:r>
      <w:r w:rsidRPr="00873CB5">
        <w:rPr>
          <w:rFonts w:eastAsia="SimSun" w:cs="Arial"/>
        </w:rPr>
        <w:t>）；</w:t>
      </w:r>
    </w:p>
    <w:p w:rsidR="000A570B" w:rsidRPr="00873CB5" w:rsidRDefault="00786296" w:rsidP="006F4B5C">
      <w:pPr>
        <w:pStyle w:val="PURBullet-Indented"/>
        <w:rPr>
          <w:rFonts w:eastAsia="SimSun" w:cs="Arial"/>
          <w:lang w:eastAsia="zh-CN"/>
        </w:rPr>
      </w:pPr>
      <w:r w:rsidRPr="00873CB5">
        <w:rPr>
          <w:rFonts w:eastAsia="SimSun" w:cs="Arial"/>
          <w:lang w:eastAsia="zh-CN"/>
        </w:rPr>
        <w:t>提供</w:t>
      </w:r>
      <w:r w:rsidRPr="00873CB5">
        <w:rPr>
          <w:rFonts w:eastAsia="SimSun" w:cs="Arial"/>
          <w:lang w:eastAsia="zh-CN"/>
        </w:rPr>
        <w:t xml:space="preserve"> Internet </w:t>
      </w:r>
      <w:r w:rsidRPr="00873CB5">
        <w:rPr>
          <w:rFonts w:eastAsia="SimSun" w:cs="Arial"/>
          <w:lang w:eastAsia="zh-CN"/>
        </w:rPr>
        <w:t>名称到</w:t>
      </w:r>
      <w:r w:rsidRPr="00873CB5">
        <w:rPr>
          <w:rFonts w:eastAsia="SimSun" w:cs="Arial"/>
          <w:lang w:eastAsia="zh-CN"/>
        </w:rPr>
        <w:t xml:space="preserve"> IP </w:t>
      </w:r>
      <w:r w:rsidRPr="00873CB5">
        <w:rPr>
          <w:rFonts w:eastAsia="SimSun" w:cs="Arial"/>
          <w:lang w:eastAsia="zh-CN"/>
        </w:rPr>
        <w:t>地址解析的域名系统</w:t>
      </w:r>
      <w:r w:rsidRPr="00873CB5">
        <w:rPr>
          <w:rFonts w:eastAsia="SimSun" w:cs="Arial"/>
          <w:lang w:eastAsia="zh-CN"/>
        </w:rPr>
        <w:t xml:space="preserve"> (DNS) </w:t>
      </w:r>
      <w:r w:rsidRPr="00873CB5">
        <w:rPr>
          <w:rFonts w:eastAsia="SimSun" w:cs="Arial"/>
          <w:lang w:eastAsia="zh-CN"/>
        </w:rPr>
        <w:t>服务，条件是该服务不是该软件实例的唯一功能</w:t>
      </w:r>
    </w:p>
    <w:p w:rsidR="000A570B" w:rsidRPr="00873CB5" w:rsidRDefault="000A570B" w:rsidP="000A570B">
      <w:pPr>
        <w:pStyle w:val="PURBody-Indented"/>
        <w:rPr>
          <w:rFonts w:eastAsia="SimSun" w:cs="Arial"/>
          <w:lang w:eastAsia="zh-CN"/>
        </w:rPr>
      </w:pPr>
      <w:r w:rsidRPr="00873CB5">
        <w:rPr>
          <w:rFonts w:eastAsia="SimSun" w:cs="Arial"/>
          <w:lang w:eastAsia="zh-CN"/>
        </w:rPr>
        <w:t>禁止以任何其他方式使用该软件。</w:t>
      </w:r>
    </w:p>
    <w:p w:rsidR="000A570B" w:rsidRPr="00873CB5" w:rsidRDefault="000A570B" w:rsidP="000A570B">
      <w:pPr>
        <w:pStyle w:val="PURBlueStrong"/>
        <w:rPr>
          <w:rFonts w:eastAsia="SimSun" w:cs="Arial"/>
          <w:lang w:eastAsia="zh-CN"/>
        </w:rPr>
      </w:pPr>
      <w:r w:rsidRPr="00873CB5">
        <w:rPr>
          <w:rFonts w:eastAsia="SimSun" w:cs="Arial"/>
          <w:lang w:eastAsia="zh-CN"/>
        </w:rPr>
        <w:t>测试、维护和管理访问</w:t>
      </w:r>
    </w:p>
    <w:p w:rsidR="000A570B" w:rsidRPr="00873CB5" w:rsidRDefault="000A570B" w:rsidP="000A570B">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0A570B" w:rsidRPr="00873CB5" w:rsidRDefault="000A570B" w:rsidP="000A570B">
      <w:pPr>
        <w:pStyle w:val="PURBlueStrong"/>
        <w:rPr>
          <w:rFonts w:eastAsia="SimSun" w:cs="Arial"/>
          <w:lang w:eastAsia="zh-CN"/>
        </w:rPr>
      </w:pPr>
      <w:r w:rsidRPr="00873CB5">
        <w:rPr>
          <w:rFonts w:eastAsia="SimSun" w:cs="Arial"/>
          <w:lang w:eastAsia="zh-CN"/>
        </w:rPr>
        <w:t>数据存储技术</w:t>
      </w:r>
    </w:p>
    <w:p w:rsidR="000A570B" w:rsidRPr="00873CB5" w:rsidRDefault="000A570B" w:rsidP="000A570B">
      <w:pPr>
        <w:pStyle w:val="PURBody-Indented"/>
        <w:rPr>
          <w:rFonts w:eastAsia="SimSun" w:cs="Arial"/>
          <w:lang w:eastAsia="zh-CN"/>
        </w:rPr>
      </w:pPr>
      <w:r w:rsidRPr="00873CB5">
        <w:rPr>
          <w:rFonts w:eastAsia="SimSun" w:cs="Arial"/>
          <w:lang w:eastAsia="zh-CN"/>
        </w:rPr>
        <w:t>该服务器软件可能包含称为</w:t>
      </w:r>
      <w:r w:rsidRPr="00873CB5">
        <w:rPr>
          <w:rFonts w:eastAsia="SimSun" w:cs="Arial"/>
          <w:lang w:eastAsia="zh-CN"/>
        </w:rPr>
        <w:t xml:space="preserve"> Windows Internal Database </w:t>
      </w:r>
      <w:r w:rsidRPr="00873CB5">
        <w:rPr>
          <w:rFonts w:eastAsia="SimSun" w:cs="Arial"/>
          <w:lang w:eastAsia="zh-CN"/>
        </w:rPr>
        <w:t>的数据存储技术。该服务器软件的组件使用此技术来存储数据。本协议规定，您不得以其他方法使用或访问此技术。</w:t>
      </w:r>
    </w:p>
    <w:p w:rsidR="00A617C9" w:rsidRPr="00873CB5" w:rsidRDefault="0099372B" w:rsidP="000A570B">
      <w:pPr>
        <w:pStyle w:val="PURBreadcrumb"/>
        <w:rPr>
          <w:rStyle w:val="Hyperlink"/>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170748">
        <w:rPr>
          <w:rFonts w:ascii="Arial Narrow" w:eastAsia="SimSun" w:hAnsi="Arial Narrow" w:cs="Arial"/>
          <w:lang w:eastAsia="zh-CN"/>
        </w:rPr>
        <w:t>/</w:t>
      </w:r>
      <w:hyperlink w:anchor="UniversalTerms" w:history="1">
        <w:r w:rsidR="00535D9B" w:rsidRPr="00873CB5">
          <w:rPr>
            <w:rFonts w:eastAsia="SimSun" w:cs="Arial"/>
            <w:color w:val="00467F"/>
            <w:sz w:val="16"/>
            <w:u w:val="single"/>
            <w:lang w:eastAsia="zh-CN"/>
          </w:rPr>
          <w:t>通用许可条款</w:t>
        </w:r>
      </w:hyperlink>
    </w:p>
    <w:p w:rsidR="001F0EC7" w:rsidRPr="00873CB5" w:rsidRDefault="001F0EC7" w:rsidP="00A25EF4">
      <w:pPr>
        <w:pStyle w:val="PURSectionHeading"/>
        <w:rPr>
          <w:rFonts w:eastAsia="SimSun" w:cs="Arial"/>
          <w:lang w:eastAsia="zh-CN"/>
        </w:rPr>
        <w:sectPr w:rsidR="001F0EC7" w:rsidRPr="00873CB5" w:rsidSect="00490772">
          <w:footerReference w:type="default" r:id="rId100"/>
          <w:type w:val="continuous"/>
          <w:pgSz w:w="12240" w:h="15840" w:code="1"/>
          <w:pgMar w:top="1166" w:right="720" w:bottom="720" w:left="720" w:header="432" w:footer="288" w:gutter="0"/>
          <w:cols w:space="360"/>
          <w:docGrid w:linePitch="360"/>
        </w:sectPr>
      </w:pPr>
    </w:p>
    <w:p w:rsidR="001A037C" w:rsidRDefault="003C1827" w:rsidP="00355CD5">
      <w:pPr>
        <w:pStyle w:val="PURSectionHeading"/>
        <w:rPr>
          <w:rFonts w:eastAsia="SimSun" w:cs="Arial"/>
          <w:lang w:eastAsia="zh-CN"/>
        </w:rPr>
      </w:pPr>
      <w:bookmarkStart w:id="304" w:name="_Toc317160722"/>
      <w:bookmarkStart w:id="305" w:name="_Toc299519114"/>
      <w:bookmarkStart w:id="306" w:name="_Toc299524978"/>
      <w:bookmarkStart w:id="307" w:name="_Toc299531546"/>
      <w:bookmarkStart w:id="308" w:name="_Toc299531870"/>
      <w:bookmarkStart w:id="309" w:name="_Toc299957153"/>
      <w:bookmarkStart w:id="310" w:name="_Toc299997404"/>
      <w:r w:rsidRPr="00873CB5">
        <w:rPr>
          <w:rFonts w:eastAsia="SimSun" w:cs="Arial"/>
          <w:lang w:eastAsia="zh-CN"/>
        </w:rPr>
        <w:lastRenderedPageBreak/>
        <w:t>每内核许可模式</w:t>
      </w:r>
      <w:bookmarkEnd w:id="304"/>
    </w:p>
    <w:p w:rsidR="001A037C" w:rsidRDefault="001A037C" w:rsidP="00355CD5">
      <w:pPr>
        <w:pStyle w:val="PURSectionHeading"/>
        <w:rPr>
          <w:rFonts w:eastAsia="SimSun" w:cs="Arial"/>
          <w:lang w:eastAsia="zh-CN"/>
        </w:rPr>
        <w:sectPr w:rsidR="001A037C" w:rsidSect="00490772">
          <w:footerReference w:type="default" r:id="rId101"/>
          <w:pgSz w:w="12240" w:h="15840" w:code="1"/>
          <w:pgMar w:top="1166" w:right="720" w:bottom="720" w:left="720" w:header="432" w:footer="288" w:gutter="0"/>
          <w:cols w:space="360"/>
          <w:docGrid w:linePitch="360"/>
        </w:sectPr>
      </w:pPr>
    </w:p>
    <w:p w:rsidR="00A132A3" w:rsidRPr="005E4B63" w:rsidRDefault="00C11F64" w:rsidP="00A132A3">
      <w:pPr>
        <w:pStyle w:val="TOC2"/>
        <w:rPr>
          <w:rStyle w:val="Hyperlink"/>
          <w:rFonts w:eastAsia="SimSun" w:cs="Arial"/>
          <w:noProof/>
          <w:lang w:val="nb-NO"/>
        </w:rPr>
      </w:pPr>
      <w:r>
        <w:lastRenderedPageBreak/>
        <w:fldChar w:fldCharType="begin"/>
      </w:r>
      <w:r>
        <w:instrText xml:space="preserve"> REF  _Toc317160723 \h  \* MERGEFORMAT </w:instrText>
      </w:r>
      <w:r>
        <w:fldChar w:fldCharType="separate"/>
      </w:r>
      <w:r w:rsidR="0051040F" w:rsidRPr="0051040F">
        <w:rPr>
          <w:rFonts w:eastAsia="SimSun" w:cs="Arial"/>
          <w:lang w:val="nb-NO"/>
        </w:rPr>
        <w:t>SQL Server 2012 Enterprise</w:t>
      </w:r>
      <w:r>
        <w:fldChar w:fldCharType="end"/>
      </w:r>
      <w:r w:rsidR="00815A99" w:rsidRPr="005E4B63">
        <w:rPr>
          <w:lang w:val="nb-NO"/>
        </w:rPr>
        <w:tab/>
      </w:r>
      <w:r w:rsidR="00803447">
        <w:fldChar w:fldCharType="begin"/>
      </w:r>
      <w:r w:rsidR="00815A99" w:rsidRPr="005E4B63">
        <w:rPr>
          <w:lang w:val="nb-NO"/>
        </w:rPr>
        <w:instrText xml:space="preserve"> PAGEREF _Toc317160723 \h </w:instrText>
      </w:r>
      <w:r w:rsidR="00803447">
        <w:fldChar w:fldCharType="separate"/>
      </w:r>
      <w:r w:rsidR="0051040F">
        <w:rPr>
          <w:noProof/>
          <w:lang w:val="nb-NO"/>
        </w:rPr>
        <w:t>31</w:t>
      </w:r>
      <w:r w:rsidR="00803447">
        <w:fldChar w:fldCharType="end"/>
      </w:r>
    </w:p>
    <w:p w:rsidR="00A132A3" w:rsidRPr="005E4B63" w:rsidRDefault="00C11F64" w:rsidP="00A132A3">
      <w:pPr>
        <w:pStyle w:val="TOC2"/>
        <w:rPr>
          <w:rStyle w:val="Hyperlink"/>
          <w:rFonts w:eastAsia="SimSun" w:cs="Arial"/>
          <w:noProof/>
          <w:u w:val="none"/>
          <w:lang w:val="nb-NO"/>
        </w:rPr>
      </w:pPr>
      <w:r>
        <w:fldChar w:fldCharType="begin"/>
      </w:r>
      <w:r w:rsidRPr="007C5784">
        <w:rPr>
          <w:lang w:val="nb-NO"/>
        </w:rPr>
        <w:instrText xml:space="preserve"> REF  _Toc317160724 \h  \* MERGEFORMAT </w:instrText>
      </w:r>
      <w:r>
        <w:fldChar w:fldCharType="separate"/>
      </w:r>
      <w:r w:rsidR="0051040F" w:rsidRPr="0051040F">
        <w:rPr>
          <w:rFonts w:eastAsia="SimSun" w:cs="Arial"/>
          <w:lang w:val="nb-NO"/>
        </w:rPr>
        <w:t>SQL Server 2012 Standard</w:t>
      </w:r>
      <w:r>
        <w:fldChar w:fldCharType="end"/>
      </w:r>
      <w:r w:rsidR="00815A99" w:rsidRPr="005E4B63">
        <w:rPr>
          <w:lang w:val="nb-NO"/>
        </w:rPr>
        <w:tab/>
      </w:r>
      <w:r w:rsidR="00803447">
        <w:fldChar w:fldCharType="begin"/>
      </w:r>
      <w:r w:rsidR="00815A99" w:rsidRPr="005E4B63">
        <w:rPr>
          <w:lang w:val="nb-NO"/>
        </w:rPr>
        <w:instrText xml:space="preserve"> PAGEREF _Toc317160724 \h </w:instrText>
      </w:r>
      <w:r w:rsidR="00803447">
        <w:fldChar w:fldCharType="separate"/>
      </w:r>
      <w:r w:rsidR="0051040F">
        <w:rPr>
          <w:noProof/>
          <w:lang w:val="nb-NO"/>
        </w:rPr>
        <w:t>32</w:t>
      </w:r>
      <w:r w:rsidR="00803447">
        <w:fldChar w:fldCharType="end"/>
      </w:r>
    </w:p>
    <w:p w:rsidR="00A132A3" w:rsidRPr="007C5784" w:rsidRDefault="00C11F64" w:rsidP="00A132A3">
      <w:pPr>
        <w:pStyle w:val="TOC2"/>
        <w:rPr>
          <w:rStyle w:val="Hyperlink"/>
          <w:rFonts w:eastAsia="SimSun" w:cs="Arial"/>
          <w:noProof/>
          <w:u w:val="none"/>
          <w:lang w:val="nb-NO" w:eastAsia="zh-CN"/>
        </w:rPr>
      </w:pPr>
      <w:r>
        <w:fldChar w:fldCharType="begin"/>
      </w:r>
      <w:r w:rsidRPr="007C5784">
        <w:rPr>
          <w:lang w:val="nb-NO"/>
        </w:rPr>
        <w:instrText xml:space="preserve"> REF  _Toc317160725 \h  \* MERGEFORMAT </w:instrText>
      </w:r>
      <w:r>
        <w:fldChar w:fldCharType="separate"/>
      </w:r>
      <w:r w:rsidR="0051040F" w:rsidRPr="007C5784">
        <w:rPr>
          <w:rFonts w:eastAsia="SimSun" w:cs="Arial"/>
          <w:lang w:val="nb-NO" w:eastAsia="zh-CN"/>
        </w:rPr>
        <w:t>SQL Server 2012 Web</w:t>
      </w:r>
      <w:r>
        <w:fldChar w:fldCharType="end"/>
      </w:r>
      <w:r w:rsidR="00815A99" w:rsidRPr="007C5784">
        <w:rPr>
          <w:lang w:val="nb-NO" w:eastAsia="zh-CN"/>
        </w:rPr>
        <w:tab/>
      </w:r>
      <w:r w:rsidR="00803447">
        <w:fldChar w:fldCharType="begin"/>
      </w:r>
      <w:r w:rsidR="00815A99" w:rsidRPr="007C5784">
        <w:rPr>
          <w:lang w:val="nb-NO" w:eastAsia="zh-CN"/>
        </w:rPr>
        <w:instrText xml:space="preserve"> PAGEREF _Toc317160725 \h </w:instrText>
      </w:r>
      <w:r w:rsidR="00803447">
        <w:fldChar w:fldCharType="separate"/>
      </w:r>
      <w:r w:rsidR="0051040F" w:rsidRPr="007C5784">
        <w:rPr>
          <w:noProof/>
          <w:lang w:val="nb-NO" w:eastAsia="zh-CN"/>
        </w:rPr>
        <w:t>32</w:t>
      </w:r>
      <w:r w:rsidR="00803447">
        <w:fldChar w:fldCharType="end"/>
      </w:r>
      <w:r w:rsidR="00A132A3" w:rsidRPr="007C5784">
        <w:rPr>
          <w:rStyle w:val="Hyperlink"/>
          <w:rFonts w:eastAsia="SimSun" w:cs="Arial"/>
          <w:noProof/>
          <w:u w:val="none"/>
          <w:lang w:val="nb-NO" w:eastAsia="zh-CN"/>
        </w:rPr>
        <w:tab/>
      </w:r>
    </w:p>
    <w:p w:rsidR="003C3F73" w:rsidRPr="007C5784" w:rsidRDefault="003C3F73" w:rsidP="00282633">
      <w:pPr>
        <w:pStyle w:val="PURHeading1"/>
        <w:pBdr>
          <w:bottom w:val="none" w:sz="0" w:space="0" w:color="auto"/>
        </w:pBdr>
        <w:rPr>
          <w:rFonts w:ascii="SimSun" w:eastAsia="SimSun" w:hAnsi="SimSun"/>
          <w:b/>
          <w:bCs/>
          <w:lang w:val="nb-NO" w:eastAsia="zh-CN"/>
        </w:rPr>
        <w:sectPr w:rsidR="003C3F73" w:rsidRPr="007C5784" w:rsidSect="00963A89">
          <w:type w:val="continuous"/>
          <w:pgSz w:w="12240" w:h="15840" w:code="1"/>
          <w:pgMar w:top="1166" w:right="720" w:bottom="720" w:left="720" w:header="432" w:footer="288" w:gutter="0"/>
          <w:cols w:space="360"/>
          <w:docGrid w:linePitch="360"/>
        </w:sectPr>
      </w:pPr>
    </w:p>
    <w:p w:rsidR="00815A99" w:rsidRPr="007C5784" w:rsidRDefault="00815A99" w:rsidP="00815A99">
      <w:pPr>
        <w:pStyle w:val="PURHeading1"/>
        <w:pBdr>
          <w:bottom w:val="none" w:sz="0" w:space="0" w:color="auto"/>
        </w:pBdr>
        <w:spacing w:before="0" w:after="0" w:line="240" w:lineRule="auto"/>
        <w:rPr>
          <w:rFonts w:ascii="SimSun" w:eastAsia="SimSun" w:hAnsi="SimSun"/>
          <w:b/>
          <w:bCs/>
          <w:sz w:val="12"/>
          <w:szCs w:val="12"/>
          <w:lang w:val="nb-NO" w:eastAsia="zh-CN"/>
        </w:rPr>
      </w:pPr>
    </w:p>
    <w:p w:rsidR="00282633" w:rsidRPr="007C5784" w:rsidRDefault="00282633" w:rsidP="00815A99">
      <w:pPr>
        <w:pStyle w:val="PURHeading1"/>
        <w:pBdr>
          <w:bottom w:val="none" w:sz="0" w:space="0" w:color="auto"/>
        </w:pBdr>
        <w:spacing w:before="120" w:after="120" w:line="240" w:lineRule="auto"/>
        <w:rPr>
          <w:rFonts w:ascii="SimSun" w:eastAsia="SimSun" w:hAnsi="SimSun"/>
          <w:b/>
          <w:bCs/>
          <w:lang w:val="nb-NO" w:eastAsia="zh-CN"/>
        </w:rPr>
      </w:pPr>
      <w:r w:rsidRPr="001A037C">
        <w:rPr>
          <w:rFonts w:ascii="SimSun" w:eastAsia="SimSun" w:hAnsi="SimSun"/>
          <w:b/>
          <w:bCs/>
          <w:lang w:eastAsia="zh-CN"/>
        </w:rPr>
        <w:t>一般条款</w:t>
      </w:r>
    </w:p>
    <w:p w:rsidR="00282633" w:rsidRPr="00873CB5" w:rsidRDefault="00282633" w:rsidP="00A132A3">
      <w:pPr>
        <w:pStyle w:val="PURBody-Indented"/>
        <w:spacing w:after="110"/>
        <w:ind w:left="274"/>
        <w:rPr>
          <w:rFonts w:eastAsia="SimSun" w:cs="Arial"/>
          <w:lang w:eastAsia="zh-CN"/>
        </w:rPr>
      </w:pPr>
      <w:r w:rsidRPr="00873CB5">
        <w:rPr>
          <w:rFonts w:eastAsia="SimSun" w:cs="Arial"/>
          <w:lang w:eastAsia="zh-CN"/>
        </w:rPr>
        <w:t>具有一种类型的软件许可</w:t>
      </w:r>
      <w:r w:rsidRPr="007C5784">
        <w:rPr>
          <w:rFonts w:eastAsia="SimSun" w:cs="Arial"/>
          <w:lang w:val="nb-NO" w:eastAsia="zh-CN"/>
        </w:rPr>
        <w:t>：</w:t>
      </w:r>
      <w:r w:rsidRPr="00873CB5">
        <w:rPr>
          <w:rFonts w:eastAsia="SimSun" w:cs="Arial"/>
          <w:lang w:eastAsia="zh-CN"/>
        </w:rPr>
        <w:t>内核许可。所需的内核许可的数量可能不尽相同。对于您每个正确许可的服务器，您拥有以下权利。</w:t>
      </w:r>
      <w:r w:rsidR="00516180">
        <w:rPr>
          <w:rFonts w:eastAsia="SimSun" w:cs="Arial"/>
          <w:lang w:eastAsia="zh-CN"/>
        </w:rPr>
        <w:br/>
      </w:r>
      <w:r w:rsidRPr="00873CB5">
        <w:rPr>
          <w:rFonts w:eastAsia="SimSun" w:cs="Arial"/>
          <w:lang w:eastAsia="zh-CN"/>
        </w:rPr>
        <w:t>有关</w:t>
      </w:r>
      <w:r w:rsidRPr="00986414">
        <w:rPr>
          <w:rFonts w:ascii="SimSun" w:eastAsia="SimSun" w:hAnsi="SimSun" w:cs="Arial"/>
          <w:lang w:eastAsia="zh-CN"/>
        </w:rPr>
        <w:t>“</w:t>
      </w:r>
      <w:r w:rsidRPr="00873CB5">
        <w:rPr>
          <w:rFonts w:eastAsia="SimSun" w:cs="Arial"/>
          <w:lang w:eastAsia="zh-CN"/>
        </w:rPr>
        <w:t>内核系数</w:t>
      </w:r>
      <w:r w:rsidRPr="00986414">
        <w:rPr>
          <w:rFonts w:ascii="SimSun" w:eastAsia="SimSun" w:hAnsi="SimSun" w:cs="Arial"/>
          <w:lang w:eastAsia="zh-CN"/>
        </w:rPr>
        <w:t>”</w:t>
      </w:r>
      <w:r w:rsidRPr="00873CB5">
        <w:rPr>
          <w:rFonts w:eastAsia="SimSun" w:cs="Arial"/>
          <w:lang w:eastAsia="zh-CN"/>
        </w:rPr>
        <w:t>、</w:t>
      </w:r>
      <w:r w:rsidRPr="00986414">
        <w:rPr>
          <w:rFonts w:ascii="SimSun" w:eastAsia="SimSun" w:hAnsi="SimSun" w:cs="Arial"/>
          <w:lang w:eastAsia="zh-CN"/>
        </w:rPr>
        <w:t>“</w:t>
      </w:r>
      <w:r w:rsidRPr="00873CB5">
        <w:rPr>
          <w:rFonts w:eastAsia="SimSun" w:cs="Arial"/>
          <w:lang w:eastAsia="zh-CN"/>
        </w:rPr>
        <w:t>硬件线程</w:t>
      </w:r>
      <w:r w:rsidRPr="00986414">
        <w:rPr>
          <w:rFonts w:ascii="SimSun" w:eastAsia="SimSun" w:hAnsi="SimSun" w:cs="Arial"/>
          <w:lang w:eastAsia="zh-CN"/>
        </w:rPr>
        <w:t>”</w:t>
      </w:r>
      <w:r w:rsidRPr="00873CB5">
        <w:rPr>
          <w:rFonts w:eastAsia="SimSun" w:cs="Arial"/>
          <w:lang w:eastAsia="zh-CN"/>
        </w:rPr>
        <w:t>、</w:t>
      </w:r>
      <w:r w:rsidRPr="00986414">
        <w:rPr>
          <w:rFonts w:ascii="SimSun" w:eastAsia="SimSun" w:hAnsi="SimSun" w:cs="Arial"/>
          <w:lang w:eastAsia="zh-CN"/>
        </w:rPr>
        <w:t>“</w:t>
      </w:r>
      <w:r w:rsidRPr="00873CB5">
        <w:rPr>
          <w:rFonts w:eastAsia="SimSun" w:cs="Arial"/>
          <w:lang w:eastAsia="zh-CN"/>
        </w:rPr>
        <w:t>实例</w:t>
      </w:r>
      <w:r w:rsidRPr="00986414">
        <w:rPr>
          <w:rFonts w:ascii="SimSun" w:eastAsia="SimSun" w:hAnsi="SimSun" w:cs="Arial"/>
          <w:lang w:eastAsia="zh-CN"/>
        </w:rPr>
        <w:t>”</w:t>
      </w:r>
      <w:r w:rsidRPr="00873CB5">
        <w:rPr>
          <w:rFonts w:eastAsia="SimSun" w:cs="Arial"/>
          <w:lang w:eastAsia="zh-CN"/>
        </w:rPr>
        <w:t>、</w:t>
      </w:r>
      <w:r w:rsidRPr="00873CB5">
        <w:rPr>
          <w:rFonts w:eastAsia="SimSun" w:cs="Arial"/>
          <w:lang w:eastAsia="zh-CN"/>
        </w:rPr>
        <w:t>“OSE”</w:t>
      </w:r>
      <w:r w:rsidRPr="00873CB5">
        <w:rPr>
          <w:rFonts w:eastAsia="SimSun" w:cs="Arial"/>
          <w:lang w:eastAsia="zh-CN"/>
        </w:rPr>
        <w:t>、</w:t>
      </w:r>
      <w:r w:rsidRPr="00986414">
        <w:rPr>
          <w:rFonts w:ascii="SimSun" w:eastAsia="SimSun" w:hAnsi="SimSun" w:cs="Arial"/>
          <w:lang w:eastAsia="zh-CN"/>
        </w:rPr>
        <w:t>“</w:t>
      </w:r>
      <w:r w:rsidRPr="00873CB5">
        <w:rPr>
          <w:rFonts w:eastAsia="SimSun" w:cs="Arial"/>
          <w:lang w:eastAsia="zh-CN"/>
        </w:rPr>
        <w:t>物理内核</w:t>
      </w:r>
      <w:r w:rsidRPr="00986414">
        <w:rPr>
          <w:rFonts w:ascii="SimSun" w:eastAsia="SimSun" w:hAnsi="SimSun" w:cs="Arial"/>
          <w:lang w:eastAsia="zh-CN"/>
        </w:rPr>
        <w:t>”</w:t>
      </w:r>
      <w:r w:rsidRPr="00873CB5">
        <w:rPr>
          <w:rFonts w:eastAsia="SimSun" w:cs="Arial"/>
          <w:lang w:eastAsia="zh-CN"/>
        </w:rPr>
        <w:t>、</w:t>
      </w:r>
      <w:r w:rsidRPr="00986414">
        <w:rPr>
          <w:rFonts w:ascii="SimSun" w:eastAsia="SimSun" w:hAnsi="SimSun" w:cs="Arial"/>
          <w:lang w:eastAsia="zh-CN"/>
        </w:rPr>
        <w:t>“</w:t>
      </w:r>
      <w:r w:rsidRPr="00873CB5">
        <w:rPr>
          <w:rFonts w:eastAsia="SimSun" w:cs="Arial"/>
          <w:lang w:eastAsia="zh-CN"/>
        </w:rPr>
        <w:t>物理</w:t>
      </w:r>
      <w:r w:rsidRPr="00873CB5">
        <w:rPr>
          <w:rFonts w:eastAsia="SimSun" w:cs="Arial"/>
          <w:lang w:eastAsia="zh-CN"/>
        </w:rPr>
        <w:t xml:space="preserve"> OSE</w:t>
      </w:r>
      <w:r w:rsidRPr="00986414">
        <w:rPr>
          <w:rFonts w:ascii="SimSun" w:eastAsia="SimSun" w:hAnsi="SimSun" w:cs="Arial"/>
          <w:lang w:eastAsia="zh-CN"/>
        </w:rPr>
        <w:t>”</w:t>
      </w:r>
      <w:r w:rsidRPr="00873CB5">
        <w:rPr>
          <w:rFonts w:eastAsia="SimSun" w:cs="Arial"/>
          <w:lang w:eastAsia="zh-CN"/>
        </w:rPr>
        <w:t>、</w:t>
      </w:r>
      <w:r w:rsidRPr="00986414">
        <w:rPr>
          <w:rFonts w:ascii="SimSun" w:eastAsia="SimSun" w:hAnsi="SimSun" w:cs="Arial"/>
          <w:lang w:eastAsia="zh-CN"/>
        </w:rPr>
        <w:t>“</w:t>
      </w:r>
      <w:r w:rsidRPr="00873CB5">
        <w:rPr>
          <w:rFonts w:eastAsia="SimSun" w:cs="Arial"/>
          <w:lang w:eastAsia="zh-CN"/>
        </w:rPr>
        <w:t>物理处理器</w:t>
      </w:r>
      <w:r w:rsidRPr="00986414">
        <w:rPr>
          <w:rFonts w:ascii="SimSun" w:eastAsia="SimSun" w:hAnsi="SimSun" w:cs="Arial"/>
          <w:lang w:eastAsia="zh-CN"/>
        </w:rPr>
        <w:t>”</w:t>
      </w:r>
      <w:r w:rsidRPr="00873CB5">
        <w:rPr>
          <w:rFonts w:eastAsia="SimSun" w:cs="Arial"/>
          <w:lang w:eastAsia="zh-CN"/>
        </w:rPr>
        <w:t>、</w:t>
      </w:r>
      <w:r w:rsidRPr="00986414">
        <w:rPr>
          <w:rFonts w:ascii="SimSun" w:eastAsia="SimSun" w:hAnsi="SimSun" w:cs="Arial"/>
          <w:lang w:eastAsia="zh-CN"/>
        </w:rPr>
        <w:t>“</w:t>
      </w:r>
      <w:r w:rsidRPr="007C5784">
        <w:rPr>
          <w:rFonts w:eastAsia="SimSun" w:cs="Arial"/>
          <w:lang w:eastAsia="zh-CN"/>
        </w:rPr>
        <w:t>运行实例</w:t>
      </w:r>
      <w:r w:rsidRPr="00986414">
        <w:rPr>
          <w:rFonts w:ascii="SimSun" w:eastAsia="SimSun" w:hAnsi="SimSun" w:cs="Arial"/>
          <w:lang w:eastAsia="zh-CN"/>
        </w:rPr>
        <w:t>”</w:t>
      </w:r>
      <w:r w:rsidRPr="00873CB5">
        <w:rPr>
          <w:rFonts w:eastAsia="SimSun" w:cs="Arial"/>
          <w:lang w:eastAsia="zh-CN"/>
        </w:rPr>
        <w:t>、</w:t>
      </w:r>
      <w:r w:rsidR="007C5784">
        <w:rPr>
          <w:rFonts w:eastAsia="SimSun" w:cs="Arial"/>
          <w:lang w:eastAsia="zh-CN"/>
        </w:rPr>
        <w:br/>
      </w:r>
      <w:r w:rsidRPr="00986414">
        <w:rPr>
          <w:rFonts w:ascii="SimSun" w:eastAsia="SimSun" w:hAnsi="SimSun" w:cs="Arial"/>
          <w:lang w:eastAsia="zh-CN"/>
        </w:rPr>
        <w:t>“</w:t>
      </w:r>
      <w:r w:rsidRPr="00873CB5">
        <w:rPr>
          <w:rFonts w:eastAsia="SimSun" w:cs="Arial"/>
          <w:lang w:eastAsia="zh-CN"/>
        </w:rPr>
        <w:t>虚拟内核</w:t>
      </w:r>
      <w:r w:rsidRPr="00986414">
        <w:rPr>
          <w:rFonts w:ascii="SimSun" w:eastAsia="SimSun" w:hAnsi="SimSun" w:cs="Arial"/>
          <w:lang w:eastAsia="zh-CN"/>
        </w:rPr>
        <w:t>”</w:t>
      </w:r>
      <w:r w:rsidRPr="00873CB5">
        <w:rPr>
          <w:rFonts w:eastAsia="SimSun" w:cs="Arial"/>
          <w:lang w:eastAsia="zh-CN"/>
        </w:rPr>
        <w:t>和</w:t>
      </w:r>
      <w:r w:rsidRPr="00986414">
        <w:rPr>
          <w:rFonts w:ascii="SimSun" w:eastAsia="SimSun" w:hAnsi="SimSun" w:cs="Arial"/>
          <w:lang w:eastAsia="zh-CN"/>
        </w:rPr>
        <w:t>“</w:t>
      </w:r>
      <w:r w:rsidRPr="00873CB5">
        <w:rPr>
          <w:rFonts w:eastAsia="SimSun" w:cs="Arial"/>
          <w:lang w:eastAsia="zh-CN"/>
        </w:rPr>
        <w:t>虚拟</w:t>
      </w:r>
      <w:r w:rsidRPr="00873CB5">
        <w:rPr>
          <w:rFonts w:eastAsia="SimSun" w:cs="Arial"/>
          <w:lang w:eastAsia="zh-CN"/>
        </w:rPr>
        <w:t xml:space="preserve"> OSE</w:t>
      </w:r>
      <w:r w:rsidRPr="00986414">
        <w:rPr>
          <w:rFonts w:ascii="SimSun" w:eastAsia="SimSun" w:hAnsi="SimSun" w:cs="Arial"/>
          <w:lang w:eastAsia="zh-CN"/>
        </w:rPr>
        <w:t>”</w:t>
      </w:r>
      <w:r w:rsidRPr="00873CB5">
        <w:rPr>
          <w:rFonts w:eastAsia="SimSun" w:cs="Arial"/>
          <w:lang w:eastAsia="zh-CN"/>
        </w:rPr>
        <w:t>的含义，请参阅</w:t>
      </w:r>
      <w:r w:rsidRPr="005D2BB6">
        <w:rPr>
          <w:rFonts w:ascii="SimSun" w:eastAsia="SimSun" w:hAnsi="SimSun" w:cs="Arial"/>
          <w:color w:val="00467F"/>
          <w:lang w:eastAsia="zh-CN"/>
        </w:rPr>
        <w:t>“</w:t>
      </w:r>
      <w:hyperlink w:anchor="UniversalTerms" w:history="1">
        <w:r w:rsidRPr="007C5784">
          <w:rPr>
            <w:rStyle w:val="Hyperlink"/>
            <w:rFonts w:eastAsia="SimSun" w:cs="Arial"/>
            <w:lang w:eastAsia="zh-CN"/>
          </w:rPr>
          <w:t>通用许可条款</w:t>
        </w:r>
      </w:hyperlink>
      <w:r w:rsidRPr="007C5784">
        <w:rPr>
          <w:rFonts w:ascii="SimSun" w:eastAsia="SimSun" w:hAnsi="SimSun" w:cs="Arial"/>
          <w:color w:val="00467F"/>
          <w:lang w:eastAsia="zh-CN"/>
        </w:rPr>
        <w:t>”</w:t>
      </w:r>
      <w:r w:rsidRPr="00873CB5">
        <w:rPr>
          <w:rFonts w:eastAsia="SimSun" w:cs="Arial"/>
          <w:lang w:eastAsia="zh-CN"/>
        </w:rPr>
        <w:t>部分。</w:t>
      </w:r>
    </w:p>
    <w:p w:rsidR="00282633" w:rsidRPr="007F401C" w:rsidRDefault="00282633" w:rsidP="00282633">
      <w:pPr>
        <w:pStyle w:val="PURHeading2"/>
        <w:rPr>
          <w:rFonts w:ascii="Arial" w:eastAsia="SimSun" w:hAnsi="Arial" w:cs="Arial"/>
          <w:b/>
          <w:bCs/>
          <w:lang w:eastAsia="zh-CN"/>
        </w:rPr>
      </w:pPr>
      <w:r w:rsidRPr="007F401C">
        <w:rPr>
          <w:rFonts w:ascii="Arial" w:eastAsia="SimSun" w:hAnsi="Arial" w:cs="Arial"/>
          <w:b/>
          <w:bCs/>
          <w:lang w:eastAsia="zh-CN"/>
        </w:rPr>
        <w:t>许可服务器</w:t>
      </w:r>
    </w:p>
    <w:p w:rsidR="00282633" w:rsidRPr="00873CB5" w:rsidRDefault="00282633" w:rsidP="00A132A3">
      <w:pPr>
        <w:pStyle w:val="PURBody-Indented"/>
        <w:spacing w:after="110"/>
        <w:ind w:left="274"/>
        <w:rPr>
          <w:rFonts w:eastAsia="SimSun" w:cs="Arial"/>
          <w:lang w:eastAsia="zh-CN"/>
        </w:rPr>
      </w:pPr>
      <w:r w:rsidRPr="00873CB5">
        <w:rPr>
          <w:rFonts w:eastAsia="SimSun" w:cs="Arial"/>
          <w:lang w:eastAsia="zh-CN"/>
        </w:rPr>
        <w:t>在服务器上运行服务器软件的实例之前，您必须确定所需的许可数量，并将其分配给该服务器。</w:t>
      </w:r>
    </w:p>
    <w:p w:rsidR="00282633" w:rsidRPr="00873CB5" w:rsidRDefault="00282633" w:rsidP="00282633">
      <w:pPr>
        <w:pStyle w:val="PURBlueStrong-Indented"/>
        <w:rPr>
          <w:rFonts w:eastAsia="SimSun" w:cs="Arial"/>
          <w:lang w:eastAsia="zh-CN"/>
        </w:rPr>
      </w:pPr>
      <w:r w:rsidRPr="00873CB5">
        <w:rPr>
          <w:rFonts w:eastAsia="SimSun" w:cs="Arial"/>
          <w:lang w:eastAsia="zh-CN"/>
        </w:rPr>
        <w:t>确定所需的许可数量</w:t>
      </w:r>
    </w:p>
    <w:p w:rsidR="00282633" w:rsidRPr="00873CB5" w:rsidRDefault="00282633" w:rsidP="00282633">
      <w:pPr>
        <w:pStyle w:val="PURBody-Indented"/>
        <w:rPr>
          <w:rFonts w:eastAsia="SimSun" w:cs="Arial"/>
          <w:b/>
          <w:lang w:eastAsia="zh-CN"/>
        </w:rPr>
      </w:pPr>
      <w:r w:rsidRPr="00873CB5">
        <w:rPr>
          <w:rFonts w:eastAsia="SimSun" w:cs="Arial"/>
          <w:lang w:eastAsia="zh-CN"/>
        </w:rPr>
        <w:t>您有两个许可选项：</w:t>
      </w:r>
    </w:p>
    <w:p w:rsidR="00282633" w:rsidRPr="00CA5274" w:rsidRDefault="00282633" w:rsidP="00A132A3">
      <w:pPr>
        <w:pStyle w:val="PURBody-Indented"/>
        <w:spacing w:after="110"/>
        <w:ind w:left="274"/>
        <w:rPr>
          <w:rStyle w:val="Hyperlink"/>
          <w:rFonts w:eastAsia="SimSun" w:cs="Arial"/>
          <w:b/>
          <w:bCs/>
          <w:szCs w:val="18"/>
          <w:u w:val="none"/>
          <w:lang w:eastAsia="zh-CN"/>
        </w:rPr>
      </w:pPr>
      <w:r w:rsidRPr="00873CB5">
        <w:rPr>
          <w:rFonts w:eastAsia="SimSun" w:cs="Arial"/>
          <w:b/>
          <w:lang w:eastAsia="zh-CN"/>
        </w:rPr>
        <w:t>服务器上的物理内核。</w:t>
      </w:r>
      <w:r w:rsidRPr="00873CB5">
        <w:rPr>
          <w:rFonts w:eastAsia="SimSun" w:cs="Arial"/>
          <w:lang w:eastAsia="zh-CN"/>
        </w:rPr>
        <w:t>您可基于服务器上的所有物理内核分配许可。如果选择此选项，则所需的许可数量等于服务器上的物理内核的数量乘以位于</w:t>
      </w:r>
      <w:r w:rsidRPr="00873CB5">
        <w:rPr>
          <w:rFonts w:eastAsia="SimSun" w:cs="Arial"/>
          <w:lang w:eastAsia="zh-CN"/>
        </w:rPr>
        <w:t xml:space="preserve"> </w:t>
      </w:r>
      <w:hyperlink r:id="rId102" w:history="1">
        <w:r w:rsidRPr="00CA5274">
          <w:rPr>
            <w:rStyle w:val="Hyperlink"/>
            <w:rFonts w:eastAsia="SimSun" w:cs="Arial"/>
            <w:szCs w:val="18"/>
            <w:lang w:eastAsia="zh-CN"/>
          </w:rPr>
          <w:t>http://go.microsoft.com/fwlink/?LinkID=229882</w:t>
        </w:r>
      </w:hyperlink>
      <w:r w:rsidRPr="00CA5274">
        <w:rPr>
          <w:rStyle w:val="Hyperlink"/>
          <w:rFonts w:eastAsia="SimSun" w:cs="Arial"/>
          <w:szCs w:val="18"/>
          <w:u w:val="none"/>
          <w:lang w:eastAsia="zh-CN"/>
        </w:rPr>
        <w:t xml:space="preserve"> </w:t>
      </w:r>
      <w:r w:rsidRPr="005D2BB6">
        <w:rPr>
          <w:lang w:eastAsia="zh-CN"/>
        </w:rPr>
        <w:t>上的适用内核系数。</w:t>
      </w:r>
    </w:p>
    <w:p w:rsidR="00282633" w:rsidRPr="00873CB5" w:rsidRDefault="00282633" w:rsidP="00A132A3">
      <w:pPr>
        <w:pStyle w:val="PURBody-Indented"/>
        <w:spacing w:after="110"/>
        <w:ind w:left="274"/>
        <w:rPr>
          <w:rFonts w:eastAsia="SimSun" w:cs="Arial"/>
          <w:lang w:eastAsia="zh-CN"/>
        </w:rPr>
      </w:pPr>
      <w:r w:rsidRPr="00873CB5">
        <w:rPr>
          <w:rFonts w:eastAsia="SimSun" w:cs="Arial"/>
          <w:b/>
          <w:lang w:eastAsia="zh-CN"/>
        </w:rPr>
        <w:t>单个虚拟</w:t>
      </w:r>
      <w:r w:rsidRPr="00873CB5">
        <w:rPr>
          <w:rFonts w:eastAsia="SimSun" w:cs="Arial"/>
          <w:b/>
          <w:lang w:eastAsia="zh-CN"/>
        </w:rPr>
        <w:t xml:space="preserve"> OSE</w:t>
      </w:r>
      <w:r w:rsidRPr="00873CB5">
        <w:rPr>
          <w:rFonts w:eastAsia="SimSun" w:cs="Arial"/>
          <w:b/>
          <w:lang w:eastAsia="zh-CN"/>
        </w:rPr>
        <w:t>。</w:t>
      </w:r>
      <w:r w:rsidRPr="00873CB5">
        <w:rPr>
          <w:rFonts w:eastAsia="SimSun" w:cs="Arial"/>
          <w:lang w:eastAsia="zh-CN"/>
        </w:rPr>
        <w:t>您可以基于运行服务器软件的服务器内的虚拟</w:t>
      </w:r>
      <w:r w:rsidRPr="00873CB5">
        <w:rPr>
          <w:rFonts w:eastAsia="SimSun" w:cs="Arial"/>
          <w:lang w:eastAsia="zh-CN"/>
        </w:rPr>
        <w:t xml:space="preserve"> OSE </w:t>
      </w:r>
      <w:r w:rsidRPr="00873CB5">
        <w:rPr>
          <w:rFonts w:eastAsia="SimSun" w:cs="Arial"/>
          <w:lang w:eastAsia="zh-CN"/>
        </w:rPr>
        <w:t>分配许可。如果选择此选项，则对于运行服务器软件的每个虚拟</w:t>
      </w:r>
      <w:r w:rsidRPr="00873CB5">
        <w:rPr>
          <w:rFonts w:eastAsia="SimSun" w:cs="Arial"/>
          <w:lang w:eastAsia="zh-CN"/>
        </w:rPr>
        <w:t xml:space="preserve"> OSE</w:t>
      </w:r>
      <w:r w:rsidRPr="00873CB5">
        <w:rPr>
          <w:rFonts w:eastAsia="SimSun" w:cs="Arial"/>
          <w:lang w:eastAsia="zh-CN"/>
        </w:rPr>
        <w:t>，所需的许可数量等于虚拟</w:t>
      </w:r>
      <w:r w:rsidRPr="00873CB5">
        <w:rPr>
          <w:rFonts w:eastAsia="SimSun" w:cs="Arial"/>
          <w:lang w:eastAsia="zh-CN"/>
        </w:rPr>
        <w:t xml:space="preserve"> OSE </w:t>
      </w:r>
      <w:r w:rsidRPr="00873CB5">
        <w:rPr>
          <w:rFonts w:eastAsia="SimSun" w:cs="Arial"/>
          <w:lang w:eastAsia="zh-CN"/>
        </w:rPr>
        <w:t>中的虚拟内核数量，但受每个虚拟</w:t>
      </w:r>
      <w:r w:rsidRPr="00873CB5">
        <w:rPr>
          <w:rFonts w:eastAsia="SimSun" w:cs="Arial"/>
          <w:lang w:eastAsia="zh-CN"/>
        </w:rPr>
        <w:t xml:space="preserve"> OSE </w:t>
      </w:r>
      <w:r w:rsidRPr="00873CB5">
        <w:rPr>
          <w:rFonts w:eastAsia="SimSun" w:cs="Arial"/>
          <w:lang w:eastAsia="zh-CN"/>
        </w:rPr>
        <w:t>四个许可的最低要求的约束。此外，如果在任何时候将任意虚拟内核映射到多个硬件线程，则对于映射到该虚拟内核的每个附加硬件线程，您都需要一个许可。这些许可计入每个虚拟</w:t>
      </w:r>
      <w:r w:rsidRPr="00873CB5">
        <w:rPr>
          <w:rFonts w:eastAsia="SimSun" w:cs="Arial"/>
          <w:lang w:eastAsia="zh-CN"/>
        </w:rPr>
        <w:t xml:space="preserve"> OSE</w:t>
      </w:r>
      <w:r w:rsidR="007F401C">
        <w:rPr>
          <w:rFonts w:eastAsia="SimSun" w:cs="Arial"/>
          <w:lang w:eastAsia="zh-CN"/>
        </w:rPr>
        <w:t> </w:t>
      </w:r>
      <w:r w:rsidRPr="00873CB5">
        <w:rPr>
          <w:rFonts w:eastAsia="SimSun" w:cs="Arial"/>
          <w:lang w:eastAsia="zh-CN"/>
        </w:rPr>
        <w:t>四个许可的最低要求。</w:t>
      </w:r>
    </w:p>
    <w:p w:rsidR="00EA48AA" w:rsidRPr="007F401C" w:rsidRDefault="00EA48AA" w:rsidP="00EA48AA">
      <w:pPr>
        <w:pStyle w:val="PURHeading2"/>
        <w:rPr>
          <w:rFonts w:ascii="Arial" w:eastAsia="SimSun" w:hAnsi="Arial" w:cs="Arial"/>
          <w:b/>
          <w:bCs/>
          <w:lang w:eastAsia="zh-CN"/>
        </w:rPr>
      </w:pPr>
      <w:r w:rsidRPr="007F401C">
        <w:rPr>
          <w:rFonts w:ascii="Arial" w:eastAsia="SimSun" w:hAnsi="Arial" w:cs="Arial"/>
          <w:b/>
          <w:bCs/>
          <w:lang w:eastAsia="zh-CN"/>
        </w:rPr>
        <w:t>将所需数量的许可分配给服务器</w:t>
      </w:r>
    </w:p>
    <w:p w:rsidR="00EA48AA" w:rsidRPr="00873CB5" w:rsidRDefault="00EA48AA" w:rsidP="00A132A3">
      <w:pPr>
        <w:pStyle w:val="PURBody-Indented"/>
        <w:spacing w:after="110"/>
        <w:ind w:left="274"/>
        <w:rPr>
          <w:rFonts w:eastAsia="SimSun" w:cs="Arial"/>
          <w:color w:val="404040"/>
          <w:szCs w:val="18"/>
          <w:lang w:eastAsia="zh-CN"/>
        </w:rPr>
      </w:pPr>
      <w:r w:rsidRPr="00873CB5">
        <w:rPr>
          <w:rFonts w:eastAsia="SimSun" w:cs="Arial"/>
          <w:lang w:eastAsia="zh-CN"/>
        </w:rPr>
        <w:t>在确定需为一个服务器获得的许可数量后，您必须将这一数量的许可分配给该服务器。该服务器是所有这些许可的许可服务器。</w:t>
      </w:r>
      <w:r w:rsidR="007F401C">
        <w:rPr>
          <w:rFonts w:eastAsia="SimSun" w:cs="Arial"/>
          <w:lang w:eastAsia="zh-CN"/>
        </w:rPr>
        <w:br/>
      </w:r>
      <w:r w:rsidRPr="00873CB5">
        <w:rPr>
          <w:rFonts w:eastAsia="SimSun" w:cs="Arial"/>
          <w:lang w:eastAsia="zh-CN"/>
        </w:rPr>
        <w:t>您不能将同一许可分配给多个服务器。硬件分区或刀片被视为单独的服务器。</w:t>
      </w:r>
    </w:p>
    <w:p w:rsidR="00EA48AA" w:rsidRPr="00873CB5" w:rsidRDefault="00EA48AA" w:rsidP="00A132A3">
      <w:pPr>
        <w:pStyle w:val="PURBody-Indented"/>
        <w:spacing w:after="110"/>
        <w:ind w:left="274"/>
        <w:rPr>
          <w:rFonts w:eastAsia="SimSun" w:cs="Arial"/>
          <w:color w:val="404040"/>
          <w:szCs w:val="18"/>
          <w:lang w:eastAsia="zh-CN"/>
        </w:rPr>
      </w:pPr>
      <w:r w:rsidRPr="00873CB5">
        <w:rPr>
          <w:rFonts w:eastAsia="SimSun" w:cs="Arial"/>
          <w:lang w:eastAsia="zh-CN"/>
        </w:rPr>
        <w:t>您可以重新分配许可，但两次分配的时间间隔不得少于三十</w:t>
      </w:r>
      <w:r w:rsidRPr="00873CB5">
        <w:rPr>
          <w:rFonts w:eastAsia="SimSun" w:cs="Arial"/>
          <w:lang w:eastAsia="zh-CN"/>
        </w:rPr>
        <w:t xml:space="preserve"> (30) </w:t>
      </w:r>
      <w:r w:rsidRPr="00873CB5">
        <w:rPr>
          <w:rFonts w:eastAsia="SimSun" w:cs="Arial"/>
          <w:lang w:eastAsia="zh-CN"/>
        </w:rPr>
        <w:t>天。</w:t>
      </w:r>
      <w:r w:rsidRPr="00873CB5">
        <w:rPr>
          <w:rFonts w:eastAsia="SimSun" w:cs="Arial"/>
          <w:color w:val="404040"/>
          <w:szCs w:val="18"/>
          <w:lang w:eastAsia="zh-CN"/>
        </w:rPr>
        <w:t>如果由于硬件永久失效而停用许可服务器，则可以提前重新分配许可。转让许可后，被分配到许可的服务器成为该许可的新的许可服务器。</w:t>
      </w:r>
    </w:p>
    <w:p w:rsidR="00282633" w:rsidRPr="007F401C" w:rsidRDefault="00282633" w:rsidP="00282633">
      <w:pPr>
        <w:pStyle w:val="PURHeading2"/>
        <w:rPr>
          <w:rFonts w:ascii="Arial" w:eastAsia="SimSun" w:hAnsi="Arial" w:cs="Arial"/>
          <w:b/>
          <w:bCs/>
          <w:lang w:eastAsia="zh-CN"/>
        </w:rPr>
      </w:pPr>
      <w:r w:rsidRPr="007F401C">
        <w:rPr>
          <w:rFonts w:ascii="Arial" w:eastAsia="SimSun" w:hAnsi="Arial" w:cs="Arial"/>
          <w:b/>
          <w:bCs/>
          <w:lang w:eastAsia="zh-CN"/>
        </w:rPr>
        <w:t>运行服务器软件的实例</w:t>
      </w:r>
    </w:p>
    <w:p w:rsidR="00282633" w:rsidRPr="00873CB5" w:rsidRDefault="00282633" w:rsidP="00282633">
      <w:pPr>
        <w:pStyle w:val="PURBlueStrong-Indented"/>
        <w:rPr>
          <w:rFonts w:eastAsia="SimSun" w:cs="Arial"/>
          <w:lang w:eastAsia="zh-CN"/>
        </w:rPr>
      </w:pPr>
      <w:r w:rsidRPr="00873CB5">
        <w:rPr>
          <w:rFonts w:eastAsia="SimSun" w:cs="Arial"/>
          <w:lang w:eastAsia="zh-CN"/>
        </w:rPr>
        <w:t>以下条款适用于服务器软件的企业版</w:t>
      </w:r>
    </w:p>
    <w:p w:rsidR="00282633" w:rsidRPr="00873CB5" w:rsidRDefault="00282633" w:rsidP="00A132A3">
      <w:pPr>
        <w:pStyle w:val="Heading4"/>
        <w:keepNext w:val="0"/>
        <w:keepLines w:val="0"/>
        <w:spacing w:before="0" w:after="110"/>
        <w:ind w:left="274"/>
        <w:rPr>
          <w:rFonts w:ascii="Arial" w:eastAsia="SimSun" w:hAnsi="Arial" w:cs="Arial"/>
          <w:b w:val="0"/>
          <w:bCs w:val="0"/>
          <w:color w:val="auto"/>
          <w:sz w:val="18"/>
          <w:lang w:eastAsia="zh-CN"/>
        </w:rPr>
      </w:pPr>
      <w:r w:rsidRPr="00873CB5">
        <w:rPr>
          <w:rFonts w:ascii="Arial" w:eastAsia="SimSun" w:hAnsi="Arial" w:cs="Arial"/>
          <w:b w:val="0"/>
          <w:bCs w:val="0"/>
          <w:i w:val="0"/>
          <w:iCs w:val="0"/>
          <w:color w:val="auto"/>
          <w:sz w:val="18"/>
          <w:lang w:eastAsia="zh-CN"/>
        </w:rPr>
        <w:t>您运行服务器软件实例的权利取决于确定所需软件许可数量时所选的选项：</w:t>
      </w:r>
    </w:p>
    <w:p w:rsidR="00282633" w:rsidRPr="00873CB5" w:rsidRDefault="00282633" w:rsidP="00A132A3">
      <w:pPr>
        <w:pStyle w:val="Heading4"/>
        <w:keepNext w:val="0"/>
        <w:keepLines w:val="0"/>
        <w:spacing w:before="0" w:after="110"/>
        <w:ind w:left="274"/>
        <w:rPr>
          <w:rFonts w:ascii="Arial" w:eastAsia="SimSun" w:hAnsi="Arial" w:cs="Arial"/>
          <w:b w:val="0"/>
          <w:bCs w:val="0"/>
          <w:i w:val="0"/>
          <w:iCs w:val="0"/>
          <w:color w:val="auto"/>
          <w:sz w:val="18"/>
          <w:lang w:eastAsia="zh-CN"/>
        </w:rPr>
      </w:pPr>
      <w:r w:rsidRPr="00873CB5">
        <w:rPr>
          <w:rFonts w:ascii="Arial" w:eastAsia="SimSun" w:hAnsi="Arial" w:cs="Arial"/>
          <w:b w:val="0"/>
          <w:bCs w:val="0"/>
          <w:i w:val="0"/>
          <w:iCs w:val="0"/>
          <w:color w:val="auto"/>
          <w:sz w:val="18"/>
          <w:lang w:eastAsia="zh-CN"/>
        </w:rPr>
        <w:t>服务器上的物理内核。对于已按照上面</w:t>
      </w:r>
      <w:r w:rsidRPr="00986414">
        <w:rPr>
          <w:rFonts w:ascii="SimSun" w:eastAsia="SimSun" w:hAnsi="SimSun" w:cs="Arial"/>
          <w:b w:val="0"/>
          <w:bCs w:val="0"/>
          <w:i w:val="0"/>
          <w:iCs w:val="0"/>
          <w:color w:val="auto"/>
          <w:sz w:val="18"/>
          <w:lang w:eastAsia="zh-CN"/>
        </w:rPr>
        <w:t>“</w:t>
      </w:r>
      <w:r w:rsidRPr="00873CB5">
        <w:rPr>
          <w:rFonts w:ascii="Arial" w:eastAsia="SimSun" w:hAnsi="Arial" w:cs="Arial"/>
          <w:b w:val="0"/>
          <w:bCs w:val="0"/>
          <w:i w:val="0"/>
          <w:iCs w:val="0"/>
          <w:color w:val="auto"/>
          <w:sz w:val="18"/>
          <w:lang w:eastAsia="zh-CN"/>
        </w:rPr>
        <w:t>服务器上的物理内核</w:t>
      </w:r>
      <w:r w:rsidRPr="00986414">
        <w:rPr>
          <w:rFonts w:ascii="SimSun" w:eastAsia="SimSun" w:hAnsi="SimSun" w:cs="Arial"/>
          <w:b w:val="0"/>
          <w:bCs w:val="0"/>
          <w:i w:val="0"/>
          <w:iCs w:val="0"/>
          <w:color w:val="auto"/>
          <w:sz w:val="18"/>
          <w:lang w:eastAsia="zh-CN"/>
        </w:rPr>
        <w:t>”</w:t>
      </w:r>
      <w:r w:rsidRPr="00873CB5">
        <w:rPr>
          <w:rFonts w:ascii="Arial" w:eastAsia="SimSun" w:hAnsi="Arial" w:cs="Arial"/>
          <w:b w:val="0"/>
          <w:bCs w:val="0"/>
          <w:i w:val="0"/>
          <w:iCs w:val="0"/>
          <w:color w:val="auto"/>
          <w:sz w:val="18"/>
          <w:lang w:eastAsia="zh-CN"/>
        </w:rPr>
        <w:t>一节中所述分配了所需数量的许可的每个服务器，您可在许可服务器上的一个物理</w:t>
      </w:r>
      <w:r w:rsidRPr="00873CB5">
        <w:rPr>
          <w:rFonts w:ascii="Arial" w:eastAsia="SimSun" w:hAnsi="Arial" w:cs="Arial"/>
          <w:b w:val="0"/>
          <w:bCs w:val="0"/>
          <w:i w:val="0"/>
          <w:iCs w:val="0"/>
          <w:color w:val="auto"/>
          <w:sz w:val="18"/>
          <w:lang w:eastAsia="zh-CN"/>
        </w:rPr>
        <w:t xml:space="preserve"> OSE </w:t>
      </w:r>
      <w:r w:rsidRPr="00873CB5">
        <w:rPr>
          <w:rFonts w:ascii="Arial" w:eastAsia="SimSun" w:hAnsi="Arial" w:cs="Arial"/>
          <w:b w:val="0"/>
          <w:bCs w:val="0"/>
          <w:i w:val="0"/>
          <w:iCs w:val="0"/>
          <w:color w:val="auto"/>
          <w:sz w:val="18"/>
          <w:lang w:eastAsia="zh-CN"/>
        </w:rPr>
        <w:t>和任意数量的虚拟</w:t>
      </w:r>
      <w:r w:rsidRPr="00873CB5">
        <w:rPr>
          <w:rFonts w:ascii="Arial" w:eastAsia="SimSun" w:hAnsi="Arial" w:cs="Arial"/>
          <w:b w:val="0"/>
          <w:bCs w:val="0"/>
          <w:i w:val="0"/>
          <w:iCs w:val="0"/>
          <w:color w:val="auto"/>
          <w:sz w:val="18"/>
          <w:lang w:eastAsia="zh-CN"/>
        </w:rPr>
        <w:t xml:space="preserve"> OSE </w:t>
      </w:r>
      <w:r w:rsidRPr="00873CB5">
        <w:rPr>
          <w:rFonts w:ascii="Arial" w:eastAsia="SimSun" w:hAnsi="Arial" w:cs="Arial"/>
          <w:b w:val="0"/>
          <w:bCs w:val="0"/>
          <w:i w:val="0"/>
          <w:iCs w:val="0"/>
          <w:color w:val="auto"/>
          <w:sz w:val="18"/>
          <w:lang w:eastAsia="zh-CN"/>
        </w:rPr>
        <w:t>中运行任意数量的服务器软件实例</w:t>
      </w:r>
    </w:p>
    <w:p w:rsidR="00282633" w:rsidRPr="00873CB5" w:rsidRDefault="00282633" w:rsidP="00A132A3">
      <w:pPr>
        <w:pStyle w:val="Heading4"/>
        <w:keepNext w:val="0"/>
        <w:keepLines w:val="0"/>
        <w:spacing w:before="0" w:after="110"/>
        <w:ind w:left="274"/>
        <w:rPr>
          <w:rFonts w:ascii="Arial" w:eastAsia="SimSun" w:hAnsi="Arial" w:cs="Arial"/>
          <w:b w:val="0"/>
          <w:bCs w:val="0"/>
          <w:i w:val="0"/>
          <w:iCs w:val="0"/>
          <w:color w:val="auto"/>
          <w:sz w:val="18"/>
          <w:lang w:eastAsia="zh-CN"/>
        </w:rPr>
      </w:pPr>
      <w:r w:rsidRPr="00873CB5">
        <w:rPr>
          <w:rFonts w:ascii="Arial" w:eastAsia="SimSun" w:hAnsi="Arial" w:cs="Arial"/>
          <w:b w:val="0"/>
          <w:bCs w:val="0"/>
          <w:i w:val="0"/>
          <w:iCs w:val="0"/>
          <w:color w:val="auto"/>
          <w:sz w:val="18"/>
          <w:lang w:eastAsia="zh-CN"/>
        </w:rPr>
        <w:t>单个虚拟</w:t>
      </w:r>
      <w:r w:rsidRPr="00873CB5">
        <w:rPr>
          <w:rFonts w:ascii="Arial" w:eastAsia="SimSun" w:hAnsi="Arial" w:cs="Arial"/>
          <w:b w:val="0"/>
          <w:bCs w:val="0"/>
          <w:i w:val="0"/>
          <w:iCs w:val="0"/>
          <w:color w:val="auto"/>
          <w:sz w:val="18"/>
          <w:lang w:eastAsia="zh-CN"/>
        </w:rPr>
        <w:t xml:space="preserve"> OSE</w:t>
      </w:r>
      <w:r w:rsidRPr="00873CB5">
        <w:rPr>
          <w:rFonts w:ascii="Arial" w:eastAsia="SimSun" w:hAnsi="Arial" w:cs="Arial"/>
          <w:b w:val="0"/>
          <w:bCs w:val="0"/>
          <w:i w:val="0"/>
          <w:iCs w:val="0"/>
          <w:color w:val="auto"/>
          <w:sz w:val="18"/>
          <w:lang w:eastAsia="zh-CN"/>
        </w:rPr>
        <w:t>。对于已按照上面</w:t>
      </w:r>
      <w:r w:rsidRPr="00986414">
        <w:rPr>
          <w:rFonts w:ascii="SimSun" w:eastAsia="SimSun" w:hAnsi="SimSun" w:cs="Arial"/>
          <w:b w:val="0"/>
          <w:bCs w:val="0"/>
          <w:i w:val="0"/>
          <w:iCs w:val="0"/>
          <w:color w:val="auto"/>
          <w:sz w:val="18"/>
          <w:lang w:eastAsia="zh-CN"/>
        </w:rPr>
        <w:t>“</w:t>
      </w:r>
      <w:r w:rsidRPr="00873CB5">
        <w:rPr>
          <w:rFonts w:ascii="Arial" w:eastAsia="SimSun" w:hAnsi="Arial" w:cs="Arial"/>
          <w:b w:val="0"/>
          <w:bCs w:val="0"/>
          <w:i w:val="0"/>
          <w:iCs w:val="0"/>
          <w:color w:val="auto"/>
          <w:sz w:val="18"/>
          <w:lang w:eastAsia="zh-CN"/>
        </w:rPr>
        <w:t>单个虚拟</w:t>
      </w:r>
      <w:r w:rsidRPr="00873CB5">
        <w:rPr>
          <w:rFonts w:ascii="Arial" w:eastAsia="SimSun" w:hAnsi="Arial" w:cs="Arial"/>
          <w:b w:val="0"/>
          <w:bCs w:val="0"/>
          <w:i w:val="0"/>
          <w:iCs w:val="0"/>
          <w:color w:val="auto"/>
          <w:sz w:val="18"/>
          <w:lang w:eastAsia="zh-CN"/>
        </w:rPr>
        <w:t xml:space="preserve"> OSE</w:t>
      </w:r>
      <w:r w:rsidRPr="00986414">
        <w:rPr>
          <w:rFonts w:ascii="SimSun" w:eastAsia="SimSun" w:hAnsi="SimSun" w:cs="Arial"/>
          <w:b w:val="0"/>
          <w:bCs w:val="0"/>
          <w:i w:val="0"/>
          <w:iCs w:val="0"/>
          <w:color w:val="auto"/>
          <w:sz w:val="18"/>
          <w:lang w:eastAsia="zh-CN"/>
        </w:rPr>
        <w:t>”</w:t>
      </w:r>
      <w:r w:rsidRPr="00873CB5">
        <w:rPr>
          <w:rFonts w:ascii="Arial" w:eastAsia="SimSun" w:hAnsi="Arial" w:cs="Arial"/>
          <w:b w:val="0"/>
          <w:bCs w:val="0"/>
          <w:i w:val="0"/>
          <w:iCs w:val="0"/>
          <w:color w:val="auto"/>
          <w:sz w:val="18"/>
          <w:lang w:eastAsia="zh-CN"/>
        </w:rPr>
        <w:t>一节中所述分配了所需数量的许可的每个虚拟</w:t>
      </w:r>
      <w:r w:rsidRPr="00873CB5">
        <w:rPr>
          <w:rFonts w:ascii="Arial" w:eastAsia="SimSun" w:hAnsi="Arial" w:cs="Arial"/>
          <w:b w:val="0"/>
          <w:bCs w:val="0"/>
          <w:i w:val="0"/>
          <w:iCs w:val="0"/>
          <w:color w:val="auto"/>
          <w:sz w:val="18"/>
          <w:lang w:eastAsia="zh-CN"/>
        </w:rPr>
        <w:t xml:space="preserve"> OSE</w:t>
      </w:r>
      <w:r w:rsidRPr="00873CB5">
        <w:rPr>
          <w:rFonts w:ascii="Arial" w:eastAsia="SimSun" w:hAnsi="Arial" w:cs="Arial"/>
          <w:b w:val="0"/>
          <w:bCs w:val="0"/>
          <w:i w:val="0"/>
          <w:iCs w:val="0"/>
          <w:color w:val="auto"/>
          <w:sz w:val="18"/>
          <w:lang w:eastAsia="zh-CN"/>
        </w:rPr>
        <w:t>，您有权在该虚拟</w:t>
      </w:r>
      <w:r w:rsidRPr="00873CB5">
        <w:rPr>
          <w:rFonts w:ascii="Arial" w:eastAsia="SimSun" w:hAnsi="Arial" w:cs="Arial"/>
          <w:b w:val="0"/>
          <w:bCs w:val="0"/>
          <w:i w:val="0"/>
          <w:iCs w:val="0"/>
          <w:color w:val="auto"/>
          <w:sz w:val="18"/>
          <w:lang w:eastAsia="zh-CN"/>
        </w:rPr>
        <w:t xml:space="preserve"> OSE </w:t>
      </w:r>
      <w:r w:rsidRPr="00873CB5">
        <w:rPr>
          <w:rFonts w:ascii="Arial" w:eastAsia="SimSun" w:hAnsi="Arial" w:cs="Arial"/>
          <w:b w:val="0"/>
          <w:bCs w:val="0"/>
          <w:i w:val="0"/>
          <w:iCs w:val="0"/>
          <w:color w:val="auto"/>
          <w:sz w:val="18"/>
          <w:lang w:eastAsia="zh-CN"/>
        </w:rPr>
        <w:t>中运行任意数量的服务器软件实例。</w:t>
      </w:r>
    </w:p>
    <w:p w:rsidR="00282633" w:rsidRPr="00873CB5" w:rsidRDefault="00282633" w:rsidP="00282633">
      <w:pPr>
        <w:pStyle w:val="PURBlueStrong-Indented"/>
        <w:rPr>
          <w:rFonts w:eastAsia="SimSun" w:cs="Arial"/>
          <w:lang w:eastAsia="zh-CN"/>
        </w:rPr>
      </w:pPr>
      <w:r w:rsidRPr="00873CB5">
        <w:rPr>
          <w:rFonts w:eastAsia="SimSun" w:cs="Arial"/>
          <w:lang w:eastAsia="zh-CN"/>
        </w:rPr>
        <w:t>以下条款适用于服务器软件的标准版和</w:t>
      </w:r>
      <w:r w:rsidRPr="00873CB5">
        <w:rPr>
          <w:rFonts w:eastAsia="SimSun" w:cs="Arial"/>
          <w:lang w:eastAsia="zh-CN"/>
        </w:rPr>
        <w:t xml:space="preserve"> Web </w:t>
      </w:r>
      <w:r w:rsidRPr="00873CB5">
        <w:rPr>
          <w:rFonts w:eastAsia="SimSun" w:cs="Arial"/>
          <w:lang w:eastAsia="zh-CN"/>
        </w:rPr>
        <w:t>版</w:t>
      </w:r>
    </w:p>
    <w:p w:rsidR="00282633" w:rsidRPr="00873CB5" w:rsidRDefault="00282633" w:rsidP="00A132A3">
      <w:pPr>
        <w:pStyle w:val="Heading4"/>
        <w:keepNext w:val="0"/>
        <w:keepLines w:val="0"/>
        <w:spacing w:before="0" w:after="110"/>
        <w:ind w:left="274"/>
        <w:rPr>
          <w:rFonts w:ascii="Arial" w:eastAsia="SimSun" w:hAnsi="Arial" w:cs="Arial"/>
          <w:b w:val="0"/>
          <w:bCs w:val="0"/>
          <w:color w:val="auto"/>
          <w:sz w:val="18"/>
          <w:lang w:eastAsia="zh-CN"/>
        </w:rPr>
      </w:pPr>
      <w:r w:rsidRPr="00873CB5">
        <w:rPr>
          <w:rFonts w:ascii="Arial" w:eastAsia="SimSun" w:hAnsi="Arial" w:cs="Arial"/>
          <w:b w:val="0"/>
          <w:bCs w:val="0"/>
          <w:i w:val="0"/>
          <w:iCs w:val="0"/>
          <w:color w:val="auto"/>
          <w:sz w:val="18"/>
          <w:lang w:eastAsia="zh-CN"/>
        </w:rPr>
        <w:t>您运行服务器软件实例的权利取决于确定所需软件许可数量时所选的选项：</w:t>
      </w:r>
    </w:p>
    <w:p w:rsidR="00282633" w:rsidRPr="00873CB5" w:rsidRDefault="00282633" w:rsidP="00A132A3">
      <w:pPr>
        <w:pStyle w:val="Heading4"/>
        <w:keepNext w:val="0"/>
        <w:keepLines w:val="0"/>
        <w:spacing w:before="0" w:after="110"/>
        <w:ind w:left="274"/>
        <w:rPr>
          <w:rFonts w:ascii="Arial" w:eastAsia="SimSun" w:hAnsi="Arial" w:cs="Arial"/>
          <w:b w:val="0"/>
          <w:bCs w:val="0"/>
          <w:i w:val="0"/>
          <w:iCs w:val="0"/>
          <w:color w:val="auto"/>
          <w:sz w:val="18"/>
          <w:lang w:eastAsia="zh-CN"/>
        </w:rPr>
      </w:pPr>
      <w:r w:rsidRPr="00873CB5">
        <w:rPr>
          <w:rFonts w:ascii="Arial" w:eastAsia="SimSun" w:hAnsi="Arial" w:cs="Arial"/>
          <w:b w:val="0"/>
          <w:bCs w:val="0"/>
          <w:i w:val="0"/>
          <w:iCs w:val="0"/>
          <w:color w:val="auto"/>
          <w:sz w:val="18"/>
          <w:lang w:eastAsia="zh-CN"/>
        </w:rPr>
        <w:t>服务器上的物理内核。对于已按照上面</w:t>
      </w:r>
      <w:r w:rsidRPr="00986414">
        <w:rPr>
          <w:rFonts w:ascii="SimSun" w:eastAsia="SimSun" w:hAnsi="SimSun" w:cs="Arial"/>
          <w:b w:val="0"/>
          <w:bCs w:val="0"/>
          <w:i w:val="0"/>
          <w:iCs w:val="0"/>
          <w:color w:val="auto"/>
          <w:sz w:val="18"/>
          <w:lang w:eastAsia="zh-CN"/>
        </w:rPr>
        <w:t>“</w:t>
      </w:r>
      <w:r w:rsidRPr="00873CB5">
        <w:rPr>
          <w:rFonts w:ascii="Arial" w:eastAsia="SimSun" w:hAnsi="Arial" w:cs="Arial"/>
          <w:b w:val="0"/>
          <w:bCs w:val="0"/>
          <w:i w:val="0"/>
          <w:iCs w:val="0"/>
          <w:color w:val="auto"/>
          <w:sz w:val="18"/>
          <w:lang w:eastAsia="zh-CN"/>
        </w:rPr>
        <w:t>服务器上的物理内核</w:t>
      </w:r>
      <w:r w:rsidRPr="00986414">
        <w:rPr>
          <w:rFonts w:ascii="SimSun" w:eastAsia="SimSun" w:hAnsi="SimSun" w:cs="Arial"/>
          <w:b w:val="0"/>
          <w:bCs w:val="0"/>
          <w:i w:val="0"/>
          <w:iCs w:val="0"/>
          <w:color w:val="auto"/>
          <w:sz w:val="18"/>
          <w:lang w:eastAsia="zh-CN"/>
        </w:rPr>
        <w:t>”</w:t>
      </w:r>
      <w:r w:rsidRPr="00873CB5">
        <w:rPr>
          <w:rFonts w:ascii="Arial" w:eastAsia="SimSun" w:hAnsi="Arial" w:cs="Arial"/>
          <w:b w:val="0"/>
          <w:bCs w:val="0"/>
          <w:i w:val="0"/>
          <w:iCs w:val="0"/>
          <w:color w:val="auto"/>
          <w:sz w:val="18"/>
          <w:lang w:eastAsia="zh-CN"/>
        </w:rPr>
        <w:t>一节中所述分配了所需数量的许可的每个服务器，您可在许可服务器上的物理</w:t>
      </w:r>
      <w:r w:rsidRPr="00873CB5">
        <w:rPr>
          <w:rFonts w:ascii="Arial" w:eastAsia="SimSun" w:hAnsi="Arial" w:cs="Arial"/>
          <w:b w:val="0"/>
          <w:bCs w:val="0"/>
          <w:i w:val="0"/>
          <w:iCs w:val="0"/>
          <w:color w:val="auto"/>
          <w:sz w:val="18"/>
          <w:lang w:eastAsia="zh-CN"/>
        </w:rPr>
        <w:t xml:space="preserve"> OSE </w:t>
      </w:r>
      <w:r w:rsidRPr="00873CB5">
        <w:rPr>
          <w:rFonts w:ascii="Arial" w:eastAsia="SimSun" w:hAnsi="Arial" w:cs="Arial"/>
          <w:b w:val="0"/>
          <w:bCs w:val="0"/>
          <w:i w:val="0"/>
          <w:iCs w:val="0"/>
          <w:color w:val="auto"/>
          <w:sz w:val="18"/>
          <w:lang w:eastAsia="zh-CN"/>
        </w:rPr>
        <w:t>中运行任意数量的服务器软件实例。</w:t>
      </w:r>
    </w:p>
    <w:p w:rsidR="00282633" w:rsidRPr="00873CB5" w:rsidRDefault="00282633" w:rsidP="00A132A3">
      <w:pPr>
        <w:pStyle w:val="Heading4"/>
        <w:keepNext w:val="0"/>
        <w:keepLines w:val="0"/>
        <w:spacing w:before="0" w:after="110"/>
        <w:ind w:left="274"/>
        <w:rPr>
          <w:rFonts w:ascii="Arial" w:eastAsia="SimSun" w:hAnsi="Arial" w:cs="Arial"/>
          <w:b w:val="0"/>
          <w:bCs w:val="0"/>
          <w:i w:val="0"/>
          <w:iCs w:val="0"/>
          <w:color w:val="auto"/>
          <w:sz w:val="18"/>
          <w:lang w:eastAsia="zh-CN"/>
        </w:rPr>
      </w:pPr>
      <w:r w:rsidRPr="00873CB5">
        <w:rPr>
          <w:rFonts w:ascii="Arial" w:eastAsia="SimSun" w:hAnsi="Arial" w:cs="Arial"/>
          <w:b w:val="0"/>
          <w:bCs w:val="0"/>
          <w:i w:val="0"/>
          <w:iCs w:val="0"/>
          <w:color w:val="auto"/>
          <w:sz w:val="18"/>
          <w:lang w:eastAsia="zh-CN"/>
        </w:rPr>
        <w:t>单个虚拟</w:t>
      </w:r>
      <w:r w:rsidRPr="00873CB5">
        <w:rPr>
          <w:rFonts w:ascii="Arial" w:eastAsia="SimSun" w:hAnsi="Arial" w:cs="Arial"/>
          <w:b w:val="0"/>
          <w:bCs w:val="0"/>
          <w:i w:val="0"/>
          <w:iCs w:val="0"/>
          <w:color w:val="auto"/>
          <w:sz w:val="18"/>
          <w:lang w:eastAsia="zh-CN"/>
        </w:rPr>
        <w:t xml:space="preserve"> OSE</w:t>
      </w:r>
      <w:r w:rsidRPr="00873CB5">
        <w:rPr>
          <w:rFonts w:ascii="Arial" w:eastAsia="SimSun" w:hAnsi="Arial" w:cs="Arial"/>
          <w:b w:val="0"/>
          <w:bCs w:val="0"/>
          <w:i w:val="0"/>
          <w:iCs w:val="0"/>
          <w:color w:val="auto"/>
          <w:sz w:val="18"/>
          <w:lang w:eastAsia="zh-CN"/>
        </w:rPr>
        <w:t>。对于已按照上面</w:t>
      </w:r>
      <w:r w:rsidRPr="00986414">
        <w:rPr>
          <w:rFonts w:ascii="SimSun" w:eastAsia="SimSun" w:hAnsi="SimSun" w:cs="Arial"/>
          <w:b w:val="0"/>
          <w:bCs w:val="0"/>
          <w:i w:val="0"/>
          <w:iCs w:val="0"/>
          <w:color w:val="auto"/>
          <w:sz w:val="18"/>
          <w:lang w:eastAsia="zh-CN"/>
        </w:rPr>
        <w:t>“</w:t>
      </w:r>
      <w:r w:rsidRPr="00873CB5">
        <w:rPr>
          <w:rFonts w:ascii="Arial" w:eastAsia="SimSun" w:hAnsi="Arial" w:cs="Arial"/>
          <w:b w:val="0"/>
          <w:bCs w:val="0"/>
          <w:i w:val="0"/>
          <w:iCs w:val="0"/>
          <w:color w:val="auto"/>
          <w:sz w:val="18"/>
          <w:lang w:eastAsia="zh-CN"/>
        </w:rPr>
        <w:t>单个虚拟</w:t>
      </w:r>
      <w:r w:rsidRPr="00873CB5">
        <w:rPr>
          <w:rFonts w:ascii="Arial" w:eastAsia="SimSun" w:hAnsi="Arial" w:cs="Arial"/>
          <w:b w:val="0"/>
          <w:bCs w:val="0"/>
          <w:i w:val="0"/>
          <w:iCs w:val="0"/>
          <w:color w:val="auto"/>
          <w:sz w:val="18"/>
          <w:lang w:eastAsia="zh-CN"/>
        </w:rPr>
        <w:t xml:space="preserve"> OSE</w:t>
      </w:r>
      <w:r w:rsidRPr="00986414">
        <w:rPr>
          <w:rFonts w:ascii="SimSun" w:eastAsia="SimSun" w:hAnsi="SimSun" w:cs="Arial"/>
          <w:b w:val="0"/>
          <w:bCs w:val="0"/>
          <w:i w:val="0"/>
          <w:iCs w:val="0"/>
          <w:color w:val="auto"/>
          <w:sz w:val="18"/>
          <w:lang w:eastAsia="zh-CN"/>
        </w:rPr>
        <w:t>”</w:t>
      </w:r>
      <w:r w:rsidRPr="00873CB5">
        <w:rPr>
          <w:rFonts w:ascii="Arial" w:eastAsia="SimSun" w:hAnsi="Arial" w:cs="Arial"/>
          <w:b w:val="0"/>
          <w:bCs w:val="0"/>
          <w:i w:val="0"/>
          <w:iCs w:val="0"/>
          <w:color w:val="auto"/>
          <w:sz w:val="18"/>
          <w:lang w:eastAsia="zh-CN"/>
        </w:rPr>
        <w:t>一节中所述分配了所需数量的许可的每个虚拟</w:t>
      </w:r>
      <w:r w:rsidRPr="00873CB5">
        <w:rPr>
          <w:rFonts w:ascii="Arial" w:eastAsia="SimSun" w:hAnsi="Arial" w:cs="Arial"/>
          <w:b w:val="0"/>
          <w:bCs w:val="0"/>
          <w:i w:val="0"/>
          <w:iCs w:val="0"/>
          <w:color w:val="auto"/>
          <w:sz w:val="18"/>
          <w:lang w:eastAsia="zh-CN"/>
        </w:rPr>
        <w:t xml:space="preserve"> OSE</w:t>
      </w:r>
      <w:r w:rsidRPr="00873CB5">
        <w:rPr>
          <w:rFonts w:ascii="Arial" w:eastAsia="SimSun" w:hAnsi="Arial" w:cs="Arial"/>
          <w:b w:val="0"/>
          <w:bCs w:val="0"/>
          <w:i w:val="0"/>
          <w:iCs w:val="0"/>
          <w:color w:val="auto"/>
          <w:sz w:val="18"/>
          <w:lang w:eastAsia="zh-CN"/>
        </w:rPr>
        <w:t>，您有权在该虚拟</w:t>
      </w:r>
      <w:r w:rsidRPr="00873CB5">
        <w:rPr>
          <w:rFonts w:ascii="Arial" w:eastAsia="SimSun" w:hAnsi="Arial" w:cs="Arial"/>
          <w:b w:val="0"/>
          <w:bCs w:val="0"/>
          <w:i w:val="0"/>
          <w:iCs w:val="0"/>
          <w:color w:val="auto"/>
          <w:sz w:val="18"/>
          <w:lang w:eastAsia="zh-CN"/>
        </w:rPr>
        <w:t xml:space="preserve"> OSE </w:t>
      </w:r>
      <w:r w:rsidRPr="00873CB5">
        <w:rPr>
          <w:rFonts w:ascii="Arial" w:eastAsia="SimSun" w:hAnsi="Arial" w:cs="Arial"/>
          <w:b w:val="0"/>
          <w:bCs w:val="0"/>
          <w:i w:val="0"/>
          <w:iCs w:val="0"/>
          <w:color w:val="auto"/>
          <w:sz w:val="18"/>
          <w:lang w:eastAsia="zh-CN"/>
        </w:rPr>
        <w:t>中运行任意数量的软件实例。</w:t>
      </w:r>
    </w:p>
    <w:p w:rsidR="00282633" w:rsidRPr="007F401C" w:rsidRDefault="00282633" w:rsidP="00282633">
      <w:pPr>
        <w:pStyle w:val="PURHeading2"/>
        <w:rPr>
          <w:rFonts w:ascii="Arial" w:eastAsia="SimSun" w:hAnsi="Arial" w:cs="Arial"/>
          <w:b/>
          <w:bCs/>
          <w:lang w:eastAsia="zh-CN"/>
        </w:rPr>
      </w:pPr>
      <w:r w:rsidRPr="007F401C">
        <w:rPr>
          <w:rFonts w:ascii="Arial" w:eastAsia="SimSun" w:hAnsi="Arial" w:cs="Arial"/>
          <w:b/>
          <w:bCs/>
          <w:lang w:eastAsia="zh-CN"/>
        </w:rPr>
        <w:t>运行附加软件的实例</w:t>
      </w:r>
    </w:p>
    <w:p w:rsidR="00282633" w:rsidRPr="00873CB5" w:rsidRDefault="00282633" w:rsidP="00A132A3">
      <w:pPr>
        <w:pStyle w:val="PURBody-Indented"/>
        <w:spacing w:after="110"/>
        <w:ind w:left="274"/>
        <w:rPr>
          <w:rFonts w:eastAsia="SimSun" w:cs="Arial"/>
          <w:lang w:eastAsia="zh-CN"/>
        </w:rPr>
      </w:pPr>
      <w:r w:rsidRPr="00873CB5">
        <w:rPr>
          <w:rFonts w:eastAsia="SimSun" w:cs="Arial"/>
          <w:lang w:eastAsia="zh-CN"/>
        </w:rPr>
        <w:t>您可以在任意数量的设备上的物理或虚拟</w:t>
      </w:r>
      <w:r w:rsidRPr="00873CB5">
        <w:rPr>
          <w:rFonts w:eastAsia="SimSun" w:cs="Arial"/>
          <w:lang w:eastAsia="zh-CN"/>
        </w:rPr>
        <w:t xml:space="preserve"> OSE </w:t>
      </w:r>
      <w:r w:rsidRPr="00873CB5">
        <w:rPr>
          <w:rFonts w:eastAsia="SimSun" w:cs="Arial"/>
          <w:lang w:eastAsia="zh-CN"/>
        </w:rPr>
        <w:t>中运行或以其他方式使用</w:t>
      </w:r>
      <w:hyperlink w:anchor="Appendix1" w:history="1">
        <w:r w:rsidR="006B0863">
          <w:rPr>
            <w:rStyle w:val="Hyperlink"/>
            <w:rFonts w:eastAsia="SimSun" w:cs="Arial"/>
            <w:lang w:eastAsia="zh-CN"/>
          </w:rPr>
          <w:t>附录</w:t>
        </w:r>
        <w:r w:rsidR="006B0863">
          <w:rPr>
            <w:rStyle w:val="Hyperlink"/>
            <w:rFonts w:eastAsia="SimSun" w:cs="Arial"/>
            <w:lang w:eastAsia="zh-CN"/>
          </w:rPr>
          <w:t xml:space="preserve"> 1</w:t>
        </w:r>
      </w:hyperlink>
      <w:r w:rsidRPr="00873CB5">
        <w:rPr>
          <w:rFonts w:eastAsia="SimSun" w:cs="Arial"/>
          <w:lang w:eastAsia="zh-CN"/>
        </w:rPr>
        <w:t xml:space="preserve"> </w:t>
      </w:r>
      <w:r w:rsidRPr="00873CB5">
        <w:rPr>
          <w:rFonts w:eastAsia="SimSun" w:cs="Arial"/>
          <w:lang w:eastAsia="zh-CN"/>
        </w:rPr>
        <w:t>中列出的相应附加软件的任意数量的实例。您只能将这些实例与服务器软件一起使用。您可以直接与服务器软件一起使用任何实例，或通过其他附加软件间接地使用。</w:t>
      </w:r>
    </w:p>
    <w:p w:rsidR="00EA48AA" w:rsidRPr="00873CB5" w:rsidRDefault="00EA48AA" w:rsidP="00A132A3">
      <w:pPr>
        <w:pStyle w:val="PURHeading2"/>
        <w:spacing w:after="110"/>
        <w:rPr>
          <w:rFonts w:ascii="Arial" w:eastAsia="SimSun" w:hAnsi="Arial" w:cs="Arial"/>
          <w:lang w:eastAsia="zh-CN"/>
        </w:rPr>
      </w:pPr>
      <w:r w:rsidRPr="00873CB5">
        <w:rPr>
          <w:rFonts w:ascii="Arial" w:eastAsia="SimSun" w:hAnsi="Arial" w:cs="Arial"/>
          <w:lang w:eastAsia="zh-CN"/>
        </w:rPr>
        <w:t>在服务器或存储介质上创建和存储实例</w:t>
      </w:r>
    </w:p>
    <w:p w:rsidR="00EA48AA" w:rsidRPr="00873CB5" w:rsidRDefault="00EA48AA" w:rsidP="00A132A3">
      <w:pPr>
        <w:pStyle w:val="PURBody-Indented"/>
        <w:spacing w:after="110"/>
        <w:ind w:left="274"/>
        <w:rPr>
          <w:rFonts w:eastAsia="SimSun" w:cs="Arial"/>
          <w:lang w:eastAsia="zh-CN"/>
        </w:rPr>
      </w:pPr>
      <w:r w:rsidRPr="00873CB5">
        <w:rPr>
          <w:rFonts w:eastAsia="SimSun" w:cs="Arial"/>
          <w:lang w:eastAsia="zh-CN"/>
        </w:rPr>
        <w:t>对于获得的每一份软件许可，您拥有以下附加权利：</w:t>
      </w:r>
    </w:p>
    <w:p w:rsidR="00EA48AA" w:rsidRPr="00873CB5" w:rsidRDefault="00EA48AA" w:rsidP="006F4B5C">
      <w:pPr>
        <w:pStyle w:val="PURBullet-Indented"/>
        <w:rPr>
          <w:rFonts w:eastAsia="SimSun" w:cs="Arial"/>
          <w:lang w:eastAsia="zh-CN"/>
        </w:rPr>
      </w:pPr>
      <w:r w:rsidRPr="00873CB5">
        <w:rPr>
          <w:rFonts w:eastAsia="SimSun" w:cs="Arial"/>
          <w:lang w:eastAsia="zh-CN"/>
        </w:rPr>
        <w:t>您可以创建服务器软件和客户端软件的任意数量的实例。</w:t>
      </w:r>
    </w:p>
    <w:p w:rsidR="00EA48AA" w:rsidRPr="00873CB5" w:rsidRDefault="00EA48AA" w:rsidP="006F4B5C">
      <w:pPr>
        <w:pStyle w:val="PURBullet-Indented"/>
        <w:rPr>
          <w:rFonts w:eastAsia="SimSun" w:cs="Arial"/>
          <w:lang w:eastAsia="zh-CN"/>
        </w:rPr>
      </w:pPr>
      <w:r w:rsidRPr="00873CB5">
        <w:rPr>
          <w:rFonts w:eastAsia="SimSun" w:cs="Arial"/>
          <w:lang w:eastAsia="zh-CN"/>
        </w:rPr>
        <w:t>您可以在任何服务器或存储介质上存储服务器软件和客户端软件的实例。</w:t>
      </w:r>
    </w:p>
    <w:p w:rsidR="00EA48AA" w:rsidRPr="00873CB5" w:rsidRDefault="00EA48AA" w:rsidP="006F4B5C">
      <w:pPr>
        <w:pStyle w:val="PURBullet-Indented"/>
        <w:rPr>
          <w:rFonts w:eastAsia="SimSun" w:cs="Arial"/>
          <w:lang w:eastAsia="zh-CN"/>
        </w:rPr>
      </w:pPr>
      <w:r w:rsidRPr="00873CB5">
        <w:rPr>
          <w:rFonts w:eastAsia="SimSun" w:cs="Arial"/>
          <w:lang w:eastAsia="zh-CN"/>
        </w:rPr>
        <w:lastRenderedPageBreak/>
        <w:t>您可以创建和存储服务器软件及客户端软件的实例，但目的仅限于按照以上所述依据自己的任何软件许可行使运行服务器软件实例的权利（例如，不能将实例分发给第三方）。</w:t>
      </w:r>
    </w:p>
    <w:p w:rsidR="00282633" w:rsidRPr="007F401C" w:rsidRDefault="00282633" w:rsidP="00282633">
      <w:pPr>
        <w:pStyle w:val="PURHeading2"/>
        <w:rPr>
          <w:rFonts w:ascii="Arial" w:eastAsia="SimSun" w:hAnsi="Arial" w:cs="Arial"/>
          <w:b/>
          <w:bCs/>
          <w:lang w:eastAsia="zh-CN"/>
        </w:rPr>
      </w:pPr>
      <w:r w:rsidRPr="007F401C">
        <w:rPr>
          <w:rFonts w:ascii="Arial" w:eastAsia="SimSun" w:hAnsi="Arial" w:cs="Arial"/>
          <w:b/>
          <w:bCs/>
          <w:lang w:eastAsia="zh-CN"/>
        </w:rPr>
        <w:t>其他许可要求和</w:t>
      </w:r>
      <w:r w:rsidRPr="007F401C">
        <w:rPr>
          <w:rFonts w:ascii="Arial" w:eastAsia="SimSun" w:hAnsi="Arial" w:cs="Arial"/>
          <w:b/>
          <w:bCs/>
          <w:lang w:eastAsia="zh-CN"/>
        </w:rPr>
        <w:t>/</w:t>
      </w:r>
      <w:r w:rsidRPr="007F401C">
        <w:rPr>
          <w:rFonts w:ascii="Arial" w:eastAsia="SimSun" w:hAnsi="Arial" w:cs="Arial"/>
          <w:b/>
          <w:bCs/>
          <w:lang w:eastAsia="zh-CN"/>
        </w:rPr>
        <w:t>或使用权利</w:t>
      </w:r>
    </w:p>
    <w:p w:rsidR="00282633" w:rsidRPr="00873CB5" w:rsidRDefault="00284E2C" w:rsidP="00282633">
      <w:pPr>
        <w:pStyle w:val="PURBlueStrong-Indented"/>
        <w:rPr>
          <w:rFonts w:eastAsia="SimSun" w:cs="Arial"/>
          <w:lang w:eastAsia="zh-CN"/>
        </w:rPr>
      </w:pPr>
      <w:r w:rsidRPr="00873CB5">
        <w:rPr>
          <w:rFonts w:eastAsia="SimSun" w:cs="Arial"/>
          <w:lang w:eastAsia="zh-CN"/>
        </w:rPr>
        <w:t>访问时无需使用订户访问许可</w:t>
      </w:r>
      <w:r w:rsidRPr="00873CB5">
        <w:rPr>
          <w:rFonts w:eastAsia="SimSun" w:cs="Arial"/>
          <w:lang w:eastAsia="zh-CN"/>
        </w:rPr>
        <w:t xml:space="preserve"> (SAL)</w:t>
      </w:r>
    </w:p>
    <w:p w:rsidR="00282633" w:rsidRPr="00873CB5" w:rsidRDefault="00284E2C" w:rsidP="00282633">
      <w:pPr>
        <w:pStyle w:val="PURBody-Indented"/>
        <w:rPr>
          <w:rFonts w:eastAsia="SimSun" w:cs="Arial"/>
          <w:lang w:eastAsia="zh-CN"/>
        </w:rPr>
      </w:pPr>
      <w:r w:rsidRPr="00873CB5">
        <w:rPr>
          <w:rFonts w:eastAsia="SimSun" w:cs="Arial"/>
          <w:lang w:eastAsia="zh-CN"/>
        </w:rPr>
        <w:t>无需为其他设备获得</w:t>
      </w:r>
      <w:r w:rsidRPr="00873CB5">
        <w:rPr>
          <w:rFonts w:eastAsia="SimSun" w:cs="Arial"/>
          <w:lang w:eastAsia="zh-CN"/>
        </w:rPr>
        <w:t xml:space="preserve"> SAL </w:t>
      </w:r>
      <w:r w:rsidRPr="00873CB5">
        <w:rPr>
          <w:rFonts w:eastAsia="SimSun" w:cs="Arial"/>
          <w:lang w:eastAsia="zh-CN"/>
        </w:rPr>
        <w:t>便可以访问您的服务器软件实例。</w:t>
      </w:r>
    </w:p>
    <w:p w:rsidR="00D62BE8" w:rsidRPr="00873CB5" w:rsidRDefault="00D62BE8" w:rsidP="00D62BE8">
      <w:pPr>
        <w:pStyle w:val="PURBlueStrong"/>
        <w:rPr>
          <w:rFonts w:eastAsia="SimSun" w:cs="Arial"/>
          <w:lang w:eastAsia="zh-CN"/>
        </w:rPr>
      </w:pPr>
      <w:r w:rsidRPr="00873CB5">
        <w:rPr>
          <w:rFonts w:eastAsia="SimSun" w:cs="Arial"/>
          <w:lang w:eastAsia="zh-CN"/>
        </w:rPr>
        <w:t>可分发代码</w:t>
      </w:r>
    </w:p>
    <w:p w:rsidR="00D62BE8" w:rsidRPr="00873CB5" w:rsidRDefault="00D62BE8" w:rsidP="00D62BE8">
      <w:pPr>
        <w:pStyle w:val="PURBody-Indented"/>
        <w:rPr>
          <w:rFonts w:eastAsia="SimSun" w:cs="Arial"/>
          <w:lang w:eastAsia="zh-CN"/>
        </w:rPr>
      </w:pPr>
      <w:r w:rsidRPr="00873CB5">
        <w:rPr>
          <w:rFonts w:eastAsia="SimSun" w:cs="Arial"/>
          <w:lang w:eastAsia="zh-CN"/>
        </w:rPr>
        <w:t>您可以如</w:t>
      </w:r>
      <w:r w:rsidRPr="00986414">
        <w:rPr>
          <w:rFonts w:ascii="SimSun" w:eastAsia="SimSun" w:hAnsi="SimSun" w:cs="Arial"/>
          <w:lang w:eastAsia="zh-CN"/>
        </w:rPr>
        <w:t>“</w:t>
      </w:r>
      <w:r w:rsidRPr="00873CB5">
        <w:rPr>
          <w:rFonts w:eastAsia="SimSun" w:cs="Arial"/>
          <w:lang w:eastAsia="zh-CN"/>
        </w:rPr>
        <w:t>通用许可条款</w:t>
      </w:r>
      <w:r w:rsidRPr="00986414">
        <w:rPr>
          <w:rFonts w:ascii="SimSun" w:eastAsia="SimSun" w:hAnsi="SimSun" w:cs="Arial"/>
          <w:lang w:eastAsia="zh-CN"/>
        </w:rPr>
        <w:t>”</w:t>
      </w:r>
      <w:r w:rsidRPr="00873CB5">
        <w:rPr>
          <w:rFonts w:eastAsia="SimSun" w:cs="Arial"/>
          <w:lang w:eastAsia="zh-CN"/>
        </w:rPr>
        <w:t>中所述使用</w:t>
      </w:r>
      <w:r w:rsidRPr="00986414">
        <w:rPr>
          <w:rFonts w:ascii="SimSun" w:eastAsia="SimSun" w:hAnsi="SimSun" w:cs="Arial"/>
          <w:lang w:eastAsia="zh-CN"/>
        </w:rPr>
        <w:t>“</w:t>
      </w:r>
      <w:r w:rsidRPr="00873CB5">
        <w:rPr>
          <w:rFonts w:eastAsia="SimSun" w:cs="Arial"/>
          <w:lang w:eastAsia="zh-CN"/>
        </w:rPr>
        <w:t>可分发代码</w:t>
      </w:r>
      <w:r w:rsidRPr="00986414">
        <w:rPr>
          <w:rFonts w:ascii="SimSun" w:eastAsia="SimSun" w:hAnsi="SimSun" w:cs="Arial"/>
          <w:lang w:eastAsia="zh-CN"/>
        </w:rPr>
        <w:t>”</w:t>
      </w:r>
      <w:r w:rsidRPr="00873CB5">
        <w:rPr>
          <w:rFonts w:eastAsia="SimSun" w:cs="Arial"/>
          <w:lang w:eastAsia="zh-CN"/>
        </w:rPr>
        <w:t>。</w:t>
      </w:r>
    </w:p>
    <w:p w:rsidR="00D62BE8" w:rsidRPr="007F401C" w:rsidRDefault="00D62BE8" w:rsidP="00D62BE8">
      <w:pPr>
        <w:pStyle w:val="PURHeading2"/>
        <w:rPr>
          <w:rFonts w:ascii="Arial" w:eastAsia="SimSun" w:hAnsi="Arial" w:cs="Arial"/>
          <w:b/>
          <w:bCs/>
          <w:lang w:eastAsia="zh-CN"/>
        </w:rPr>
      </w:pPr>
      <w:r w:rsidRPr="007F401C">
        <w:rPr>
          <w:rFonts w:ascii="Arial" w:eastAsia="SimSun" w:hAnsi="Arial" w:cs="Arial"/>
          <w:b/>
          <w:bCs/>
          <w:lang w:eastAsia="zh-CN"/>
        </w:rPr>
        <w:t>服务器场内的许可移动性</w:t>
      </w:r>
    </w:p>
    <w:p w:rsidR="00D62BE8" w:rsidRPr="00873CB5" w:rsidRDefault="00D62BE8" w:rsidP="00D62BE8">
      <w:pPr>
        <w:pStyle w:val="PURBody-Indented"/>
        <w:rPr>
          <w:rFonts w:eastAsia="SimSun" w:cs="Arial"/>
          <w:lang w:eastAsia="zh-CN"/>
        </w:rPr>
      </w:pPr>
      <w:r w:rsidRPr="00873CB5">
        <w:rPr>
          <w:rFonts w:eastAsia="SimSun" w:cs="Arial"/>
          <w:lang w:eastAsia="zh-CN"/>
        </w:rPr>
        <w:t>注意：仅适用于在下面的</w:t>
      </w:r>
      <w:r w:rsidRPr="00986414">
        <w:rPr>
          <w:rFonts w:ascii="SimSun" w:eastAsia="SimSun" w:hAnsi="SimSun" w:cs="Arial"/>
          <w:lang w:eastAsia="zh-CN"/>
        </w:rPr>
        <w:t>“</w:t>
      </w:r>
      <w:r w:rsidRPr="00873CB5">
        <w:rPr>
          <w:rFonts w:eastAsia="SimSun" w:cs="Arial"/>
          <w:lang w:eastAsia="zh-CN"/>
        </w:rPr>
        <w:t>产品特定许可条款</w:t>
      </w:r>
      <w:r w:rsidRPr="00986414">
        <w:rPr>
          <w:rFonts w:ascii="SimSun" w:eastAsia="SimSun" w:hAnsi="SimSun" w:cs="Arial"/>
          <w:lang w:eastAsia="zh-CN"/>
        </w:rPr>
        <w:t>”</w:t>
      </w:r>
      <w:r w:rsidRPr="00873CB5">
        <w:rPr>
          <w:rFonts w:eastAsia="SimSun" w:cs="Arial"/>
          <w:lang w:eastAsia="zh-CN"/>
        </w:rPr>
        <w:t>一节中指定为具有服务器场内的许可移动性的产品。</w:t>
      </w:r>
    </w:p>
    <w:p w:rsidR="00D62BE8" w:rsidRPr="00873CB5" w:rsidRDefault="00D62BE8" w:rsidP="00D62BE8">
      <w:pPr>
        <w:pStyle w:val="PURBlueStrong"/>
        <w:rPr>
          <w:rFonts w:eastAsia="SimSun" w:cs="Arial"/>
          <w:lang w:eastAsia="zh-CN"/>
        </w:rPr>
      </w:pPr>
      <w:r w:rsidRPr="00873CB5">
        <w:rPr>
          <w:rFonts w:eastAsia="SimSun" w:cs="Arial"/>
          <w:lang w:eastAsia="zh-CN"/>
        </w:rPr>
        <w:t>在服务器场内分配许可以及使用软件</w:t>
      </w:r>
    </w:p>
    <w:p w:rsidR="005D2BF6" w:rsidRPr="00873CB5" w:rsidRDefault="005D2BF6" w:rsidP="005D2BF6">
      <w:pPr>
        <w:pStyle w:val="PURBody-Indented"/>
        <w:rPr>
          <w:rFonts w:eastAsia="SimSun" w:cs="Arial"/>
          <w:lang w:eastAsia="zh-CN"/>
        </w:rPr>
      </w:pPr>
      <w:r w:rsidRPr="00873CB5">
        <w:rPr>
          <w:rFonts w:eastAsia="SimSun" w:cs="Arial"/>
          <w:lang w:eastAsia="zh-CN"/>
        </w:rPr>
        <w:t>您可以按照一般许可条款中所述重新分配内核许可。另外，您也可以按照如下所述重新分配这些许可。</w:t>
      </w:r>
    </w:p>
    <w:p w:rsidR="00D62BE8" w:rsidRPr="00873CB5" w:rsidRDefault="00D62BE8" w:rsidP="00D62BE8">
      <w:pPr>
        <w:pStyle w:val="PURBody-Indented"/>
        <w:rPr>
          <w:rFonts w:eastAsia="SimSun" w:cs="Arial"/>
          <w:lang w:eastAsia="zh-CN"/>
        </w:rPr>
      </w:pPr>
      <w:r w:rsidRPr="00873CB5">
        <w:rPr>
          <w:rStyle w:val="Strong"/>
          <w:rFonts w:eastAsia="SimSun" w:cs="Arial"/>
          <w:lang w:eastAsia="zh-CN"/>
        </w:rPr>
        <w:t>服务器场。</w:t>
      </w:r>
      <w:r w:rsidRPr="00873CB5">
        <w:rPr>
          <w:rFonts w:eastAsia="SimSun" w:cs="Arial"/>
          <w:lang w:eastAsia="zh-CN"/>
        </w:rPr>
        <w:t>服务器场由最多两个数据中心组成，每个数据中心的物理位置具有以下特点：</w:t>
      </w:r>
    </w:p>
    <w:p w:rsidR="00D62BE8" w:rsidRPr="00873CB5" w:rsidRDefault="00D62BE8" w:rsidP="006F4B5C">
      <w:pPr>
        <w:pStyle w:val="PURBullet-Indented"/>
        <w:rPr>
          <w:rFonts w:eastAsia="SimSun" w:cs="Arial"/>
          <w:lang w:eastAsia="zh-CN"/>
        </w:rPr>
      </w:pPr>
      <w:r w:rsidRPr="00873CB5">
        <w:rPr>
          <w:rFonts w:eastAsia="SimSun" w:cs="Arial"/>
          <w:lang w:eastAsia="zh-CN"/>
        </w:rPr>
        <w:t>所在的时区与另一个数据中心的当地时区（协调世界时</w:t>
      </w:r>
      <w:r w:rsidRPr="00873CB5">
        <w:rPr>
          <w:rFonts w:eastAsia="SimSun" w:cs="Arial"/>
          <w:lang w:eastAsia="zh-CN"/>
        </w:rPr>
        <w:t xml:space="preserve"> (UTC) </w:t>
      </w:r>
      <w:r w:rsidRPr="00873CB5">
        <w:rPr>
          <w:rFonts w:eastAsia="SimSun" w:cs="Arial"/>
          <w:lang w:eastAsia="zh-CN"/>
        </w:rPr>
        <w:t>而不是</w:t>
      </w:r>
      <w:r w:rsidRPr="00873CB5">
        <w:rPr>
          <w:rFonts w:eastAsia="SimSun" w:cs="Arial"/>
          <w:lang w:eastAsia="zh-CN"/>
        </w:rPr>
        <w:t xml:space="preserve"> DST</w:t>
      </w:r>
      <w:r w:rsidRPr="00873CB5">
        <w:rPr>
          <w:rFonts w:eastAsia="SimSun" w:cs="Arial"/>
          <w:lang w:eastAsia="zh-CN"/>
        </w:rPr>
        <w:t>）的时差在四个小时以内，和</w:t>
      </w:r>
      <w:r w:rsidRPr="00873CB5">
        <w:rPr>
          <w:rFonts w:eastAsia="SimSun" w:cs="Arial"/>
          <w:lang w:eastAsia="zh-CN"/>
        </w:rPr>
        <w:t>/</w:t>
      </w:r>
      <w:r w:rsidRPr="00873CB5">
        <w:rPr>
          <w:rFonts w:eastAsia="SimSun" w:cs="Arial"/>
          <w:lang w:eastAsia="zh-CN"/>
        </w:rPr>
        <w:t>或</w:t>
      </w:r>
    </w:p>
    <w:p w:rsidR="00D62BE8" w:rsidRPr="00873CB5" w:rsidRDefault="00D62BE8" w:rsidP="006F4B5C">
      <w:pPr>
        <w:pStyle w:val="PURBullet-Indented"/>
        <w:rPr>
          <w:rFonts w:eastAsia="SimSun" w:cs="Arial"/>
          <w:sz w:val="20"/>
          <w:lang w:eastAsia="zh-CN"/>
        </w:rPr>
      </w:pPr>
      <w:r w:rsidRPr="00873CB5">
        <w:rPr>
          <w:rFonts w:eastAsia="SimSun" w:cs="Arial"/>
          <w:lang w:eastAsia="zh-CN"/>
        </w:rPr>
        <w:t>在欧盟</w:t>
      </w:r>
      <w:r w:rsidRPr="00873CB5">
        <w:rPr>
          <w:rFonts w:eastAsia="SimSun" w:cs="Arial"/>
          <w:lang w:eastAsia="zh-CN"/>
        </w:rPr>
        <w:t xml:space="preserve"> (EU) </w:t>
      </w:r>
      <w:r w:rsidRPr="00873CB5">
        <w:rPr>
          <w:rFonts w:eastAsia="SimSun" w:cs="Arial"/>
          <w:lang w:eastAsia="zh-CN"/>
        </w:rPr>
        <w:t>和</w:t>
      </w:r>
      <w:r w:rsidRPr="00873CB5">
        <w:rPr>
          <w:rFonts w:eastAsia="SimSun" w:cs="Arial"/>
          <w:lang w:eastAsia="zh-CN"/>
        </w:rPr>
        <w:t>/</w:t>
      </w:r>
      <w:r w:rsidRPr="00873CB5">
        <w:rPr>
          <w:rFonts w:eastAsia="SimSun" w:cs="Arial"/>
          <w:lang w:eastAsia="zh-CN"/>
        </w:rPr>
        <w:t>或欧洲自由贸易联盟</w:t>
      </w:r>
      <w:r w:rsidRPr="00873CB5">
        <w:rPr>
          <w:rFonts w:eastAsia="SimSun" w:cs="Arial"/>
          <w:lang w:eastAsia="zh-CN"/>
        </w:rPr>
        <w:t xml:space="preserve"> (EFTA) </w:t>
      </w:r>
      <w:r w:rsidRPr="00873CB5">
        <w:rPr>
          <w:rFonts w:eastAsia="SimSun" w:cs="Arial"/>
          <w:lang w:eastAsia="zh-CN"/>
        </w:rPr>
        <w:t>范围内。</w:t>
      </w:r>
    </w:p>
    <w:p w:rsidR="00D62BE8" w:rsidRPr="00873CB5" w:rsidRDefault="00D62BE8" w:rsidP="00D62BE8">
      <w:pPr>
        <w:pStyle w:val="PURBody-Indented"/>
        <w:rPr>
          <w:rFonts w:eastAsia="SimSun" w:cs="Arial"/>
          <w:lang w:eastAsia="zh-CN"/>
        </w:rPr>
      </w:pPr>
      <w:r w:rsidRPr="00873CB5">
        <w:rPr>
          <w:rFonts w:eastAsia="SimSun" w:cs="Arial"/>
          <w:lang w:eastAsia="zh-CN"/>
        </w:rPr>
        <w:t>每个数据中心都只能成为一个服务器场的组成部分。您可以将数据中心从一个服务器场重新分配到另一个服务器场，但间隔时间不能太短（即两次分配的日期间隔不得少于</w:t>
      </w:r>
      <w:r w:rsidRPr="00873CB5">
        <w:rPr>
          <w:rFonts w:eastAsia="SimSun" w:cs="Arial"/>
          <w:lang w:eastAsia="zh-CN"/>
        </w:rPr>
        <w:t xml:space="preserve"> 30 </w:t>
      </w:r>
      <w:r w:rsidRPr="00873CB5">
        <w:rPr>
          <w:rFonts w:eastAsia="SimSun" w:cs="Arial"/>
          <w:lang w:eastAsia="zh-CN"/>
        </w:rPr>
        <w:t>天）。</w:t>
      </w:r>
    </w:p>
    <w:p w:rsidR="00282633" w:rsidRPr="00873CB5" w:rsidRDefault="00282633" w:rsidP="008A355D">
      <w:pPr>
        <w:pStyle w:val="PURBullet-Indented"/>
        <w:numPr>
          <w:ilvl w:val="0"/>
          <w:numId w:val="10"/>
        </w:numPr>
        <w:rPr>
          <w:rFonts w:eastAsia="SimSun" w:cs="Arial"/>
          <w:lang w:eastAsia="zh-CN"/>
        </w:rPr>
      </w:pPr>
      <w:r w:rsidRPr="00873CB5">
        <w:rPr>
          <w:rFonts w:eastAsia="SimSun" w:cs="Arial"/>
          <w:b/>
          <w:lang w:eastAsia="zh-CN"/>
        </w:rPr>
        <w:t>服务器场内</w:t>
      </w:r>
      <w:r w:rsidRPr="00873CB5">
        <w:rPr>
          <w:rFonts w:eastAsia="SimSun" w:cs="Arial"/>
          <w:lang w:eastAsia="zh-CN"/>
        </w:rPr>
        <w:t>。您可以根据需要随时将内核许可重新分配给位于同一服务器场内的任意服务器。对于已分配给同一服务器场内服务器的内核许可，禁止短时间内重新分配的规定不适用。</w:t>
      </w:r>
    </w:p>
    <w:p w:rsidR="00282633" w:rsidRPr="00873CB5" w:rsidRDefault="00282633" w:rsidP="008A355D">
      <w:pPr>
        <w:pStyle w:val="PURBullet-Indented"/>
        <w:numPr>
          <w:ilvl w:val="0"/>
          <w:numId w:val="10"/>
        </w:numPr>
        <w:rPr>
          <w:rFonts w:eastAsia="SimSun" w:cs="Arial"/>
          <w:lang w:eastAsia="zh-CN"/>
        </w:rPr>
      </w:pPr>
      <w:r w:rsidRPr="00873CB5">
        <w:rPr>
          <w:rFonts w:eastAsia="SimSun" w:cs="Arial"/>
          <w:b/>
          <w:lang w:eastAsia="zh-CN"/>
        </w:rPr>
        <w:t>跨服务器场</w:t>
      </w:r>
      <w:r w:rsidRPr="00873CB5">
        <w:rPr>
          <w:rFonts w:eastAsia="SimSun" w:cs="Arial"/>
          <w:lang w:eastAsia="zh-CN"/>
        </w:rPr>
        <w:t>。您可以将内核许可重新分配给位于其他服务器场内的任意服务器，但间隔不能太短（即两次分配的日期间隔不得少于三十</w:t>
      </w:r>
      <w:r w:rsidRPr="00873CB5">
        <w:rPr>
          <w:rFonts w:eastAsia="SimSun" w:cs="Arial"/>
          <w:lang w:eastAsia="zh-CN"/>
        </w:rPr>
        <w:t xml:space="preserve"> (30) </w:t>
      </w:r>
      <w:r w:rsidRPr="00873CB5">
        <w:rPr>
          <w:rFonts w:eastAsia="SimSun" w:cs="Arial"/>
          <w:lang w:eastAsia="zh-CN"/>
        </w:rPr>
        <w:t>天）。</w:t>
      </w:r>
    </w:p>
    <w:p w:rsidR="00EA48AA" w:rsidRPr="00873CB5" w:rsidRDefault="00EA48AA" w:rsidP="00EA48AA">
      <w:pPr>
        <w:pStyle w:val="PURHeading1"/>
        <w:pBdr>
          <w:bottom w:val="none" w:sz="0" w:space="0" w:color="auto"/>
        </w:pBdr>
        <w:ind w:left="360"/>
        <w:rPr>
          <w:rFonts w:eastAsia="SimSun" w:cs="Arial"/>
          <w:lang w:eastAsia="zh-CN"/>
        </w:rPr>
      </w:pPr>
      <w:r w:rsidRPr="00873CB5">
        <w:rPr>
          <w:rFonts w:eastAsia="SimSun" w:cs="Arial"/>
          <w:lang w:eastAsia="zh-CN"/>
        </w:rPr>
        <w:t>产品特定许可条款</w:t>
      </w:r>
    </w:p>
    <w:p w:rsidR="00EA48AA" w:rsidRPr="00873CB5" w:rsidRDefault="00EA48AA" w:rsidP="00EA48AA">
      <w:pPr>
        <w:pStyle w:val="PURProductName"/>
        <w:pBdr>
          <w:bottom w:val="none" w:sz="0" w:space="0" w:color="auto"/>
        </w:pBdr>
        <w:ind w:left="360"/>
        <w:rPr>
          <w:rFonts w:eastAsia="SimSun" w:cs="Arial"/>
          <w:lang w:eastAsia="zh-CN"/>
        </w:rPr>
      </w:pPr>
      <w:bookmarkStart w:id="311" w:name="_Toc317160723"/>
      <w:r w:rsidRPr="00873CB5">
        <w:rPr>
          <w:rFonts w:eastAsia="SimSun" w:cs="Arial"/>
          <w:lang w:eastAsia="zh-CN"/>
        </w:rPr>
        <w:t>SQL Server 2012 Enterprise</w:t>
      </w:r>
      <w:bookmarkEnd w:id="311"/>
      <w:r w:rsidR="00803447" w:rsidRPr="00873CB5">
        <w:rPr>
          <w:rFonts w:eastAsia="SimSun" w:cs="Arial"/>
        </w:rPr>
        <w:fldChar w:fldCharType="begin"/>
      </w:r>
      <w:r w:rsidRPr="00873CB5">
        <w:rPr>
          <w:rFonts w:eastAsia="SimSun" w:cs="Arial"/>
          <w:lang w:eastAsia="zh-CN"/>
        </w:rPr>
        <w:instrText>XE "</w:instrText>
      </w:r>
      <w:r w:rsidR="005514B6" w:rsidRPr="005514B6">
        <w:rPr>
          <w:rFonts w:eastAsia="SimSun" w:cs="Arial"/>
          <w:lang w:eastAsia="zh-CN"/>
        </w:rPr>
        <w:instrText xml:space="preserve"> </w:instrText>
      </w:r>
      <w:r w:rsidR="005514B6" w:rsidRPr="00873CB5">
        <w:rPr>
          <w:rFonts w:eastAsia="SimSun" w:cs="Arial"/>
          <w:lang w:eastAsia="zh-CN"/>
        </w:rPr>
        <w:instrText>SQL Server 2012 Enterprise</w:instrText>
      </w:r>
      <w:r w:rsidRPr="00873CB5">
        <w:rPr>
          <w:rFonts w:eastAsia="SimSun" w:cs="Arial"/>
          <w:lang w:eastAsia="zh-CN"/>
        </w:rPr>
        <w:instrText xml:space="preserve">" </w:instrText>
      </w:r>
      <w:r w:rsidR="00803447" w:rsidRPr="00873CB5">
        <w:rPr>
          <w:rFonts w:eastAsia="SimSun" w:cs="Arial"/>
        </w:rPr>
        <w:fldChar w:fldCharType="end"/>
      </w:r>
      <w:r w:rsidR="00803447" w:rsidRPr="00873CB5">
        <w:rPr>
          <w:rFonts w:eastAsia="SimSun" w:cs="Arial"/>
        </w:rPr>
        <w:fldChar w:fldCharType="begin"/>
      </w:r>
      <w:r w:rsidRPr="00873CB5">
        <w:rPr>
          <w:rFonts w:eastAsia="SimSun" w:cs="Arial"/>
          <w:lang w:eastAsia="zh-CN"/>
        </w:rPr>
        <w:instrText xml:space="preserve"> TC "</w:instrText>
      </w:r>
      <w:r w:rsidR="005514B6" w:rsidRPr="005514B6">
        <w:rPr>
          <w:rFonts w:eastAsia="SimSun" w:cs="Arial"/>
          <w:lang w:eastAsia="zh-CN"/>
        </w:rPr>
        <w:instrText xml:space="preserve"> </w:instrText>
      </w:r>
      <w:r w:rsidR="005514B6" w:rsidRPr="00873CB5">
        <w:rPr>
          <w:rFonts w:eastAsia="SimSun" w:cs="Arial"/>
          <w:lang w:eastAsia="zh-CN"/>
        </w:rPr>
        <w:instrText>SQL Server 2012 Enterprise</w:instrText>
      </w:r>
      <w:r w:rsidRPr="00873CB5">
        <w:rPr>
          <w:rFonts w:eastAsia="SimSun" w:cs="Arial"/>
          <w:lang w:eastAsia="zh-CN"/>
        </w:rPr>
        <w:instrText>" \l 2</w:instrText>
      </w:r>
      <w:r w:rsidR="00803447" w:rsidRPr="00873CB5">
        <w:rPr>
          <w:rFonts w:eastAsia="SimSun" w:cs="Arial"/>
        </w:rPr>
        <w:fldChar w:fldCharType="end"/>
      </w:r>
    </w:p>
    <w:p w:rsidR="00EA48AA" w:rsidRPr="00873CB5" w:rsidRDefault="00EA48AA" w:rsidP="00EA48AA">
      <w:pPr>
        <w:pStyle w:val="PURLicenseTerm"/>
        <w:ind w:left="360"/>
        <w:rPr>
          <w:rFonts w:eastAsia="SimSun" w:cs="Arial"/>
          <w:lang w:eastAsia="zh-CN"/>
        </w:rPr>
      </w:pPr>
      <w:r w:rsidRPr="00873CB5">
        <w:rPr>
          <w:rFonts w:eastAsia="SimSun" w:cs="Arial"/>
          <w:lang w:eastAsia="zh-CN"/>
        </w:rPr>
        <w:t>适用于此产品使用的许可条款包括通用许可条款、此许可模式的一般许可条款以及以下条款：</w:t>
      </w:r>
    </w:p>
    <w:tbl>
      <w:tblPr>
        <w:tblW w:w="0" w:type="auto"/>
        <w:tblBorders>
          <w:top w:val="single" w:sz="4" w:space="0" w:color="00467F"/>
          <w:bottom w:val="single" w:sz="4" w:space="0" w:color="00467F"/>
        </w:tblBorders>
        <w:tblCellMar>
          <w:top w:w="58" w:type="dxa"/>
          <w:left w:w="115" w:type="dxa"/>
          <w:bottom w:w="58" w:type="dxa"/>
          <w:right w:w="115" w:type="dxa"/>
        </w:tblCellMar>
        <w:tblLook w:val="04A0" w:firstRow="1" w:lastRow="0" w:firstColumn="1" w:lastColumn="0" w:noHBand="0" w:noVBand="1"/>
      </w:tblPr>
      <w:tblGrid>
        <w:gridCol w:w="5520"/>
        <w:gridCol w:w="5510"/>
      </w:tblGrid>
      <w:tr w:rsidR="00EA48AA" w:rsidRPr="00873CB5" w:rsidTr="007F401C">
        <w:tc>
          <w:tcPr>
            <w:tcW w:w="5520" w:type="dxa"/>
          </w:tcPr>
          <w:p w:rsidR="00EA48AA" w:rsidRPr="00873CB5" w:rsidRDefault="00573633" w:rsidP="00EA48AA">
            <w:pPr>
              <w:pStyle w:val="PURBody"/>
              <w:spacing w:after="0"/>
              <w:ind w:left="360"/>
              <w:rPr>
                <w:rFonts w:eastAsia="SimSun" w:cs="Arial"/>
                <w:color w:val="404040"/>
                <w:lang w:eastAsia="zh-CN"/>
              </w:rPr>
            </w:pPr>
            <w:r w:rsidRPr="00873CB5">
              <w:rPr>
                <w:rFonts w:eastAsia="SimSun" w:cs="Arial"/>
                <w:lang w:eastAsia="zh-CN"/>
              </w:rPr>
              <w:t>服务器场内的许可移动性：</w:t>
            </w:r>
            <w:r w:rsidRPr="00873CB5">
              <w:rPr>
                <w:rFonts w:eastAsia="SimSun" w:cs="Arial"/>
                <w:b/>
                <w:lang w:eastAsia="zh-CN"/>
              </w:rPr>
              <w:t>是</w:t>
            </w:r>
          </w:p>
        </w:tc>
        <w:tc>
          <w:tcPr>
            <w:tcW w:w="5510" w:type="dxa"/>
          </w:tcPr>
          <w:p w:rsidR="00EA48AA" w:rsidRPr="00873CB5" w:rsidRDefault="00573633" w:rsidP="00EA48AA">
            <w:pPr>
              <w:pStyle w:val="PURBody"/>
              <w:spacing w:after="0"/>
              <w:ind w:left="360"/>
              <w:rPr>
                <w:rFonts w:eastAsia="SimSun" w:cs="Arial"/>
                <w:color w:val="404040"/>
                <w:lang w:eastAsia="zh-CN"/>
              </w:rPr>
            </w:pPr>
            <w:r w:rsidRPr="00873CB5">
              <w:rPr>
                <w:rFonts w:eastAsia="SimSun" w:cs="Arial"/>
                <w:lang w:eastAsia="zh-CN"/>
              </w:rPr>
              <w:t>请参阅适用声明：</w:t>
            </w:r>
            <w:r w:rsidRPr="00873CB5">
              <w:rPr>
                <w:rFonts w:eastAsia="SimSun" w:cs="Arial"/>
                <w:b/>
                <w:lang w:eastAsia="zh-CN"/>
              </w:rPr>
              <w:t>自动更新</w:t>
            </w:r>
            <w:r w:rsidRPr="00873CB5">
              <w:rPr>
                <w:rFonts w:eastAsia="SimSun" w:cs="Arial"/>
                <w:lang w:eastAsia="zh-CN"/>
              </w:rPr>
              <w:t>（请参阅附录</w:t>
            </w:r>
            <w:r w:rsidRPr="00873CB5">
              <w:rPr>
                <w:rFonts w:eastAsia="SimSun" w:cs="Arial"/>
                <w:lang w:eastAsia="zh-CN"/>
              </w:rPr>
              <w:t xml:space="preserve"> </w:t>
            </w:r>
            <w:r w:rsidRPr="00A00452">
              <w:rPr>
                <w:rFonts w:ascii="Arial Narrow" w:eastAsia="SimSun" w:hAnsi="Arial Narrow" w:cs="Arial"/>
                <w:lang w:eastAsia="zh-CN"/>
              </w:rPr>
              <w:t>2</w:t>
            </w:r>
            <w:r w:rsidRPr="00873CB5">
              <w:rPr>
                <w:rFonts w:eastAsia="SimSun" w:cs="Arial"/>
                <w:lang w:eastAsia="zh-CN"/>
              </w:rPr>
              <w:t>）</w:t>
            </w:r>
          </w:p>
        </w:tc>
      </w:tr>
      <w:tr w:rsidR="00EA48AA" w:rsidRPr="00873CB5" w:rsidTr="007F401C">
        <w:tc>
          <w:tcPr>
            <w:tcW w:w="5520" w:type="dxa"/>
          </w:tcPr>
          <w:p w:rsidR="00EA48AA" w:rsidRPr="00873CB5" w:rsidRDefault="00573633" w:rsidP="00EA48AA">
            <w:pPr>
              <w:pStyle w:val="PURBody"/>
              <w:spacing w:after="0"/>
              <w:ind w:left="360"/>
              <w:rPr>
                <w:rFonts w:eastAsia="SimSun" w:cs="Arial"/>
                <w:color w:val="404040"/>
                <w:lang w:eastAsia="zh-CN"/>
              </w:rPr>
            </w:pPr>
            <w:r w:rsidRPr="00873CB5">
              <w:rPr>
                <w:rFonts w:eastAsia="SimSun" w:cs="Arial"/>
                <w:lang w:eastAsia="zh-CN"/>
              </w:rPr>
              <w:t>客户端</w:t>
            </w:r>
            <w:r w:rsidRPr="00873CB5">
              <w:rPr>
                <w:rFonts w:eastAsia="SimSun" w:cs="Arial"/>
                <w:lang w:eastAsia="zh-CN"/>
              </w:rPr>
              <w:t>/</w:t>
            </w:r>
            <w:r w:rsidRPr="00873CB5">
              <w:rPr>
                <w:rFonts w:eastAsia="SimSun" w:cs="Arial"/>
                <w:lang w:eastAsia="zh-CN"/>
              </w:rPr>
              <w:t>附加软件：</w:t>
            </w:r>
            <w:r w:rsidRPr="00873CB5">
              <w:rPr>
                <w:rFonts w:eastAsia="SimSun" w:cs="Arial"/>
                <w:b/>
                <w:lang w:eastAsia="zh-CN"/>
              </w:rPr>
              <w:t>是</w:t>
            </w:r>
            <w:r w:rsidRPr="00873CB5">
              <w:rPr>
                <w:rFonts w:eastAsia="SimSun"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eastAsia="SimSun" w:cs="Arial"/>
                <w:i/>
                <w:lang w:eastAsia="zh-CN"/>
              </w:rPr>
              <w:t>）</w:t>
            </w:r>
          </w:p>
        </w:tc>
        <w:tc>
          <w:tcPr>
            <w:tcW w:w="5510" w:type="dxa"/>
          </w:tcPr>
          <w:p w:rsidR="00EA48AA" w:rsidRPr="00873CB5" w:rsidRDefault="00EA48AA" w:rsidP="00EA48AA">
            <w:pPr>
              <w:pStyle w:val="PURBody"/>
              <w:spacing w:after="0"/>
              <w:ind w:left="360"/>
              <w:rPr>
                <w:rFonts w:eastAsia="SimSun" w:cs="Arial"/>
                <w:color w:val="404040"/>
                <w:lang w:eastAsia="zh-CN"/>
              </w:rPr>
            </w:pPr>
          </w:p>
        </w:tc>
      </w:tr>
    </w:tbl>
    <w:p w:rsidR="00EA48AA" w:rsidRPr="00873CB5" w:rsidRDefault="00EA48AA" w:rsidP="00EA48AA">
      <w:pPr>
        <w:pStyle w:val="PURBlueBGHeader"/>
        <w:pBdr>
          <w:top w:val="none" w:sz="0" w:space="0" w:color="auto"/>
          <w:left w:val="none" w:sz="0" w:space="0" w:color="auto"/>
          <w:bottom w:val="none" w:sz="0" w:space="0" w:color="auto"/>
          <w:right w:val="none" w:sz="0" w:space="0" w:color="auto"/>
        </w:pBdr>
        <w:ind w:left="360"/>
        <w:rPr>
          <w:rFonts w:eastAsia="SimSun" w:cs="Arial"/>
          <w:lang w:eastAsia="zh-CN"/>
        </w:rPr>
      </w:pPr>
      <w:r w:rsidRPr="00873CB5">
        <w:rPr>
          <w:rFonts w:eastAsia="SimSun" w:cs="Arial"/>
          <w:lang w:eastAsia="zh-CN"/>
        </w:rPr>
        <w:t>附加条款：</w:t>
      </w:r>
    </w:p>
    <w:p w:rsidR="00EA48AA" w:rsidRPr="00873CB5" w:rsidRDefault="00EA48AA" w:rsidP="00EA48AA">
      <w:pPr>
        <w:pStyle w:val="PURBlueStrong-Indented"/>
        <w:ind w:left="360"/>
        <w:rPr>
          <w:rFonts w:eastAsia="SimSun" w:cs="Arial"/>
          <w:lang w:eastAsia="zh-CN"/>
        </w:rPr>
      </w:pPr>
      <w:r w:rsidRPr="00873CB5">
        <w:rPr>
          <w:rFonts w:eastAsia="SimSun" w:cs="Arial"/>
          <w:lang w:eastAsia="zh-CN"/>
        </w:rPr>
        <w:t>版本降级权利</w:t>
      </w:r>
    </w:p>
    <w:p w:rsidR="00EA48AA" w:rsidRPr="00873CB5" w:rsidRDefault="00EA48AA" w:rsidP="00EA48AA">
      <w:pPr>
        <w:pStyle w:val="Heading4"/>
        <w:keepNext w:val="0"/>
        <w:keepLines w:val="0"/>
        <w:widowControl w:val="0"/>
        <w:spacing w:before="120" w:after="120"/>
        <w:ind w:left="360"/>
        <w:rPr>
          <w:rFonts w:ascii="Arial" w:eastAsia="SimSun" w:hAnsi="Arial" w:cs="Arial"/>
          <w:b w:val="0"/>
          <w:bCs w:val="0"/>
          <w:i w:val="0"/>
          <w:iCs w:val="0"/>
          <w:color w:val="auto"/>
          <w:sz w:val="18"/>
        </w:rPr>
      </w:pPr>
      <w:r w:rsidRPr="00873CB5">
        <w:rPr>
          <w:rFonts w:ascii="Arial" w:eastAsia="SimSun" w:hAnsi="Arial" w:cs="Arial"/>
          <w:b w:val="0"/>
          <w:bCs w:val="0"/>
          <w:i w:val="0"/>
          <w:iCs w:val="0"/>
          <w:color w:val="auto"/>
          <w:sz w:val="18"/>
        </w:rPr>
        <w:t>您可以创建、存储和使用软件的</w:t>
      </w:r>
      <w:r w:rsidRPr="00873CB5">
        <w:rPr>
          <w:rFonts w:ascii="Arial" w:eastAsia="SimSun" w:hAnsi="Arial" w:cs="Arial"/>
          <w:b w:val="0"/>
          <w:bCs w:val="0"/>
          <w:i w:val="0"/>
          <w:iCs w:val="0"/>
          <w:color w:val="auto"/>
          <w:sz w:val="18"/>
        </w:rPr>
        <w:t xml:space="preserve"> SQL Server Datacenter Edition </w:t>
      </w:r>
      <w:r w:rsidRPr="00873CB5">
        <w:rPr>
          <w:rFonts w:ascii="Arial" w:eastAsia="SimSun" w:hAnsi="Arial" w:cs="Arial"/>
          <w:b w:val="0"/>
          <w:bCs w:val="0"/>
          <w:i w:val="0"/>
          <w:iCs w:val="0"/>
          <w:color w:val="auto"/>
          <w:sz w:val="18"/>
        </w:rPr>
        <w:t>的</w:t>
      </w:r>
      <w:r w:rsidRPr="00873CB5">
        <w:rPr>
          <w:rFonts w:ascii="Arial" w:eastAsia="SimSun" w:hAnsi="Arial" w:cs="Arial"/>
          <w:b w:val="0"/>
          <w:bCs w:val="0"/>
          <w:i w:val="0"/>
          <w:iCs w:val="0"/>
          <w:color w:val="auto"/>
          <w:sz w:val="18"/>
        </w:rPr>
        <w:t xml:space="preserve"> 2008 R2 </w:t>
      </w:r>
      <w:r w:rsidRPr="00873CB5">
        <w:rPr>
          <w:rFonts w:ascii="Arial" w:eastAsia="SimSun" w:hAnsi="Arial" w:cs="Arial"/>
          <w:b w:val="0"/>
          <w:bCs w:val="0"/>
          <w:i w:val="0"/>
          <w:iCs w:val="0"/>
          <w:color w:val="auto"/>
          <w:sz w:val="18"/>
        </w:rPr>
        <w:t>版本的实例，或软件的以下版本的</w:t>
      </w:r>
      <w:r w:rsidRPr="00873CB5">
        <w:rPr>
          <w:rFonts w:ascii="Arial" w:eastAsia="SimSun" w:hAnsi="Arial" w:cs="Arial"/>
          <w:b w:val="0"/>
          <w:bCs w:val="0"/>
          <w:i w:val="0"/>
          <w:iCs w:val="0"/>
          <w:color w:val="auto"/>
          <w:sz w:val="18"/>
        </w:rPr>
        <w:t xml:space="preserve"> 2012 </w:t>
      </w:r>
      <w:r w:rsidRPr="00873CB5">
        <w:rPr>
          <w:rFonts w:ascii="Arial" w:eastAsia="SimSun" w:hAnsi="Arial" w:cs="Arial"/>
          <w:b w:val="0"/>
          <w:bCs w:val="0"/>
          <w:i w:val="0"/>
          <w:iCs w:val="0"/>
          <w:color w:val="auto"/>
          <w:sz w:val="18"/>
        </w:rPr>
        <w:t>或早期版本的实例，以替代允许的任何实例：</w:t>
      </w:r>
      <w:r w:rsidRPr="00873CB5">
        <w:rPr>
          <w:rFonts w:ascii="Arial" w:eastAsia="SimSun" w:hAnsi="Arial" w:cs="Arial"/>
          <w:b w:val="0"/>
          <w:bCs w:val="0"/>
          <w:i w:val="0"/>
          <w:iCs w:val="0"/>
          <w:color w:val="auto"/>
          <w:sz w:val="18"/>
        </w:rPr>
        <w:t>Business Intelligence</w:t>
      </w:r>
      <w:r w:rsidRPr="00873CB5">
        <w:rPr>
          <w:rFonts w:ascii="Arial" w:eastAsia="SimSun" w:hAnsi="Arial" w:cs="Arial"/>
          <w:b w:val="0"/>
          <w:bCs w:val="0"/>
          <w:i w:val="0"/>
          <w:iCs w:val="0"/>
          <w:color w:val="auto"/>
          <w:sz w:val="18"/>
        </w:rPr>
        <w:t>、</w:t>
      </w:r>
      <w:r w:rsidRPr="00873CB5">
        <w:rPr>
          <w:rFonts w:ascii="Arial" w:eastAsia="SimSun" w:hAnsi="Arial" w:cs="Arial"/>
          <w:b w:val="0"/>
          <w:bCs w:val="0"/>
          <w:i w:val="0"/>
          <w:iCs w:val="0"/>
          <w:color w:val="auto"/>
          <w:sz w:val="18"/>
        </w:rPr>
        <w:t>Standard</w:t>
      </w:r>
      <w:r w:rsidRPr="00873CB5">
        <w:rPr>
          <w:rFonts w:ascii="Arial" w:eastAsia="SimSun" w:hAnsi="Arial" w:cs="Arial"/>
          <w:b w:val="0"/>
          <w:bCs w:val="0"/>
          <w:i w:val="0"/>
          <w:iCs w:val="0"/>
          <w:color w:val="auto"/>
          <w:sz w:val="18"/>
        </w:rPr>
        <w:t>、</w:t>
      </w:r>
      <w:r w:rsidRPr="00873CB5">
        <w:rPr>
          <w:rFonts w:ascii="Arial" w:eastAsia="SimSun" w:hAnsi="Arial" w:cs="Arial"/>
          <w:b w:val="0"/>
          <w:bCs w:val="0"/>
          <w:i w:val="0"/>
          <w:iCs w:val="0"/>
          <w:color w:val="auto"/>
          <w:sz w:val="18"/>
        </w:rPr>
        <w:t xml:space="preserve">Workgroup </w:t>
      </w:r>
      <w:r w:rsidRPr="00873CB5">
        <w:rPr>
          <w:rFonts w:ascii="Arial" w:eastAsia="SimSun" w:hAnsi="Arial" w:cs="Arial"/>
          <w:b w:val="0"/>
          <w:bCs w:val="0"/>
          <w:i w:val="0"/>
          <w:iCs w:val="0"/>
          <w:color w:val="auto"/>
          <w:sz w:val="18"/>
        </w:rPr>
        <w:t>或</w:t>
      </w:r>
      <w:r w:rsidRPr="00873CB5">
        <w:rPr>
          <w:rFonts w:ascii="Arial" w:eastAsia="SimSun" w:hAnsi="Arial" w:cs="Arial"/>
          <w:b w:val="0"/>
          <w:bCs w:val="0"/>
          <w:i w:val="0"/>
          <w:iCs w:val="0"/>
          <w:color w:val="auto"/>
          <w:sz w:val="18"/>
        </w:rPr>
        <w:t xml:space="preserve"> Standard Edition for Small Business</w:t>
      </w:r>
      <w:r w:rsidRPr="00873CB5">
        <w:rPr>
          <w:rFonts w:ascii="Arial" w:eastAsia="SimSun" w:hAnsi="Arial" w:cs="Arial"/>
          <w:b w:val="0"/>
          <w:bCs w:val="0"/>
          <w:i w:val="0"/>
          <w:iCs w:val="0"/>
          <w:color w:val="auto"/>
          <w:sz w:val="18"/>
        </w:rPr>
        <w:t>。</w:t>
      </w:r>
    </w:p>
    <w:p w:rsidR="00EA48AA" w:rsidRPr="00873CB5" w:rsidRDefault="00EA48AA" w:rsidP="00EA48AA">
      <w:pPr>
        <w:pStyle w:val="PURBlueStrong-Indented"/>
        <w:ind w:left="360"/>
        <w:rPr>
          <w:rFonts w:eastAsia="SimSun" w:cs="Arial"/>
          <w:lang w:eastAsia="zh-CN"/>
        </w:rPr>
      </w:pPr>
      <w:r w:rsidRPr="00873CB5">
        <w:rPr>
          <w:rFonts w:eastAsia="SimSun" w:cs="Arial"/>
          <w:lang w:eastAsia="zh-CN"/>
        </w:rPr>
        <w:t>故障切换服务器</w:t>
      </w:r>
    </w:p>
    <w:p w:rsidR="00EA48AA" w:rsidRPr="00873CB5" w:rsidRDefault="00EA48AA" w:rsidP="00EA48AA">
      <w:pPr>
        <w:pStyle w:val="Heading2"/>
        <w:widowControl w:val="0"/>
        <w:tabs>
          <w:tab w:val="left" w:pos="720"/>
        </w:tabs>
        <w:spacing w:before="0"/>
        <w:ind w:left="360"/>
        <w:rPr>
          <w:rFonts w:eastAsia="SimSun" w:cs="Arial"/>
          <w:b w:val="0"/>
          <w:caps w:val="0"/>
          <w:color w:val="auto"/>
          <w:sz w:val="18"/>
          <w:lang w:eastAsia="zh-CN"/>
        </w:rPr>
      </w:pPr>
      <w:r w:rsidRPr="00873CB5">
        <w:rPr>
          <w:rFonts w:eastAsia="SimSun" w:cs="Arial"/>
          <w:b w:val="0"/>
          <w:caps w:val="0"/>
          <w:color w:val="auto"/>
          <w:sz w:val="18"/>
          <w:lang w:eastAsia="zh-CN"/>
        </w:rPr>
        <w:t>对于在其中运行服务器软件实例的任何</w:t>
      </w:r>
      <w:r w:rsidRPr="00873CB5">
        <w:rPr>
          <w:rFonts w:eastAsia="SimSun" w:cs="Arial"/>
          <w:b w:val="0"/>
          <w:caps w:val="0"/>
          <w:color w:val="auto"/>
          <w:sz w:val="18"/>
          <w:lang w:eastAsia="zh-CN"/>
        </w:rPr>
        <w:t xml:space="preserve"> OSE</w:t>
      </w:r>
      <w:r w:rsidRPr="00873CB5">
        <w:rPr>
          <w:rFonts w:eastAsia="SimSun" w:cs="Arial"/>
          <w:b w:val="0"/>
          <w:caps w:val="0"/>
          <w:color w:val="auto"/>
          <w:sz w:val="18"/>
          <w:lang w:eastAsia="zh-CN"/>
        </w:rPr>
        <w:t>，出于临时支持目的，最多可以在其他</w:t>
      </w:r>
      <w:r w:rsidRPr="00873CB5">
        <w:rPr>
          <w:rFonts w:eastAsia="SimSun" w:cs="Arial"/>
          <w:b w:val="0"/>
          <w:caps w:val="0"/>
          <w:color w:val="auto"/>
          <w:sz w:val="18"/>
          <w:lang w:eastAsia="zh-CN"/>
        </w:rPr>
        <w:t xml:space="preserve"> OSE </w:t>
      </w:r>
      <w:r w:rsidRPr="00873CB5">
        <w:rPr>
          <w:rFonts w:eastAsia="SimSun" w:cs="Arial"/>
          <w:b w:val="0"/>
          <w:caps w:val="0"/>
          <w:color w:val="auto"/>
          <w:sz w:val="18"/>
          <w:lang w:eastAsia="zh-CN"/>
        </w:rPr>
        <w:t>中运行相同数量的被动故障切换实例。</w:t>
      </w:r>
      <w:r w:rsidR="00360F74">
        <w:rPr>
          <w:rFonts w:eastAsia="SimSun" w:cs="Arial"/>
          <w:b w:val="0"/>
          <w:caps w:val="0"/>
          <w:color w:val="auto"/>
          <w:sz w:val="18"/>
          <w:lang w:eastAsia="zh-CN"/>
        </w:rPr>
        <w:br/>
      </w:r>
      <w:r w:rsidRPr="00873CB5">
        <w:rPr>
          <w:rFonts w:eastAsia="SimSun" w:cs="Arial"/>
          <w:b w:val="0"/>
          <w:caps w:val="0"/>
          <w:color w:val="auto"/>
          <w:sz w:val="18"/>
          <w:lang w:eastAsia="zh-CN"/>
        </w:rPr>
        <w:t>您可以在许可服务器以外的服务器上运行备用实例。不过，如果您已依据上面</w:t>
      </w:r>
      <w:r w:rsidRPr="00986414">
        <w:rPr>
          <w:rFonts w:ascii="SimSun" w:eastAsia="SimSun" w:hAnsi="SimSun" w:cs="Arial"/>
          <w:b w:val="0"/>
          <w:caps w:val="0"/>
          <w:color w:val="auto"/>
          <w:sz w:val="18"/>
          <w:lang w:eastAsia="zh-CN"/>
        </w:rPr>
        <w:t>“</w:t>
      </w:r>
      <w:r w:rsidRPr="00873CB5">
        <w:rPr>
          <w:rFonts w:eastAsia="SimSun" w:cs="Arial"/>
          <w:b w:val="0"/>
          <w:caps w:val="0"/>
          <w:color w:val="auto"/>
          <w:sz w:val="18"/>
          <w:lang w:eastAsia="zh-CN"/>
        </w:rPr>
        <w:t>服务器上的物理内核</w:t>
      </w:r>
      <w:r w:rsidRPr="00986414">
        <w:rPr>
          <w:rFonts w:ascii="SimSun" w:eastAsia="SimSun" w:hAnsi="SimSun" w:cs="Arial"/>
          <w:b w:val="0"/>
          <w:caps w:val="0"/>
          <w:color w:val="auto"/>
          <w:sz w:val="18"/>
          <w:lang w:eastAsia="zh-CN"/>
        </w:rPr>
        <w:t>”</w:t>
      </w:r>
      <w:r w:rsidRPr="00873CB5">
        <w:rPr>
          <w:rFonts w:eastAsia="SimSun" w:cs="Arial"/>
          <w:b w:val="0"/>
          <w:caps w:val="0"/>
          <w:color w:val="auto"/>
          <w:sz w:val="18"/>
          <w:lang w:eastAsia="zh-CN"/>
        </w:rPr>
        <w:t>一节许可服务器软件，且运行被动故障切换实例的</w:t>
      </w:r>
      <w:r w:rsidRPr="00873CB5">
        <w:rPr>
          <w:rFonts w:eastAsia="SimSun" w:cs="Arial"/>
          <w:b w:val="0"/>
          <w:caps w:val="0"/>
          <w:color w:val="auto"/>
          <w:sz w:val="18"/>
          <w:lang w:eastAsia="zh-CN"/>
        </w:rPr>
        <w:t xml:space="preserve"> OSE </w:t>
      </w:r>
      <w:r w:rsidRPr="00873CB5">
        <w:rPr>
          <w:rFonts w:eastAsia="SimSun" w:cs="Arial"/>
          <w:b w:val="0"/>
          <w:caps w:val="0"/>
          <w:color w:val="auto"/>
          <w:sz w:val="18"/>
          <w:lang w:eastAsia="zh-CN"/>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w:t>
      </w:r>
      <w:r w:rsidRPr="00986414">
        <w:rPr>
          <w:rFonts w:ascii="SimSun" w:eastAsia="SimSun" w:hAnsi="SimSun" w:cs="Arial"/>
          <w:b w:val="0"/>
          <w:caps w:val="0"/>
          <w:color w:val="auto"/>
          <w:sz w:val="18"/>
          <w:lang w:eastAsia="zh-CN"/>
        </w:rPr>
        <w:t>“</w:t>
      </w:r>
      <w:r w:rsidRPr="00873CB5">
        <w:rPr>
          <w:rFonts w:eastAsia="SimSun" w:cs="Arial"/>
          <w:b w:val="0"/>
          <w:caps w:val="0"/>
          <w:color w:val="auto"/>
          <w:sz w:val="18"/>
          <w:lang w:eastAsia="zh-CN"/>
        </w:rPr>
        <w:t>单个虚拟</w:t>
      </w:r>
      <w:r w:rsidRPr="00873CB5">
        <w:rPr>
          <w:rFonts w:eastAsia="SimSun" w:cs="Arial"/>
          <w:b w:val="0"/>
          <w:caps w:val="0"/>
          <w:color w:val="auto"/>
          <w:sz w:val="18"/>
          <w:lang w:eastAsia="zh-CN"/>
        </w:rPr>
        <w:t xml:space="preserve"> OSE</w:t>
      </w:r>
      <w:r w:rsidRPr="00986414">
        <w:rPr>
          <w:rFonts w:ascii="SimSun" w:eastAsia="SimSun" w:hAnsi="SimSun" w:cs="Arial"/>
          <w:b w:val="0"/>
          <w:caps w:val="0"/>
          <w:color w:val="auto"/>
          <w:sz w:val="18"/>
          <w:lang w:eastAsia="zh-CN"/>
        </w:rPr>
        <w:t>”</w:t>
      </w:r>
      <w:r w:rsidRPr="00873CB5">
        <w:rPr>
          <w:rFonts w:eastAsia="SimSun" w:cs="Arial"/>
          <w:b w:val="0"/>
          <w:caps w:val="0"/>
          <w:color w:val="auto"/>
          <w:sz w:val="18"/>
          <w:lang w:eastAsia="zh-CN"/>
        </w:rPr>
        <w:t>一节许可服务器软件，则该单独</w:t>
      </w:r>
      <w:r w:rsidRPr="00873CB5">
        <w:rPr>
          <w:rFonts w:eastAsia="SimSun" w:cs="Arial"/>
          <w:b w:val="0"/>
          <w:caps w:val="0"/>
          <w:color w:val="auto"/>
          <w:sz w:val="18"/>
          <w:lang w:eastAsia="zh-CN"/>
        </w:rPr>
        <w:t xml:space="preserve"> OSE </w:t>
      </w:r>
      <w:r w:rsidRPr="00873CB5">
        <w:rPr>
          <w:rFonts w:eastAsia="SimSun" w:cs="Arial"/>
          <w:b w:val="0"/>
          <w:caps w:val="0"/>
          <w:color w:val="auto"/>
          <w:sz w:val="18"/>
          <w:lang w:eastAsia="zh-CN"/>
        </w:rPr>
        <w:t>中使用的硬件线程数量不得超过运行活动实例的对应</w:t>
      </w:r>
      <w:r w:rsidRPr="00873CB5">
        <w:rPr>
          <w:rFonts w:eastAsia="SimSun" w:cs="Arial"/>
          <w:b w:val="0"/>
          <w:caps w:val="0"/>
          <w:color w:val="auto"/>
          <w:sz w:val="18"/>
          <w:lang w:eastAsia="zh-CN"/>
        </w:rPr>
        <w:t xml:space="preserve"> OSE </w:t>
      </w:r>
      <w:r w:rsidRPr="00873CB5">
        <w:rPr>
          <w:rFonts w:eastAsia="SimSun" w:cs="Arial"/>
          <w:b w:val="0"/>
          <w:caps w:val="0"/>
          <w:color w:val="auto"/>
          <w:sz w:val="18"/>
          <w:lang w:eastAsia="zh-CN"/>
        </w:rPr>
        <w:t>中使用的硬件线程数量。</w:t>
      </w:r>
    </w:p>
    <w:p w:rsidR="009E6523" w:rsidRPr="00873CB5" w:rsidRDefault="009E6523" w:rsidP="009E6523">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9E6523" w:rsidRPr="00873CB5" w:rsidRDefault="009E6523" w:rsidP="0099767E">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99767E">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EA48AA" w:rsidRDefault="0099372B" w:rsidP="00EA48AA">
      <w:pPr>
        <w:pStyle w:val="PURBreadcrumb"/>
        <w:ind w:left="360"/>
      </w:pPr>
      <w:hyperlink w:anchor="_Sec4">
        <w:r w:rsidR="000814E1" w:rsidRPr="00873CB5">
          <w:rPr>
            <w:rFonts w:eastAsia="SimSun" w:cs="Arial"/>
            <w:color w:val="00467F"/>
            <w:u w:val="single"/>
          </w:rPr>
          <w:t>目录</w:t>
        </w:r>
      </w:hyperlink>
      <w:r w:rsidR="000814E1" w:rsidRPr="00873CB5">
        <w:rPr>
          <w:rFonts w:eastAsia="SimSun" w:cs="Arial"/>
        </w:rPr>
        <w:t>/</w:t>
      </w:r>
      <w:hyperlink w:anchor="_Sec6">
        <w:r w:rsidR="000814E1" w:rsidRPr="00873CB5">
          <w:rPr>
            <w:rFonts w:eastAsia="SimSun" w:cs="Arial"/>
            <w:color w:val="00467F"/>
            <w:u w:val="single"/>
          </w:rPr>
          <w:t>通用条款</w:t>
        </w:r>
      </w:hyperlink>
    </w:p>
    <w:p w:rsidR="00A132A3" w:rsidRDefault="00A132A3" w:rsidP="00A132A3">
      <w:pPr>
        <w:pStyle w:val="PURBreadcrumb"/>
        <w:keepNext w:val="0"/>
        <w:keepLines w:val="0"/>
        <w:ind w:left="360"/>
      </w:pPr>
    </w:p>
    <w:p w:rsidR="00A132A3" w:rsidRDefault="00A132A3" w:rsidP="00A132A3">
      <w:pPr>
        <w:pStyle w:val="PURBreadcrumb"/>
        <w:keepNext w:val="0"/>
        <w:keepLines w:val="0"/>
        <w:ind w:left="360"/>
      </w:pPr>
    </w:p>
    <w:p w:rsidR="00A132A3" w:rsidRPr="00873CB5" w:rsidRDefault="00A132A3" w:rsidP="00A132A3">
      <w:pPr>
        <w:pStyle w:val="PURBreadcrumb"/>
        <w:keepNext w:val="0"/>
        <w:keepLines w:val="0"/>
        <w:ind w:left="360"/>
        <w:rPr>
          <w:rFonts w:eastAsia="SimSun" w:cs="Arial"/>
        </w:rPr>
      </w:pPr>
    </w:p>
    <w:p w:rsidR="00EA48AA" w:rsidRPr="00873CB5" w:rsidRDefault="00EA48AA" w:rsidP="00EA48AA">
      <w:pPr>
        <w:pStyle w:val="PURProductName"/>
        <w:pBdr>
          <w:bottom w:val="none" w:sz="0" w:space="0" w:color="auto"/>
        </w:pBdr>
        <w:ind w:left="360"/>
        <w:rPr>
          <w:rFonts w:eastAsia="SimSun" w:cs="Arial"/>
        </w:rPr>
      </w:pPr>
      <w:bookmarkStart w:id="312" w:name="_Toc317160724"/>
      <w:r w:rsidRPr="00873CB5">
        <w:rPr>
          <w:rFonts w:eastAsia="SimSun" w:cs="Arial"/>
        </w:rPr>
        <w:lastRenderedPageBreak/>
        <w:t>SQL Server 2012 Standard</w:t>
      </w:r>
      <w:bookmarkEnd w:id="312"/>
      <w:r w:rsidR="00803447" w:rsidRPr="00873CB5">
        <w:rPr>
          <w:rFonts w:eastAsia="SimSun" w:cs="Arial"/>
        </w:rPr>
        <w:fldChar w:fldCharType="begin"/>
      </w:r>
      <w:r w:rsidRPr="00873CB5">
        <w:rPr>
          <w:rFonts w:eastAsia="SimSun" w:cs="Arial"/>
        </w:rPr>
        <w:instrText xml:space="preserve">XE "SQL Server </w:instrText>
      </w:r>
      <w:r w:rsidR="007C5784">
        <w:rPr>
          <w:rFonts w:eastAsia="SimSun" w:cs="Arial"/>
        </w:rPr>
        <w:instrText>2012</w:instrText>
      </w:r>
      <w:r w:rsidRPr="00873CB5">
        <w:rPr>
          <w:rFonts w:eastAsia="SimSun" w:cs="Arial"/>
        </w:rPr>
        <w:instrText xml:space="preserve"> Standard" </w:instrText>
      </w:r>
      <w:r w:rsidR="00803447" w:rsidRPr="00873CB5">
        <w:rPr>
          <w:rFonts w:eastAsia="SimSun" w:cs="Arial"/>
        </w:rPr>
        <w:fldChar w:fldCharType="end"/>
      </w:r>
      <w:r w:rsidR="00803447" w:rsidRPr="00873CB5">
        <w:rPr>
          <w:rFonts w:eastAsia="SimSun" w:cs="Arial"/>
        </w:rPr>
        <w:fldChar w:fldCharType="begin"/>
      </w:r>
      <w:r w:rsidRPr="00873CB5">
        <w:rPr>
          <w:rFonts w:eastAsia="SimSun" w:cs="Arial"/>
        </w:rPr>
        <w:instrText xml:space="preserve"> TC "SQL Server </w:instrText>
      </w:r>
      <w:r w:rsidR="007C5784">
        <w:rPr>
          <w:rFonts w:eastAsia="SimSun" w:cs="Arial"/>
        </w:rPr>
        <w:instrText>2012 Standard</w:instrText>
      </w:r>
      <w:r w:rsidRPr="00873CB5">
        <w:rPr>
          <w:rFonts w:eastAsia="SimSun" w:cs="Arial"/>
        </w:rPr>
        <w:instrText>" \l 2</w:instrText>
      </w:r>
      <w:r w:rsidR="00803447" w:rsidRPr="00873CB5">
        <w:rPr>
          <w:rFonts w:eastAsia="SimSun" w:cs="Arial"/>
        </w:rPr>
        <w:fldChar w:fldCharType="end"/>
      </w:r>
    </w:p>
    <w:p w:rsidR="00EA48AA" w:rsidRPr="00873CB5" w:rsidRDefault="00EA48AA" w:rsidP="00EA48AA">
      <w:pPr>
        <w:pStyle w:val="PURLicenseTerm"/>
        <w:ind w:left="360"/>
        <w:rPr>
          <w:rFonts w:eastAsia="SimSun" w:cs="Arial"/>
        </w:rPr>
      </w:pPr>
      <w:r w:rsidRPr="00873CB5">
        <w:rPr>
          <w:rFonts w:eastAsia="SimSun" w:cs="Arial"/>
        </w:rPr>
        <w:t>适用于此产品使用的许可条款包括通用许可条款、此许可模式的一般许可条款以及以下条款：</w:t>
      </w:r>
    </w:p>
    <w:tbl>
      <w:tblPr>
        <w:tblW w:w="0" w:type="auto"/>
        <w:tblBorders>
          <w:top w:val="single" w:sz="4" w:space="0" w:color="00467F"/>
          <w:bottom w:val="single" w:sz="4" w:space="0" w:color="00467F"/>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873CB5" w:rsidTr="00D62BE8">
        <w:tc>
          <w:tcPr>
            <w:tcW w:w="5520" w:type="dxa"/>
            <w:shd w:val="clear" w:color="auto" w:fill="auto"/>
          </w:tcPr>
          <w:p w:rsidR="00573633" w:rsidRPr="00873CB5" w:rsidRDefault="00573633" w:rsidP="00D62BE8">
            <w:pPr>
              <w:pStyle w:val="PURBody"/>
              <w:spacing w:after="0"/>
              <w:ind w:left="360"/>
              <w:rPr>
                <w:rFonts w:eastAsia="SimSun" w:cs="Arial"/>
                <w:color w:val="404040"/>
                <w:lang w:eastAsia="zh-CN"/>
              </w:rPr>
            </w:pPr>
            <w:r w:rsidRPr="00873CB5">
              <w:rPr>
                <w:rFonts w:eastAsia="SimSun" w:cs="Arial"/>
                <w:lang w:eastAsia="zh-CN"/>
              </w:rPr>
              <w:t>服务器场内的许可移动性：</w:t>
            </w:r>
            <w:r w:rsidRPr="00873CB5">
              <w:rPr>
                <w:rFonts w:eastAsia="SimSun" w:cs="Arial"/>
                <w:b/>
                <w:lang w:eastAsia="zh-CN"/>
              </w:rPr>
              <w:t>是</w:t>
            </w:r>
          </w:p>
        </w:tc>
        <w:tc>
          <w:tcPr>
            <w:tcW w:w="5510" w:type="dxa"/>
            <w:shd w:val="clear" w:color="auto" w:fill="auto"/>
          </w:tcPr>
          <w:p w:rsidR="00573633" w:rsidRPr="00873CB5" w:rsidRDefault="00573633" w:rsidP="00D62BE8">
            <w:pPr>
              <w:pStyle w:val="PURBody"/>
              <w:spacing w:after="0"/>
              <w:ind w:left="360"/>
              <w:rPr>
                <w:rFonts w:eastAsia="SimSun" w:cs="Arial"/>
                <w:color w:val="404040"/>
                <w:lang w:eastAsia="zh-CN"/>
              </w:rPr>
            </w:pPr>
            <w:r w:rsidRPr="00873CB5">
              <w:rPr>
                <w:rFonts w:eastAsia="SimSun" w:cs="Arial"/>
                <w:lang w:eastAsia="zh-CN"/>
              </w:rPr>
              <w:t>请参阅适用声明：</w:t>
            </w:r>
            <w:r w:rsidRPr="00873CB5">
              <w:rPr>
                <w:rFonts w:eastAsia="SimSun" w:cs="Arial"/>
                <w:b/>
                <w:lang w:eastAsia="zh-CN"/>
              </w:rPr>
              <w:t>自动更新</w:t>
            </w:r>
            <w:r w:rsidRPr="00873CB5">
              <w:rPr>
                <w:rFonts w:eastAsia="SimSun" w:cs="Arial"/>
                <w:lang w:eastAsia="zh-CN"/>
              </w:rPr>
              <w:t>（请参阅附录</w:t>
            </w:r>
            <w:r w:rsidRPr="00873CB5">
              <w:rPr>
                <w:rFonts w:eastAsia="SimSun" w:cs="Arial"/>
                <w:lang w:eastAsia="zh-CN"/>
              </w:rPr>
              <w:t xml:space="preserve"> 2</w:t>
            </w:r>
            <w:r w:rsidRPr="00873CB5">
              <w:rPr>
                <w:rFonts w:eastAsia="SimSun" w:cs="Arial"/>
                <w:lang w:eastAsia="zh-CN"/>
              </w:rPr>
              <w:t>）</w:t>
            </w:r>
          </w:p>
        </w:tc>
      </w:tr>
      <w:tr w:rsidR="00573633" w:rsidRPr="00873CB5" w:rsidTr="00D62BE8">
        <w:tc>
          <w:tcPr>
            <w:tcW w:w="5520" w:type="dxa"/>
            <w:shd w:val="clear" w:color="auto" w:fill="auto"/>
          </w:tcPr>
          <w:p w:rsidR="00573633" w:rsidRPr="00873CB5" w:rsidRDefault="00573633" w:rsidP="00D62BE8">
            <w:pPr>
              <w:pStyle w:val="PURBody"/>
              <w:spacing w:after="0"/>
              <w:ind w:left="360"/>
              <w:rPr>
                <w:rFonts w:eastAsia="SimSun" w:cs="Arial"/>
                <w:color w:val="404040"/>
                <w:lang w:eastAsia="zh-CN"/>
              </w:rPr>
            </w:pPr>
            <w:r w:rsidRPr="00873CB5">
              <w:rPr>
                <w:rFonts w:eastAsia="SimSun" w:cs="Arial"/>
                <w:lang w:eastAsia="zh-CN"/>
              </w:rPr>
              <w:t>客户端</w:t>
            </w:r>
            <w:r w:rsidRPr="00873CB5">
              <w:rPr>
                <w:rFonts w:eastAsia="SimSun" w:cs="Arial"/>
                <w:lang w:eastAsia="zh-CN"/>
              </w:rPr>
              <w:t>/</w:t>
            </w:r>
            <w:r w:rsidRPr="00873CB5">
              <w:rPr>
                <w:rFonts w:eastAsia="SimSun" w:cs="Arial"/>
                <w:lang w:eastAsia="zh-CN"/>
              </w:rPr>
              <w:t>附加软件：</w:t>
            </w:r>
            <w:r w:rsidRPr="00873CB5">
              <w:rPr>
                <w:rFonts w:eastAsia="SimSun" w:cs="Arial"/>
                <w:b/>
                <w:lang w:eastAsia="zh-CN"/>
              </w:rPr>
              <w:t>是</w:t>
            </w:r>
            <w:r w:rsidRPr="00873CB5">
              <w:rPr>
                <w:rFonts w:eastAsia="SimSun"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eastAsia="SimSun" w:cs="Arial"/>
                <w:i/>
                <w:lang w:eastAsia="zh-CN"/>
              </w:rPr>
              <w:t>）</w:t>
            </w:r>
          </w:p>
        </w:tc>
        <w:tc>
          <w:tcPr>
            <w:tcW w:w="5510" w:type="dxa"/>
            <w:shd w:val="clear" w:color="auto" w:fill="auto"/>
          </w:tcPr>
          <w:p w:rsidR="00573633" w:rsidRPr="00873CB5" w:rsidRDefault="00573633" w:rsidP="00D62BE8">
            <w:pPr>
              <w:pStyle w:val="PURBody"/>
              <w:spacing w:after="0"/>
              <w:ind w:left="360"/>
              <w:rPr>
                <w:rFonts w:eastAsia="SimSun" w:cs="Arial"/>
                <w:color w:val="404040"/>
                <w:lang w:eastAsia="zh-CN"/>
              </w:rPr>
            </w:pPr>
          </w:p>
        </w:tc>
      </w:tr>
    </w:tbl>
    <w:p w:rsidR="00EA48AA" w:rsidRPr="00873CB5" w:rsidRDefault="00EA48AA" w:rsidP="00EA48AA">
      <w:pPr>
        <w:pStyle w:val="PURBlueBGHeader"/>
        <w:pBdr>
          <w:top w:val="none" w:sz="0" w:space="0" w:color="auto"/>
          <w:left w:val="none" w:sz="0" w:space="0" w:color="auto"/>
          <w:bottom w:val="none" w:sz="0" w:space="0" w:color="auto"/>
          <w:right w:val="none" w:sz="0" w:space="0" w:color="auto"/>
        </w:pBdr>
        <w:ind w:left="360"/>
        <w:rPr>
          <w:rFonts w:eastAsia="SimSun" w:cs="Arial"/>
          <w:lang w:eastAsia="zh-CN"/>
        </w:rPr>
      </w:pPr>
      <w:r w:rsidRPr="00873CB5">
        <w:rPr>
          <w:rFonts w:eastAsia="SimSun" w:cs="Arial"/>
          <w:lang w:eastAsia="zh-CN"/>
        </w:rPr>
        <w:t>附加条款：</w:t>
      </w:r>
    </w:p>
    <w:p w:rsidR="00EA48AA" w:rsidRPr="00873CB5" w:rsidRDefault="00EA48AA" w:rsidP="00EA48AA">
      <w:pPr>
        <w:pStyle w:val="PURBlueStrong-Indented"/>
        <w:ind w:left="360"/>
        <w:rPr>
          <w:rFonts w:eastAsia="SimSun" w:cs="Arial"/>
          <w:lang w:eastAsia="zh-CN"/>
        </w:rPr>
      </w:pPr>
      <w:r w:rsidRPr="00873CB5">
        <w:rPr>
          <w:rFonts w:eastAsia="SimSun" w:cs="Arial"/>
          <w:lang w:eastAsia="zh-CN"/>
        </w:rPr>
        <w:t>故障切换服务器</w:t>
      </w:r>
    </w:p>
    <w:p w:rsidR="00EA48AA" w:rsidRPr="00873CB5" w:rsidRDefault="00EA48AA" w:rsidP="00EA48AA">
      <w:pPr>
        <w:pStyle w:val="Heading2"/>
        <w:widowControl w:val="0"/>
        <w:tabs>
          <w:tab w:val="left" w:pos="720"/>
        </w:tabs>
        <w:ind w:left="360"/>
        <w:rPr>
          <w:rFonts w:eastAsia="SimSun" w:cs="Arial"/>
          <w:b w:val="0"/>
          <w:caps w:val="0"/>
          <w:color w:val="auto"/>
          <w:sz w:val="18"/>
          <w:lang w:eastAsia="zh-CN"/>
        </w:rPr>
      </w:pPr>
      <w:r w:rsidRPr="00873CB5">
        <w:rPr>
          <w:rFonts w:eastAsia="SimSun" w:cs="Arial"/>
          <w:b w:val="0"/>
          <w:caps w:val="0"/>
          <w:color w:val="auto"/>
          <w:sz w:val="18"/>
          <w:lang w:eastAsia="zh-CN"/>
        </w:rPr>
        <w:t>对于在其中运行服务器软件实例的任何</w:t>
      </w:r>
      <w:r w:rsidRPr="00873CB5">
        <w:rPr>
          <w:rFonts w:eastAsia="SimSun" w:cs="Arial"/>
          <w:b w:val="0"/>
          <w:caps w:val="0"/>
          <w:color w:val="auto"/>
          <w:sz w:val="18"/>
          <w:lang w:eastAsia="zh-CN"/>
        </w:rPr>
        <w:t xml:space="preserve"> OSE</w:t>
      </w:r>
      <w:r w:rsidRPr="00873CB5">
        <w:rPr>
          <w:rFonts w:eastAsia="SimSun" w:cs="Arial"/>
          <w:b w:val="0"/>
          <w:caps w:val="0"/>
          <w:color w:val="auto"/>
          <w:sz w:val="18"/>
          <w:lang w:eastAsia="zh-CN"/>
        </w:rPr>
        <w:t>，出于临时支持目的，最多可以在其他</w:t>
      </w:r>
      <w:r w:rsidRPr="00873CB5">
        <w:rPr>
          <w:rFonts w:eastAsia="SimSun" w:cs="Arial"/>
          <w:b w:val="0"/>
          <w:caps w:val="0"/>
          <w:color w:val="auto"/>
          <w:sz w:val="18"/>
          <w:lang w:eastAsia="zh-CN"/>
        </w:rPr>
        <w:t xml:space="preserve"> OSE </w:t>
      </w:r>
      <w:r w:rsidRPr="00873CB5">
        <w:rPr>
          <w:rFonts w:eastAsia="SimSun" w:cs="Arial"/>
          <w:b w:val="0"/>
          <w:caps w:val="0"/>
          <w:color w:val="auto"/>
          <w:sz w:val="18"/>
          <w:lang w:eastAsia="zh-CN"/>
        </w:rPr>
        <w:t>中运行相同数量的被动故障切换实例。</w:t>
      </w:r>
      <w:r w:rsidR="00360F74">
        <w:rPr>
          <w:rFonts w:eastAsia="SimSun" w:cs="Arial"/>
          <w:b w:val="0"/>
          <w:caps w:val="0"/>
          <w:color w:val="auto"/>
          <w:sz w:val="18"/>
          <w:lang w:eastAsia="zh-CN"/>
        </w:rPr>
        <w:br/>
      </w:r>
      <w:r w:rsidRPr="00873CB5">
        <w:rPr>
          <w:rFonts w:eastAsia="SimSun" w:cs="Arial"/>
          <w:b w:val="0"/>
          <w:caps w:val="0"/>
          <w:color w:val="auto"/>
          <w:sz w:val="18"/>
          <w:lang w:eastAsia="zh-CN"/>
        </w:rPr>
        <w:t>您可以在许可服务器以外的服务器上运行备用实例。不过，如果您已依据上面</w:t>
      </w:r>
      <w:r w:rsidRPr="00986414">
        <w:rPr>
          <w:rFonts w:ascii="SimSun" w:eastAsia="SimSun" w:hAnsi="SimSun" w:cs="Arial"/>
          <w:b w:val="0"/>
          <w:caps w:val="0"/>
          <w:color w:val="auto"/>
          <w:sz w:val="18"/>
          <w:lang w:eastAsia="zh-CN"/>
        </w:rPr>
        <w:t>“</w:t>
      </w:r>
      <w:r w:rsidRPr="00873CB5">
        <w:rPr>
          <w:rFonts w:eastAsia="SimSun" w:cs="Arial"/>
          <w:b w:val="0"/>
          <w:caps w:val="0"/>
          <w:color w:val="auto"/>
          <w:sz w:val="18"/>
          <w:lang w:eastAsia="zh-CN"/>
        </w:rPr>
        <w:t>服务器上的物理内核</w:t>
      </w:r>
      <w:r w:rsidRPr="00986414">
        <w:rPr>
          <w:rFonts w:ascii="SimSun" w:eastAsia="SimSun" w:hAnsi="SimSun" w:cs="Arial"/>
          <w:b w:val="0"/>
          <w:caps w:val="0"/>
          <w:color w:val="auto"/>
          <w:sz w:val="18"/>
          <w:lang w:eastAsia="zh-CN"/>
        </w:rPr>
        <w:t>”</w:t>
      </w:r>
      <w:r w:rsidRPr="00873CB5">
        <w:rPr>
          <w:rFonts w:eastAsia="SimSun" w:cs="Arial"/>
          <w:b w:val="0"/>
          <w:caps w:val="0"/>
          <w:color w:val="auto"/>
          <w:sz w:val="18"/>
          <w:lang w:eastAsia="zh-CN"/>
        </w:rPr>
        <w:t>一节许可服务器软件，且运行被动故障切换实例的</w:t>
      </w:r>
      <w:r w:rsidRPr="00873CB5">
        <w:rPr>
          <w:rFonts w:eastAsia="SimSun" w:cs="Arial"/>
          <w:b w:val="0"/>
          <w:caps w:val="0"/>
          <w:color w:val="auto"/>
          <w:sz w:val="18"/>
          <w:lang w:eastAsia="zh-CN"/>
        </w:rPr>
        <w:t xml:space="preserve"> OSE </w:t>
      </w:r>
      <w:r w:rsidRPr="00873CB5">
        <w:rPr>
          <w:rFonts w:eastAsia="SimSun" w:cs="Arial"/>
          <w:b w:val="0"/>
          <w:caps w:val="0"/>
          <w:color w:val="auto"/>
          <w:sz w:val="18"/>
          <w:lang w:eastAsia="zh-CN"/>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w:t>
      </w:r>
      <w:r w:rsidRPr="00986414">
        <w:rPr>
          <w:rFonts w:ascii="SimSun" w:eastAsia="SimSun" w:hAnsi="SimSun" w:cs="Arial"/>
          <w:b w:val="0"/>
          <w:caps w:val="0"/>
          <w:color w:val="auto"/>
          <w:sz w:val="18"/>
          <w:lang w:eastAsia="zh-CN"/>
        </w:rPr>
        <w:t>“</w:t>
      </w:r>
      <w:r w:rsidRPr="00873CB5">
        <w:rPr>
          <w:rFonts w:eastAsia="SimSun" w:cs="Arial"/>
          <w:b w:val="0"/>
          <w:caps w:val="0"/>
          <w:color w:val="auto"/>
          <w:sz w:val="18"/>
          <w:lang w:eastAsia="zh-CN"/>
        </w:rPr>
        <w:t>单个虚拟</w:t>
      </w:r>
      <w:r w:rsidRPr="00873CB5">
        <w:rPr>
          <w:rFonts w:eastAsia="SimSun" w:cs="Arial"/>
          <w:b w:val="0"/>
          <w:caps w:val="0"/>
          <w:color w:val="auto"/>
          <w:sz w:val="18"/>
          <w:lang w:eastAsia="zh-CN"/>
        </w:rPr>
        <w:t xml:space="preserve"> OSE</w:t>
      </w:r>
      <w:r w:rsidRPr="00986414">
        <w:rPr>
          <w:rFonts w:ascii="SimSun" w:eastAsia="SimSun" w:hAnsi="SimSun" w:cs="Arial"/>
          <w:b w:val="0"/>
          <w:caps w:val="0"/>
          <w:color w:val="auto"/>
          <w:sz w:val="18"/>
          <w:lang w:eastAsia="zh-CN"/>
        </w:rPr>
        <w:t>”</w:t>
      </w:r>
      <w:r w:rsidRPr="00873CB5">
        <w:rPr>
          <w:rFonts w:eastAsia="SimSun" w:cs="Arial"/>
          <w:b w:val="0"/>
          <w:caps w:val="0"/>
          <w:color w:val="auto"/>
          <w:sz w:val="18"/>
          <w:lang w:eastAsia="zh-CN"/>
        </w:rPr>
        <w:t>一节许可服务器软件，则该单独</w:t>
      </w:r>
      <w:r w:rsidRPr="00873CB5">
        <w:rPr>
          <w:rFonts w:eastAsia="SimSun" w:cs="Arial"/>
          <w:b w:val="0"/>
          <w:caps w:val="0"/>
          <w:color w:val="auto"/>
          <w:sz w:val="18"/>
          <w:lang w:eastAsia="zh-CN"/>
        </w:rPr>
        <w:t xml:space="preserve"> OSE </w:t>
      </w:r>
      <w:r w:rsidRPr="00873CB5">
        <w:rPr>
          <w:rFonts w:eastAsia="SimSun" w:cs="Arial"/>
          <w:b w:val="0"/>
          <w:caps w:val="0"/>
          <w:color w:val="auto"/>
          <w:sz w:val="18"/>
          <w:lang w:eastAsia="zh-CN"/>
        </w:rPr>
        <w:t>中使用的硬件线程数量不得超过运行活动实例的对应</w:t>
      </w:r>
      <w:r w:rsidRPr="00873CB5">
        <w:rPr>
          <w:rFonts w:eastAsia="SimSun" w:cs="Arial"/>
          <w:b w:val="0"/>
          <w:caps w:val="0"/>
          <w:color w:val="auto"/>
          <w:sz w:val="18"/>
          <w:lang w:eastAsia="zh-CN"/>
        </w:rPr>
        <w:t xml:space="preserve"> OSE </w:t>
      </w:r>
      <w:r w:rsidRPr="00873CB5">
        <w:rPr>
          <w:rFonts w:eastAsia="SimSun" w:cs="Arial"/>
          <w:b w:val="0"/>
          <w:caps w:val="0"/>
          <w:color w:val="auto"/>
          <w:sz w:val="18"/>
          <w:lang w:eastAsia="zh-CN"/>
        </w:rPr>
        <w:t>中使用的硬件线程数量。</w:t>
      </w:r>
    </w:p>
    <w:p w:rsidR="009E6523" w:rsidRPr="00873CB5" w:rsidRDefault="009E6523" w:rsidP="009E6523">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9E6523" w:rsidRPr="00873CB5" w:rsidRDefault="009E6523" w:rsidP="00D6190A">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D6190A">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EA48AA" w:rsidRPr="00873CB5" w:rsidRDefault="0099372B" w:rsidP="00D6190A">
      <w:pPr>
        <w:pStyle w:val="PURBreadcrumb"/>
        <w:ind w:left="288"/>
        <w:rPr>
          <w:rFonts w:eastAsia="SimSun" w:cs="Arial"/>
          <w:lang w:eastAsia="zh-CN"/>
        </w:rPr>
      </w:pPr>
      <w:hyperlink w:anchor="_Sec4">
        <w:r w:rsidR="000814E1" w:rsidRPr="00873CB5">
          <w:rPr>
            <w:rFonts w:eastAsia="SimSun" w:cs="Arial"/>
            <w:color w:val="00467F"/>
            <w:u w:val="single"/>
            <w:lang w:eastAsia="zh-CN"/>
          </w:rPr>
          <w:t>目录</w:t>
        </w:r>
      </w:hyperlink>
      <w:r w:rsidR="000814E1" w:rsidRPr="00873CB5">
        <w:rPr>
          <w:rFonts w:eastAsia="SimSun" w:cs="Arial"/>
          <w:lang w:eastAsia="zh-CN"/>
        </w:rPr>
        <w:t>/</w:t>
      </w:r>
      <w:hyperlink w:anchor="_Sec6">
        <w:r w:rsidR="000814E1" w:rsidRPr="00873CB5">
          <w:rPr>
            <w:rFonts w:eastAsia="SimSun" w:cs="Arial"/>
            <w:color w:val="00467F"/>
            <w:u w:val="single"/>
            <w:lang w:eastAsia="zh-CN"/>
          </w:rPr>
          <w:t>通用条款</w:t>
        </w:r>
      </w:hyperlink>
    </w:p>
    <w:p w:rsidR="00EA48AA" w:rsidRPr="00873CB5" w:rsidRDefault="00EA48AA" w:rsidP="00EA48AA">
      <w:pPr>
        <w:pStyle w:val="PURProductName"/>
        <w:rPr>
          <w:rFonts w:eastAsia="SimSun" w:cs="Arial"/>
          <w:lang w:eastAsia="zh-CN"/>
        </w:rPr>
      </w:pPr>
      <w:bookmarkStart w:id="313" w:name="_Toc317160725"/>
      <w:r w:rsidRPr="00873CB5">
        <w:rPr>
          <w:rFonts w:eastAsia="SimSun" w:cs="Arial"/>
          <w:lang w:eastAsia="zh-CN"/>
        </w:rPr>
        <w:t>SQL Server 2012 Web</w:t>
      </w:r>
      <w:bookmarkEnd w:id="313"/>
      <w:r w:rsidR="00803447" w:rsidRPr="00873CB5">
        <w:rPr>
          <w:rFonts w:eastAsia="SimSun" w:cs="Arial"/>
        </w:rPr>
        <w:fldChar w:fldCharType="begin"/>
      </w:r>
      <w:r w:rsidRPr="00873CB5">
        <w:rPr>
          <w:rFonts w:eastAsia="SimSun" w:cs="Arial"/>
          <w:lang w:eastAsia="zh-CN"/>
        </w:rPr>
        <w:instrText xml:space="preserve">XE "SQL Server </w:instrText>
      </w:r>
      <w:r w:rsidR="007C5784">
        <w:rPr>
          <w:rFonts w:eastAsia="SimSun" w:cs="Arial"/>
          <w:lang w:eastAsia="zh-CN"/>
        </w:rPr>
        <w:instrText>2012</w:instrText>
      </w:r>
      <w:r w:rsidRPr="00873CB5">
        <w:rPr>
          <w:rFonts w:eastAsia="SimSun" w:cs="Arial"/>
          <w:lang w:eastAsia="zh-CN"/>
        </w:rPr>
        <w:instrText xml:space="preserve"> Web" </w:instrText>
      </w:r>
      <w:r w:rsidR="00803447" w:rsidRPr="00873CB5">
        <w:rPr>
          <w:rFonts w:eastAsia="SimSun" w:cs="Arial"/>
        </w:rPr>
        <w:fldChar w:fldCharType="end"/>
      </w:r>
    </w:p>
    <w:p w:rsidR="00EA48AA" w:rsidRPr="00873CB5" w:rsidRDefault="00EA48AA" w:rsidP="00EA48AA">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873CB5" w:rsidTr="00C7210E">
        <w:tc>
          <w:tcPr>
            <w:tcW w:w="2477" w:type="pct"/>
          </w:tcPr>
          <w:p w:rsidR="00EA48AA" w:rsidRPr="00873CB5" w:rsidRDefault="00EA48AA" w:rsidP="00C7210E">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服务器场内的许可移动性：</w:t>
            </w:r>
            <w:r w:rsidRPr="00873CB5">
              <w:rPr>
                <w:rFonts w:eastAsia="SimSun" w:cs="Arial"/>
                <w:b/>
                <w:color w:val="404040" w:themeColor="text1" w:themeTint="BF"/>
                <w:sz w:val="18"/>
                <w:lang w:eastAsia="zh-CN"/>
              </w:rPr>
              <w:t>是</w:t>
            </w:r>
          </w:p>
        </w:tc>
        <w:tc>
          <w:tcPr>
            <w:tcW w:w="2523" w:type="pct"/>
          </w:tcPr>
          <w:p w:rsidR="00EA48AA" w:rsidRPr="00873CB5" w:rsidRDefault="00EA48AA" w:rsidP="00C7210E">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请参阅适用声明：</w:t>
            </w:r>
            <w:r w:rsidRPr="00873CB5">
              <w:rPr>
                <w:rFonts w:eastAsia="SimSun" w:cs="Arial"/>
                <w:b/>
                <w:color w:val="404040" w:themeColor="text1" w:themeTint="BF"/>
                <w:sz w:val="18"/>
                <w:lang w:eastAsia="zh-CN"/>
              </w:rPr>
              <w:t>自动更新</w:t>
            </w:r>
            <w:r w:rsidRPr="00873CB5">
              <w:rPr>
                <w:rFonts w:eastAsia="SimSun" w:cs="Arial"/>
                <w:color w:val="404040" w:themeColor="text1" w:themeTint="BF"/>
                <w:sz w:val="18"/>
                <w:lang w:eastAsia="zh-CN"/>
              </w:rPr>
              <w:t>（请参阅附录</w:t>
            </w:r>
            <w:r w:rsidRPr="00873CB5">
              <w:rPr>
                <w:rFonts w:eastAsia="SimSun" w:cs="Arial"/>
                <w:color w:val="404040" w:themeColor="text1" w:themeTint="BF"/>
                <w:sz w:val="18"/>
                <w:lang w:eastAsia="zh-CN"/>
              </w:rPr>
              <w:t xml:space="preserve"> </w:t>
            </w:r>
            <w:r w:rsidRPr="00A00452">
              <w:rPr>
                <w:rFonts w:ascii="Arial Narrow" w:eastAsia="SimSun" w:hAnsi="Arial Narrow" w:cs="Arial"/>
                <w:color w:val="404040" w:themeColor="text1" w:themeTint="BF"/>
                <w:sz w:val="18"/>
                <w:lang w:eastAsia="zh-CN"/>
              </w:rPr>
              <w:t>2</w:t>
            </w:r>
            <w:r w:rsidRPr="00873CB5">
              <w:rPr>
                <w:rFonts w:eastAsia="SimSun" w:cs="Arial"/>
                <w:color w:val="404040" w:themeColor="text1" w:themeTint="BF"/>
                <w:sz w:val="18"/>
                <w:lang w:eastAsia="zh-CN"/>
              </w:rPr>
              <w:t>）</w:t>
            </w:r>
          </w:p>
        </w:tc>
      </w:tr>
      <w:tr w:rsidR="00EA48AA" w:rsidRPr="00873CB5" w:rsidTr="00C7210E">
        <w:tc>
          <w:tcPr>
            <w:tcW w:w="2477" w:type="pct"/>
          </w:tcPr>
          <w:p w:rsidR="00EA48AA" w:rsidRPr="00873CB5" w:rsidRDefault="00EA48AA" w:rsidP="00C7210E">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客户端</w:t>
            </w:r>
            <w:r w:rsidRPr="00873CB5">
              <w:rPr>
                <w:rFonts w:eastAsia="SimSun" w:cs="Arial"/>
                <w:color w:val="404040" w:themeColor="text1" w:themeTint="BF"/>
                <w:sz w:val="18"/>
                <w:lang w:eastAsia="zh-CN"/>
              </w:rPr>
              <w:t>/</w:t>
            </w:r>
            <w:r w:rsidRPr="00873CB5">
              <w:rPr>
                <w:rFonts w:eastAsia="SimSun" w:cs="Arial"/>
                <w:color w:val="404040" w:themeColor="text1" w:themeTint="BF"/>
                <w:sz w:val="18"/>
                <w:lang w:eastAsia="zh-CN"/>
              </w:rPr>
              <w:t>附加软件：</w:t>
            </w:r>
            <w:r w:rsidRPr="00873CB5">
              <w:rPr>
                <w:rFonts w:eastAsia="SimSun" w:cs="Arial"/>
                <w:b/>
                <w:color w:val="404040" w:themeColor="text1" w:themeTint="BF"/>
                <w:sz w:val="18"/>
                <w:lang w:eastAsia="zh-CN"/>
              </w:rPr>
              <w:t>是</w:t>
            </w:r>
            <w:r w:rsidRPr="00873CB5">
              <w:rPr>
                <w:rFonts w:eastAsia="SimSun" w:cs="Arial"/>
                <w:i/>
                <w:color w:val="404040" w:themeColor="text1" w:themeTint="BF"/>
                <w:sz w:val="18"/>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 w:val="18"/>
                            <w:szCs w:val="18"/>
                            <w:lang w:eastAsia="zh-CN"/>
                          </w:rPr>
                          <w:t>附录</w:t>
                        </w:r>
                        <w:r w:rsidR="00AE023A" w:rsidRPr="00634D10">
                          <w:rPr>
                            <w:rStyle w:val="Hyperlink"/>
                            <w:rFonts w:eastAsia="SimSun" w:cs="Arial"/>
                            <w:i/>
                            <w:iCs/>
                            <w:sz w:val="18"/>
                            <w:szCs w:val="18"/>
                            <w:lang w:eastAsia="zh-CN"/>
                          </w:rPr>
                          <w:t xml:space="preserve"> 1</w:t>
                        </w:r>
                      </w:hyperlink>
                    </w:hyperlink>
                  </w:hyperlink>
                </w:hyperlink>
              </w:hyperlink>
            </w:hyperlink>
            <w:r w:rsidRPr="00873CB5">
              <w:rPr>
                <w:rFonts w:eastAsia="SimSun" w:cs="Arial"/>
                <w:i/>
                <w:color w:val="404040" w:themeColor="text1" w:themeTint="BF"/>
                <w:sz w:val="18"/>
                <w:lang w:eastAsia="zh-CN"/>
              </w:rPr>
              <w:t>）</w:t>
            </w:r>
          </w:p>
        </w:tc>
        <w:tc>
          <w:tcPr>
            <w:tcW w:w="2523" w:type="pct"/>
          </w:tcPr>
          <w:p w:rsidR="00EA48AA" w:rsidRPr="00873CB5" w:rsidRDefault="00EA48AA" w:rsidP="00C7210E">
            <w:pPr>
              <w:spacing w:after="0"/>
              <w:rPr>
                <w:rFonts w:eastAsia="SimSun" w:cs="Arial"/>
                <w:color w:val="404040" w:themeColor="text1" w:themeTint="BF"/>
                <w:sz w:val="18"/>
                <w:lang w:eastAsia="zh-CN"/>
              </w:rPr>
            </w:pPr>
          </w:p>
        </w:tc>
      </w:tr>
    </w:tbl>
    <w:p w:rsidR="00EA48AA" w:rsidRPr="00873CB5" w:rsidRDefault="00EA48AA" w:rsidP="00EA48AA">
      <w:pPr>
        <w:pStyle w:val="PURADDITIONALTERMSHEADERMB"/>
        <w:rPr>
          <w:rFonts w:eastAsia="SimSun" w:cs="Arial"/>
        </w:rPr>
      </w:pPr>
      <w:r w:rsidRPr="00873CB5">
        <w:rPr>
          <w:rFonts w:eastAsia="SimSun" w:cs="Arial"/>
        </w:rPr>
        <w:t>附加条款：</w:t>
      </w:r>
    </w:p>
    <w:p w:rsidR="00EA48AA" w:rsidRPr="00873CB5" w:rsidRDefault="00EA48AA" w:rsidP="00EA48AA">
      <w:pPr>
        <w:pStyle w:val="PURBody-Indented"/>
        <w:rPr>
          <w:rFonts w:eastAsia="SimSun" w:cs="Arial"/>
        </w:rPr>
      </w:pPr>
      <w:r w:rsidRPr="00873CB5">
        <w:rPr>
          <w:rFonts w:eastAsia="SimSun" w:cs="Arial"/>
        </w:rPr>
        <w:t>该软件只能用于支持公用和可在</w:t>
      </w:r>
      <w:r w:rsidRPr="00873CB5">
        <w:rPr>
          <w:rFonts w:eastAsia="SimSun" w:cs="Arial"/>
        </w:rPr>
        <w:t xml:space="preserve"> Internet </w:t>
      </w:r>
      <w:r w:rsidRPr="00873CB5">
        <w:rPr>
          <w:rFonts w:eastAsia="SimSun" w:cs="Arial"/>
        </w:rPr>
        <w:t>上访问的</w:t>
      </w:r>
    </w:p>
    <w:p w:rsidR="00EA48AA" w:rsidRPr="00873CB5" w:rsidRDefault="00EA48AA" w:rsidP="006F4B5C">
      <w:pPr>
        <w:pStyle w:val="PURBullet-Indented"/>
        <w:rPr>
          <w:rFonts w:eastAsia="SimSun" w:cs="Arial"/>
        </w:rPr>
      </w:pPr>
      <w:r w:rsidRPr="00873CB5">
        <w:rPr>
          <w:rFonts w:eastAsia="SimSun" w:cs="Arial"/>
        </w:rPr>
        <w:t>网页</w:t>
      </w:r>
    </w:p>
    <w:p w:rsidR="00EA48AA" w:rsidRPr="00873CB5" w:rsidRDefault="00EA48AA" w:rsidP="006F4B5C">
      <w:pPr>
        <w:pStyle w:val="PURBullet-Indented"/>
        <w:rPr>
          <w:rFonts w:eastAsia="SimSun" w:cs="Arial"/>
        </w:rPr>
      </w:pPr>
      <w:r w:rsidRPr="00873CB5">
        <w:rPr>
          <w:rFonts w:eastAsia="SimSun" w:cs="Arial"/>
        </w:rPr>
        <w:t>网站</w:t>
      </w:r>
    </w:p>
    <w:p w:rsidR="00EA48AA" w:rsidRPr="00873CB5" w:rsidRDefault="00EA48AA" w:rsidP="006F4B5C">
      <w:pPr>
        <w:pStyle w:val="PURBullet-Indented"/>
        <w:rPr>
          <w:rFonts w:eastAsia="SimSun" w:cs="Arial"/>
        </w:rPr>
      </w:pPr>
      <w:r w:rsidRPr="00873CB5">
        <w:rPr>
          <w:rFonts w:eastAsia="SimSun" w:cs="Arial"/>
        </w:rPr>
        <w:t xml:space="preserve">Web </w:t>
      </w:r>
      <w:r w:rsidRPr="00873CB5">
        <w:rPr>
          <w:rFonts w:eastAsia="SimSun" w:cs="Arial"/>
        </w:rPr>
        <w:t>应用程序</w:t>
      </w:r>
    </w:p>
    <w:p w:rsidR="00EA48AA" w:rsidRPr="00873CB5" w:rsidRDefault="00EA48AA" w:rsidP="006F4B5C">
      <w:pPr>
        <w:pStyle w:val="PURBullet-Indented"/>
        <w:rPr>
          <w:rFonts w:eastAsia="SimSun" w:cs="Arial"/>
        </w:rPr>
      </w:pPr>
      <w:r w:rsidRPr="00873CB5">
        <w:rPr>
          <w:rFonts w:eastAsia="SimSun" w:cs="Arial"/>
        </w:rPr>
        <w:t xml:space="preserve">Web </w:t>
      </w:r>
      <w:r w:rsidRPr="00873CB5">
        <w:rPr>
          <w:rFonts w:eastAsia="SimSun" w:cs="Arial"/>
        </w:rPr>
        <w:t>服务</w:t>
      </w:r>
    </w:p>
    <w:p w:rsidR="00EA48AA" w:rsidRPr="00873CB5" w:rsidRDefault="00EA48AA" w:rsidP="00EA48AA">
      <w:pPr>
        <w:pStyle w:val="PURBody-Indented"/>
        <w:rPr>
          <w:rFonts w:eastAsia="SimSun" w:cs="Arial"/>
          <w:lang w:eastAsia="zh-CN"/>
        </w:rPr>
      </w:pPr>
      <w:r w:rsidRPr="00873CB5">
        <w:rPr>
          <w:rFonts w:eastAsia="SimSun" w:cs="Arial"/>
          <w:lang w:eastAsia="zh-CN"/>
        </w:rPr>
        <w:t>本软件不能用于支持行业应用程序（例如，客户关系管理、企业资源管理，以及其他类似的应用程序）。</w:t>
      </w:r>
    </w:p>
    <w:p w:rsidR="00EA48AA" w:rsidRPr="00873CB5" w:rsidRDefault="00EA48AA" w:rsidP="00EA48AA">
      <w:pPr>
        <w:pStyle w:val="PURBlueStrong"/>
        <w:rPr>
          <w:rFonts w:eastAsia="SimSun" w:cs="Arial"/>
          <w:bCs/>
          <w:lang w:eastAsia="zh-CN"/>
        </w:rPr>
      </w:pPr>
      <w:r w:rsidRPr="00873CB5">
        <w:rPr>
          <w:rFonts w:eastAsia="SimSun" w:cs="Arial"/>
          <w:lang w:eastAsia="zh-CN"/>
        </w:rPr>
        <w:t>故障切换服务器</w:t>
      </w:r>
    </w:p>
    <w:p w:rsidR="00EA48AA" w:rsidRPr="00873CB5" w:rsidRDefault="000942D7" w:rsidP="000942D7">
      <w:pPr>
        <w:pStyle w:val="PURBody-Indented"/>
        <w:rPr>
          <w:rFonts w:eastAsia="SimSun" w:cs="Arial"/>
          <w:lang w:eastAsia="zh-CN"/>
        </w:rPr>
      </w:pPr>
      <w:r w:rsidRPr="00873CB5">
        <w:rPr>
          <w:rFonts w:eastAsia="SimSun" w:cs="Arial"/>
          <w:color w:val="auto"/>
          <w:lang w:eastAsia="zh-CN"/>
        </w:rPr>
        <w:t>对于在其中运行服务器软件实例的任何</w:t>
      </w:r>
      <w:r w:rsidRPr="00873CB5">
        <w:rPr>
          <w:rFonts w:eastAsia="SimSun" w:cs="Arial"/>
          <w:color w:val="auto"/>
          <w:lang w:eastAsia="zh-CN"/>
        </w:rPr>
        <w:t xml:space="preserve"> OSE</w:t>
      </w:r>
      <w:r w:rsidRPr="00873CB5">
        <w:rPr>
          <w:rFonts w:eastAsia="SimSun" w:cs="Arial"/>
          <w:color w:val="auto"/>
          <w:lang w:eastAsia="zh-CN"/>
        </w:rPr>
        <w:t>，出于临时支持目的，最多可以在其他</w:t>
      </w:r>
      <w:r w:rsidRPr="00873CB5">
        <w:rPr>
          <w:rFonts w:eastAsia="SimSun" w:cs="Arial"/>
          <w:color w:val="auto"/>
          <w:lang w:eastAsia="zh-CN"/>
        </w:rPr>
        <w:t xml:space="preserve"> OSE </w:t>
      </w:r>
      <w:r w:rsidRPr="00873CB5">
        <w:rPr>
          <w:rFonts w:eastAsia="SimSun" w:cs="Arial"/>
          <w:color w:val="auto"/>
          <w:lang w:eastAsia="zh-CN"/>
        </w:rPr>
        <w:t>中运行相同数量的被动故障切换实例。您可以在许可服务器以外的服务器上运行备用实例。不过，如果您已依据上面</w:t>
      </w:r>
      <w:r w:rsidRPr="00986414">
        <w:rPr>
          <w:rFonts w:ascii="SimSun" w:eastAsia="SimSun" w:hAnsi="SimSun" w:cs="Arial"/>
          <w:color w:val="auto"/>
          <w:lang w:eastAsia="zh-CN"/>
        </w:rPr>
        <w:t>“</w:t>
      </w:r>
      <w:r w:rsidRPr="00873CB5">
        <w:rPr>
          <w:rFonts w:eastAsia="SimSun" w:cs="Arial"/>
          <w:color w:val="auto"/>
          <w:lang w:eastAsia="zh-CN"/>
        </w:rPr>
        <w:t>服务器上的物理内核</w:t>
      </w:r>
      <w:r w:rsidRPr="00986414">
        <w:rPr>
          <w:rFonts w:ascii="SimSun" w:eastAsia="SimSun" w:hAnsi="SimSun" w:cs="Arial"/>
          <w:color w:val="auto"/>
          <w:lang w:eastAsia="zh-CN"/>
        </w:rPr>
        <w:t>”</w:t>
      </w:r>
      <w:r w:rsidRPr="00873CB5">
        <w:rPr>
          <w:rFonts w:eastAsia="SimSun" w:cs="Arial"/>
          <w:color w:val="auto"/>
          <w:lang w:eastAsia="zh-CN"/>
        </w:rPr>
        <w:t>一节许可服务器软件，且运行被动故障切换实例的</w:t>
      </w:r>
      <w:r w:rsidRPr="00873CB5">
        <w:rPr>
          <w:rFonts w:eastAsia="SimSun" w:cs="Arial"/>
          <w:color w:val="auto"/>
          <w:lang w:eastAsia="zh-CN"/>
        </w:rPr>
        <w:t xml:space="preserve"> OSE </w:t>
      </w:r>
      <w:r w:rsidRPr="00873CB5">
        <w:rPr>
          <w:rFonts w:eastAsia="SimSun" w:cs="Arial"/>
          <w:color w:val="auto"/>
          <w:lang w:eastAsia="zh-CN"/>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w:t>
      </w:r>
      <w:r w:rsidRPr="00986414">
        <w:rPr>
          <w:rFonts w:ascii="SimSun" w:eastAsia="SimSun" w:hAnsi="SimSun" w:cs="Arial"/>
          <w:color w:val="auto"/>
          <w:lang w:eastAsia="zh-CN"/>
        </w:rPr>
        <w:t>“</w:t>
      </w:r>
      <w:r w:rsidRPr="00873CB5">
        <w:rPr>
          <w:rFonts w:eastAsia="SimSun" w:cs="Arial"/>
          <w:color w:val="auto"/>
          <w:lang w:eastAsia="zh-CN"/>
        </w:rPr>
        <w:t>单个虚拟</w:t>
      </w:r>
      <w:r w:rsidRPr="00873CB5">
        <w:rPr>
          <w:rFonts w:eastAsia="SimSun" w:cs="Arial"/>
          <w:color w:val="auto"/>
          <w:lang w:eastAsia="zh-CN"/>
        </w:rPr>
        <w:t xml:space="preserve"> OSE</w:t>
      </w:r>
      <w:r w:rsidRPr="00521CB2">
        <w:rPr>
          <w:rFonts w:ascii="SimSun" w:eastAsia="SimSun" w:hAnsi="SimSun" w:cs="Arial"/>
          <w:color w:val="auto"/>
          <w:lang w:eastAsia="zh-CN"/>
        </w:rPr>
        <w:t>”</w:t>
      </w:r>
      <w:r w:rsidRPr="00873CB5">
        <w:rPr>
          <w:rFonts w:eastAsia="SimSun" w:cs="Arial"/>
          <w:color w:val="auto"/>
          <w:lang w:eastAsia="zh-CN"/>
        </w:rPr>
        <w:t>一节许可服务器软件，则该单独</w:t>
      </w:r>
      <w:r w:rsidRPr="00873CB5">
        <w:rPr>
          <w:rFonts w:eastAsia="SimSun" w:cs="Arial"/>
          <w:color w:val="auto"/>
          <w:lang w:eastAsia="zh-CN"/>
        </w:rPr>
        <w:t xml:space="preserve"> OSE </w:t>
      </w:r>
      <w:r w:rsidRPr="00873CB5">
        <w:rPr>
          <w:rFonts w:eastAsia="SimSun" w:cs="Arial"/>
          <w:color w:val="auto"/>
          <w:lang w:eastAsia="zh-CN"/>
        </w:rPr>
        <w:t>中使用的硬件线程数量不得超过运行活动实例的对应</w:t>
      </w:r>
      <w:r w:rsidRPr="00873CB5">
        <w:rPr>
          <w:rFonts w:eastAsia="SimSun" w:cs="Arial"/>
          <w:color w:val="auto"/>
          <w:lang w:eastAsia="zh-CN"/>
        </w:rPr>
        <w:t xml:space="preserve"> OSE </w:t>
      </w:r>
      <w:r w:rsidRPr="00873CB5">
        <w:rPr>
          <w:rFonts w:eastAsia="SimSun" w:cs="Arial"/>
          <w:color w:val="auto"/>
          <w:lang w:eastAsia="zh-CN"/>
        </w:rPr>
        <w:t>中使用的硬件线程数量。</w:t>
      </w:r>
    </w:p>
    <w:p w:rsidR="00EA48AA" w:rsidRPr="00873CB5" w:rsidRDefault="00EA48AA" w:rsidP="00EA48AA">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EA48AA" w:rsidRPr="00873CB5" w:rsidRDefault="00EA48AA" w:rsidP="00EA48AA">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 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EA48AA" w:rsidRPr="00873CB5" w:rsidRDefault="0099372B" w:rsidP="00EA48AA">
      <w:pPr>
        <w:keepNext/>
        <w:keepLines/>
        <w:spacing w:before="240" w:after="240"/>
        <w:jc w:val="right"/>
        <w:rPr>
          <w:rFonts w:eastAsia="SimSun" w:cs="Arial"/>
          <w:color w:val="00467F"/>
          <w:sz w:val="16"/>
          <w:u w:val="single"/>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sz w:val="18"/>
          <w:lang w:eastAsia="zh-CN"/>
        </w:rPr>
        <w:t>/</w:t>
      </w:r>
      <w:hyperlink w:anchor="UniversalTerms" w:history="1">
        <w:r w:rsidR="00535D9B" w:rsidRPr="00873CB5">
          <w:rPr>
            <w:rFonts w:eastAsia="SimSun" w:cs="Arial"/>
            <w:color w:val="00467F"/>
            <w:sz w:val="16"/>
            <w:u w:val="single"/>
            <w:lang w:eastAsia="zh-CN"/>
          </w:rPr>
          <w:t>通用许可条款</w:t>
        </w:r>
      </w:hyperlink>
    </w:p>
    <w:p w:rsidR="00360DD8" w:rsidRPr="00873CB5" w:rsidRDefault="00EA48AA" w:rsidP="002448BE">
      <w:pPr>
        <w:pStyle w:val="PURBody-Indented"/>
        <w:rPr>
          <w:rFonts w:eastAsia="SimSun" w:cs="Arial"/>
          <w:lang w:eastAsia="zh-CN"/>
        </w:rPr>
        <w:sectPr w:rsidR="00360DD8" w:rsidRPr="00873CB5" w:rsidSect="00490772">
          <w:type w:val="continuous"/>
          <w:pgSz w:w="12240" w:h="15840" w:code="1"/>
          <w:pgMar w:top="1166" w:right="720" w:bottom="720" w:left="720" w:header="432" w:footer="288" w:gutter="0"/>
          <w:cols w:space="360"/>
          <w:docGrid w:linePitch="360"/>
        </w:sectPr>
      </w:pPr>
      <w:r w:rsidRPr="00873CB5">
        <w:rPr>
          <w:rFonts w:eastAsia="SimSun" w:cs="Arial"/>
          <w:lang w:eastAsia="zh-CN"/>
        </w:rPr>
        <w:br w:type="page"/>
      </w:r>
    </w:p>
    <w:p w:rsidR="008D7DB8" w:rsidRPr="00873CB5" w:rsidRDefault="00A25EF4" w:rsidP="008B1CCE">
      <w:pPr>
        <w:pStyle w:val="PURSectionHeading"/>
        <w:spacing w:after="0"/>
        <w:rPr>
          <w:rFonts w:eastAsia="SimSun" w:cs="Arial"/>
          <w:lang w:eastAsia="zh-CN"/>
        </w:rPr>
        <w:sectPr w:rsidR="008D7DB8" w:rsidRPr="00873CB5" w:rsidSect="00490772">
          <w:footerReference w:type="default" r:id="rId103"/>
          <w:pgSz w:w="12240" w:h="15840" w:code="1"/>
          <w:pgMar w:top="1166" w:right="720" w:bottom="720" w:left="720" w:header="432" w:footer="288" w:gutter="0"/>
          <w:cols w:space="360"/>
          <w:docGrid w:linePitch="360"/>
        </w:sectPr>
      </w:pPr>
      <w:bookmarkStart w:id="314" w:name="_Toc317160726"/>
      <w:r w:rsidRPr="00873CB5">
        <w:rPr>
          <w:rFonts w:eastAsia="SimSun" w:cs="Arial"/>
          <w:lang w:eastAsia="zh-CN"/>
        </w:rPr>
        <w:lastRenderedPageBreak/>
        <w:t>订户访问许可</w:t>
      </w:r>
      <w:r w:rsidRPr="00873CB5">
        <w:rPr>
          <w:rFonts w:eastAsia="SimSun" w:cs="Arial"/>
          <w:lang w:eastAsia="zh-CN"/>
        </w:rPr>
        <w:t xml:space="preserve"> (SAL) </w:t>
      </w:r>
      <w:r w:rsidRPr="00873CB5">
        <w:rPr>
          <w:rFonts w:eastAsia="SimSun" w:cs="Arial"/>
          <w:lang w:eastAsia="zh-CN"/>
        </w:rPr>
        <w:t>模式（不适用于非在线服务产品）</w:t>
      </w:r>
      <w:bookmarkEnd w:id="305"/>
      <w:bookmarkEnd w:id="306"/>
      <w:bookmarkEnd w:id="307"/>
      <w:bookmarkEnd w:id="308"/>
      <w:bookmarkEnd w:id="309"/>
      <w:bookmarkEnd w:id="310"/>
      <w:bookmarkEnd w:id="314"/>
    </w:p>
    <w:p w:rsidR="00B24E8B" w:rsidRDefault="00803447" w:rsidP="00343EA2">
      <w:pPr>
        <w:pStyle w:val="TOC2"/>
        <w:rPr>
          <w:noProof/>
          <w:color w:val="auto"/>
          <w:sz w:val="22"/>
          <w:lang w:eastAsia="zh-CN"/>
        </w:rPr>
      </w:pPr>
      <w:r w:rsidRPr="00873CB5">
        <w:rPr>
          <w:rFonts w:ascii="Arial" w:eastAsia="SimSun" w:hAnsi="Arial" w:cs="Arial"/>
        </w:rPr>
        <w:lastRenderedPageBreak/>
        <w:fldChar w:fldCharType="begin"/>
      </w:r>
      <w:r w:rsidR="0006656D" w:rsidRPr="00873CB5">
        <w:rPr>
          <w:rFonts w:ascii="Arial" w:eastAsia="SimSun" w:hAnsi="Arial" w:cs="Arial"/>
        </w:rPr>
        <w:instrText xml:space="preserve"> TOC \b SAL \h \z \t "PUR Product Name,2" </w:instrText>
      </w:r>
      <w:r w:rsidRPr="00873CB5">
        <w:rPr>
          <w:rFonts w:ascii="Arial" w:eastAsia="SimSun" w:hAnsi="Arial" w:cs="Arial"/>
        </w:rPr>
        <w:fldChar w:fldCharType="separate"/>
      </w:r>
      <w:hyperlink w:anchor="_Toc317072157" w:history="1">
        <w:r w:rsidR="00B24E8B" w:rsidRPr="00B05A57">
          <w:rPr>
            <w:rStyle w:val="Hyperlink"/>
            <w:rFonts w:eastAsia="SimSun" w:cs="Arial"/>
            <w:noProof/>
          </w:rPr>
          <w:t xml:space="preserve">Exchange Server 2010 Standard </w:t>
        </w:r>
        <w:r w:rsidR="00B24E8B" w:rsidRPr="00B05A57">
          <w:rPr>
            <w:rStyle w:val="Hyperlink"/>
            <w:rFonts w:eastAsia="SimSun" w:cs="Arial" w:hint="eastAsia"/>
            <w:noProof/>
          </w:rPr>
          <w:t>和</w:t>
        </w:r>
        <w:r w:rsidR="00B24E8B" w:rsidRPr="00B05A57">
          <w:rPr>
            <w:rStyle w:val="Hyperlink"/>
            <w:rFonts w:eastAsia="SimSun" w:cs="Arial"/>
            <w:noProof/>
          </w:rPr>
          <w:t xml:space="preserve"> Enterprise</w:t>
        </w:r>
        <w:r w:rsidR="00B24E8B">
          <w:rPr>
            <w:noProof/>
            <w:webHidden/>
          </w:rPr>
          <w:tab/>
        </w:r>
        <w:r>
          <w:rPr>
            <w:noProof/>
            <w:webHidden/>
          </w:rPr>
          <w:fldChar w:fldCharType="begin"/>
        </w:r>
        <w:r w:rsidR="00B24E8B">
          <w:rPr>
            <w:noProof/>
            <w:webHidden/>
          </w:rPr>
          <w:instrText xml:space="preserve"> PAGEREF _Toc317072157 \h </w:instrText>
        </w:r>
        <w:r>
          <w:rPr>
            <w:noProof/>
            <w:webHidden/>
          </w:rPr>
        </w:r>
        <w:r>
          <w:rPr>
            <w:noProof/>
            <w:webHidden/>
          </w:rPr>
          <w:fldChar w:fldCharType="separate"/>
        </w:r>
        <w:r w:rsidR="00877455">
          <w:rPr>
            <w:noProof/>
            <w:webHidden/>
          </w:rPr>
          <w:t>37</w:t>
        </w:r>
        <w:r>
          <w:rPr>
            <w:noProof/>
            <w:webHidden/>
          </w:rPr>
          <w:fldChar w:fldCharType="end"/>
        </w:r>
      </w:hyperlink>
    </w:p>
    <w:p w:rsidR="00B24E8B" w:rsidRDefault="0099372B" w:rsidP="00343EA2">
      <w:pPr>
        <w:pStyle w:val="TOC2"/>
        <w:rPr>
          <w:noProof/>
          <w:color w:val="auto"/>
          <w:sz w:val="22"/>
          <w:lang w:eastAsia="zh-CN"/>
        </w:rPr>
      </w:pPr>
      <w:hyperlink w:anchor="_Toc317072158" w:history="1">
        <w:r w:rsidR="00B24E8B" w:rsidRPr="00B05A57">
          <w:rPr>
            <w:rStyle w:val="Hyperlink"/>
            <w:rFonts w:eastAsia="SimSun" w:cs="Arial"/>
            <w:noProof/>
          </w:rPr>
          <w:t>Expression Encoder Pro 4</w:t>
        </w:r>
        <w:r w:rsidR="00B24E8B">
          <w:rPr>
            <w:noProof/>
            <w:webHidden/>
          </w:rPr>
          <w:tab/>
        </w:r>
        <w:r w:rsidR="00803447">
          <w:rPr>
            <w:noProof/>
            <w:webHidden/>
          </w:rPr>
          <w:fldChar w:fldCharType="begin"/>
        </w:r>
        <w:r w:rsidR="00B24E8B">
          <w:rPr>
            <w:noProof/>
            <w:webHidden/>
          </w:rPr>
          <w:instrText xml:space="preserve"> PAGEREF _Toc317072158 \h </w:instrText>
        </w:r>
        <w:r w:rsidR="00803447">
          <w:rPr>
            <w:noProof/>
            <w:webHidden/>
          </w:rPr>
        </w:r>
        <w:r w:rsidR="00803447">
          <w:rPr>
            <w:noProof/>
            <w:webHidden/>
          </w:rPr>
          <w:fldChar w:fldCharType="separate"/>
        </w:r>
        <w:r w:rsidR="00877455">
          <w:rPr>
            <w:noProof/>
            <w:webHidden/>
          </w:rPr>
          <w:t>39</w:t>
        </w:r>
        <w:r w:rsidR="00803447">
          <w:rPr>
            <w:noProof/>
            <w:webHidden/>
          </w:rPr>
          <w:fldChar w:fldCharType="end"/>
        </w:r>
      </w:hyperlink>
    </w:p>
    <w:p w:rsidR="00B24E8B" w:rsidRDefault="0099372B" w:rsidP="00343EA2">
      <w:pPr>
        <w:pStyle w:val="TOC2"/>
        <w:rPr>
          <w:noProof/>
          <w:color w:val="auto"/>
          <w:sz w:val="22"/>
          <w:lang w:eastAsia="zh-CN"/>
        </w:rPr>
      </w:pPr>
      <w:hyperlink w:anchor="_Toc317072159" w:history="1">
        <w:r w:rsidR="00B24E8B" w:rsidRPr="00B05A57">
          <w:rPr>
            <w:rStyle w:val="Hyperlink"/>
            <w:rFonts w:eastAsia="SimSun" w:cs="Arial"/>
            <w:noProof/>
          </w:rPr>
          <w:t>Expression Studio 4 Ultimate</w:t>
        </w:r>
        <w:r w:rsidR="00B24E8B">
          <w:rPr>
            <w:noProof/>
            <w:webHidden/>
          </w:rPr>
          <w:tab/>
        </w:r>
        <w:r w:rsidR="00803447">
          <w:rPr>
            <w:noProof/>
            <w:webHidden/>
          </w:rPr>
          <w:fldChar w:fldCharType="begin"/>
        </w:r>
        <w:r w:rsidR="00B24E8B">
          <w:rPr>
            <w:noProof/>
            <w:webHidden/>
          </w:rPr>
          <w:instrText xml:space="preserve"> PAGEREF _Toc317072159 \h </w:instrText>
        </w:r>
        <w:r w:rsidR="00803447">
          <w:rPr>
            <w:noProof/>
            <w:webHidden/>
          </w:rPr>
        </w:r>
        <w:r w:rsidR="00803447">
          <w:rPr>
            <w:noProof/>
            <w:webHidden/>
          </w:rPr>
          <w:fldChar w:fldCharType="separate"/>
        </w:r>
        <w:r w:rsidR="00877455">
          <w:rPr>
            <w:noProof/>
            <w:webHidden/>
          </w:rPr>
          <w:t>39</w:t>
        </w:r>
        <w:r w:rsidR="00803447">
          <w:rPr>
            <w:noProof/>
            <w:webHidden/>
          </w:rPr>
          <w:fldChar w:fldCharType="end"/>
        </w:r>
      </w:hyperlink>
    </w:p>
    <w:p w:rsidR="00B24E8B" w:rsidRDefault="0099372B" w:rsidP="00343EA2">
      <w:pPr>
        <w:pStyle w:val="TOC2"/>
        <w:rPr>
          <w:noProof/>
          <w:color w:val="auto"/>
          <w:sz w:val="22"/>
          <w:lang w:eastAsia="zh-CN"/>
        </w:rPr>
      </w:pPr>
      <w:hyperlink w:anchor="_Toc317072160" w:history="1">
        <w:r w:rsidR="00B24E8B" w:rsidRPr="00B05A57">
          <w:rPr>
            <w:rStyle w:val="Hyperlink"/>
            <w:rFonts w:eastAsia="SimSun" w:cs="Arial"/>
            <w:noProof/>
          </w:rPr>
          <w:t>Expression Studio 4 Web Professional</w:t>
        </w:r>
        <w:r w:rsidR="00B24E8B">
          <w:rPr>
            <w:noProof/>
            <w:webHidden/>
          </w:rPr>
          <w:tab/>
        </w:r>
        <w:r w:rsidR="00803447">
          <w:rPr>
            <w:noProof/>
            <w:webHidden/>
          </w:rPr>
          <w:fldChar w:fldCharType="begin"/>
        </w:r>
        <w:r w:rsidR="00B24E8B">
          <w:rPr>
            <w:noProof/>
            <w:webHidden/>
          </w:rPr>
          <w:instrText xml:space="preserve"> PAGEREF _Toc317072160 \h </w:instrText>
        </w:r>
        <w:r w:rsidR="00803447">
          <w:rPr>
            <w:noProof/>
            <w:webHidden/>
          </w:rPr>
        </w:r>
        <w:r w:rsidR="00803447">
          <w:rPr>
            <w:noProof/>
            <w:webHidden/>
          </w:rPr>
          <w:fldChar w:fldCharType="separate"/>
        </w:r>
        <w:r w:rsidR="00877455">
          <w:rPr>
            <w:noProof/>
            <w:webHidden/>
          </w:rPr>
          <w:t>39</w:t>
        </w:r>
        <w:r w:rsidR="00803447">
          <w:rPr>
            <w:noProof/>
            <w:webHidden/>
          </w:rPr>
          <w:fldChar w:fldCharType="end"/>
        </w:r>
      </w:hyperlink>
    </w:p>
    <w:p w:rsidR="00B24E8B" w:rsidRDefault="0099372B" w:rsidP="00343EA2">
      <w:pPr>
        <w:pStyle w:val="TOC2"/>
        <w:rPr>
          <w:noProof/>
          <w:color w:val="auto"/>
          <w:sz w:val="22"/>
          <w:lang w:eastAsia="zh-CN"/>
        </w:rPr>
      </w:pPr>
      <w:hyperlink w:anchor="_Toc317072161" w:history="1">
        <w:r w:rsidR="00B24E8B" w:rsidRPr="00B05A57">
          <w:rPr>
            <w:rStyle w:val="Hyperlink"/>
            <w:rFonts w:eastAsia="SimSun" w:cs="Arial"/>
            <w:noProof/>
          </w:rPr>
          <w:t>Forefront Identity Manager 2010 R2</w:t>
        </w:r>
        <w:r w:rsidR="00B24E8B">
          <w:rPr>
            <w:noProof/>
            <w:webHidden/>
          </w:rPr>
          <w:tab/>
        </w:r>
        <w:r w:rsidR="00803447">
          <w:rPr>
            <w:noProof/>
            <w:webHidden/>
          </w:rPr>
          <w:fldChar w:fldCharType="begin"/>
        </w:r>
        <w:r w:rsidR="00B24E8B">
          <w:rPr>
            <w:noProof/>
            <w:webHidden/>
          </w:rPr>
          <w:instrText xml:space="preserve"> PAGEREF _Toc317072161 \h </w:instrText>
        </w:r>
        <w:r w:rsidR="00803447">
          <w:rPr>
            <w:noProof/>
            <w:webHidden/>
          </w:rPr>
        </w:r>
        <w:r w:rsidR="00803447">
          <w:rPr>
            <w:noProof/>
            <w:webHidden/>
          </w:rPr>
          <w:fldChar w:fldCharType="separate"/>
        </w:r>
        <w:r w:rsidR="00877455">
          <w:rPr>
            <w:noProof/>
            <w:webHidden/>
          </w:rPr>
          <w:t>40</w:t>
        </w:r>
        <w:r w:rsidR="00803447">
          <w:rPr>
            <w:noProof/>
            <w:webHidden/>
          </w:rPr>
          <w:fldChar w:fldCharType="end"/>
        </w:r>
      </w:hyperlink>
    </w:p>
    <w:p w:rsidR="00B24E8B" w:rsidRDefault="0099372B" w:rsidP="00343EA2">
      <w:pPr>
        <w:pStyle w:val="TOC2"/>
        <w:rPr>
          <w:noProof/>
          <w:color w:val="auto"/>
          <w:sz w:val="22"/>
          <w:lang w:eastAsia="zh-CN"/>
        </w:rPr>
      </w:pPr>
      <w:hyperlink w:anchor="_Toc317072162" w:history="1">
        <w:r w:rsidR="00B24E8B" w:rsidRPr="00B05A57">
          <w:rPr>
            <w:rStyle w:val="Hyperlink"/>
            <w:rFonts w:eastAsia="SimSun" w:cs="Arial"/>
            <w:noProof/>
          </w:rPr>
          <w:t>Forefront Unified Access Gateway 2010</w:t>
        </w:r>
        <w:r w:rsidR="00B24E8B">
          <w:rPr>
            <w:noProof/>
            <w:webHidden/>
          </w:rPr>
          <w:tab/>
        </w:r>
        <w:r w:rsidR="00803447">
          <w:rPr>
            <w:noProof/>
            <w:webHidden/>
          </w:rPr>
          <w:fldChar w:fldCharType="begin"/>
        </w:r>
        <w:r w:rsidR="00B24E8B">
          <w:rPr>
            <w:noProof/>
            <w:webHidden/>
          </w:rPr>
          <w:instrText xml:space="preserve"> PAGEREF _Toc317072162 \h </w:instrText>
        </w:r>
        <w:r w:rsidR="00803447">
          <w:rPr>
            <w:noProof/>
            <w:webHidden/>
          </w:rPr>
        </w:r>
        <w:r w:rsidR="00803447">
          <w:rPr>
            <w:noProof/>
            <w:webHidden/>
          </w:rPr>
          <w:fldChar w:fldCharType="separate"/>
        </w:r>
        <w:r w:rsidR="00877455">
          <w:rPr>
            <w:noProof/>
            <w:webHidden/>
          </w:rPr>
          <w:t>40</w:t>
        </w:r>
        <w:r w:rsidR="00803447">
          <w:rPr>
            <w:noProof/>
            <w:webHidden/>
          </w:rPr>
          <w:fldChar w:fldCharType="end"/>
        </w:r>
      </w:hyperlink>
    </w:p>
    <w:p w:rsidR="00B24E8B" w:rsidRDefault="0099372B" w:rsidP="00343EA2">
      <w:pPr>
        <w:pStyle w:val="TOC2"/>
        <w:rPr>
          <w:noProof/>
          <w:color w:val="auto"/>
          <w:sz w:val="22"/>
          <w:lang w:eastAsia="zh-CN"/>
        </w:rPr>
      </w:pPr>
      <w:hyperlink w:anchor="_Toc317072163" w:history="1">
        <w:r w:rsidR="00B24E8B" w:rsidRPr="00B05A57">
          <w:rPr>
            <w:rStyle w:val="Hyperlink"/>
            <w:rFonts w:eastAsia="SimSun" w:cs="Arial"/>
            <w:noProof/>
          </w:rPr>
          <w:t>HPC Pack 2008 R2 Enterprise</w:t>
        </w:r>
        <w:r w:rsidR="00B24E8B">
          <w:rPr>
            <w:noProof/>
            <w:webHidden/>
          </w:rPr>
          <w:tab/>
        </w:r>
        <w:r w:rsidR="00803447">
          <w:rPr>
            <w:noProof/>
            <w:webHidden/>
          </w:rPr>
          <w:fldChar w:fldCharType="begin"/>
        </w:r>
        <w:r w:rsidR="00B24E8B">
          <w:rPr>
            <w:noProof/>
            <w:webHidden/>
          </w:rPr>
          <w:instrText xml:space="preserve"> PAGEREF _Toc317072163 \h </w:instrText>
        </w:r>
        <w:r w:rsidR="00803447">
          <w:rPr>
            <w:noProof/>
            <w:webHidden/>
          </w:rPr>
        </w:r>
        <w:r w:rsidR="00803447">
          <w:rPr>
            <w:noProof/>
            <w:webHidden/>
          </w:rPr>
          <w:fldChar w:fldCharType="separate"/>
        </w:r>
        <w:r w:rsidR="00877455">
          <w:rPr>
            <w:noProof/>
            <w:webHidden/>
          </w:rPr>
          <w:t>40</w:t>
        </w:r>
        <w:r w:rsidR="00803447">
          <w:rPr>
            <w:noProof/>
            <w:webHidden/>
          </w:rPr>
          <w:fldChar w:fldCharType="end"/>
        </w:r>
      </w:hyperlink>
    </w:p>
    <w:p w:rsidR="00B24E8B" w:rsidRDefault="0099372B" w:rsidP="00343EA2">
      <w:pPr>
        <w:pStyle w:val="TOC2"/>
        <w:rPr>
          <w:noProof/>
          <w:color w:val="auto"/>
          <w:sz w:val="22"/>
          <w:lang w:eastAsia="zh-CN"/>
        </w:rPr>
      </w:pPr>
      <w:hyperlink w:anchor="_Toc317072164" w:history="1">
        <w:r w:rsidR="00B24E8B" w:rsidRPr="00B05A57">
          <w:rPr>
            <w:rStyle w:val="Hyperlink"/>
            <w:rFonts w:eastAsia="SimSun" w:cs="Arial"/>
            <w:noProof/>
          </w:rPr>
          <w:t xml:space="preserve">Lync Server 2010 Standard </w:t>
        </w:r>
        <w:r w:rsidR="00B24E8B" w:rsidRPr="00B05A57">
          <w:rPr>
            <w:rStyle w:val="Hyperlink"/>
            <w:rFonts w:eastAsia="SimSun" w:cs="Arial" w:hint="eastAsia"/>
            <w:noProof/>
          </w:rPr>
          <w:t>和</w:t>
        </w:r>
        <w:r w:rsidR="00B24E8B" w:rsidRPr="00B05A57">
          <w:rPr>
            <w:rStyle w:val="Hyperlink"/>
            <w:rFonts w:eastAsia="SimSun" w:cs="Arial"/>
            <w:noProof/>
          </w:rPr>
          <w:t xml:space="preserve"> Enterprise</w:t>
        </w:r>
        <w:r w:rsidR="00B24E8B">
          <w:rPr>
            <w:noProof/>
            <w:webHidden/>
          </w:rPr>
          <w:tab/>
        </w:r>
        <w:r w:rsidR="00803447">
          <w:rPr>
            <w:noProof/>
            <w:webHidden/>
          </w:rPr>
          <w:fldChar w:fldCharType="begin"/>
        </w:r>
        <w:r w:rsidR="00B24E8B">
          <w:rPr>
            <w:noProof/>
            <w:webHidden/>
          </w:rPr>
          <w:instrText xml:space="preserve"> PAGEREF _Toc317072164 \h </w:instrText>
        </w:r>
        <w:r w:rsidR="00803447">
          <w:rPr>
            <w:noProof/>
            <w:webHidden/>
          </w:rPr>
        </w:r>
        <w:r w:rsidR="00803447">
          <w:rPr>
            <w:noProof/>
            <w:webHidden/>
          </w:rPr>
          <w:fldChar w:fldCharType="separate"/>
        </w:r>
        <w:r w:rsidR="00877455">
          <w:rPr>
            <w:noProof/>
            <w:webHidden/>
          </w:rPr>
          <w:t>41</w:t>
        </w:r>
        <w:r w:rsidR="00803447">
          <w:rPr>
            <w:noProof/>
            <w:webHidden/>
          </w:rPr>
          <w:fldChar w:fldCharType="end"/>
        </w:r>
      </w:hyperlink>
    </w:p>
    <w:p w:rsidR="00B24E8B" w:rsidRDefault="0099372B" w:rsidP="00343EA2">
      <w:pPr>
        <w:pStyle w:val="TOC2"/>
        <w:rPr>
          <w:noProof/>
          <w:color w:val="auto"/>
          <w:sz w:val="22"/>
          <w:lang w:eastAsia="zh-CN"/>
        </w:rPr>
      </w:pPr>
      <w:hyperlink w:anchor="_Toc317072165" w:history="1">
        <w:r w:rsidR="00B24E8B" w:rsidRPr="00B05A57">
          <w:rPr>
            <w:rStyle w:val="Hyperlink"/>
            <w:rFonts w:eastAsia="SimSun" w:cs="Arial"/>
            <w:noProof/>
          </w:rPr>
          <w:t>Microsoft Application Virtualization Hosting for Desktops</w:t>
        </w:r>
        <w:r w:rsidR="00B24E8B">
          <w:rPr>
            <w:noProof/>
            <w:webHidden/>
          </w:rPr>
          <w:tab/>
        </w:r>
        <w:r w:rsidR="00803447">
          <w:rPr>
            <w:noProof/>
            <w:webHidden/>
          </w:rPr>
          <w:fldChar w:fldCharType="begin"/>
        </w:r>
        <w:r w:rsidR="00B24E8B">
          <w:rPr>
            <w:noProof/>
            <w:webHidden/>
          </w:rPr>
          <w:instrText xml:space="preserve"> PAGEREF _Toc317072165 \h </w:instrText>
        </w:r>
        <w:r w:rsidR="00803447">
          <w:rPr>
            <w:noProof/>
            <w:webHidden/>
          </w:rPr>
        </w:r>
        <w:r w:rsidR="00803447">
          <w:rPr>
            <w:noProof/>
            <w:webHidden/>
          </w:rPr>
          <w:fldChar w:fldCharType="separate"/>
        </w:r>
        <w:r w:rsidR="00877455">
          <w:rPr>
            <w:noProof/>
            <w:webHidden/>
          </w:rPr>
          <w:t>42</w:t>
        </w:r>
        <w:r w:rsidR="00803447">
          <w:rPr>
            <w:noProof/>
            <w:webHidden/>
          </w:rPr>
          <w:fldChar w:fldCharType="end"/>
        </w:r>
      </w:hyperlink>
    </w:p>
    <w:p w:rsidR="00B24E8B" w:rsidRDefault="0099372B" w:rsidP="00343EA2">
      <w:pPr>
        <w:pStyle w:val="TOC2"/>
        <w:rPr>
          <w:noProof/>
          <w:color w:val="auto"/>
          <w:sz w:val="22"/>
          <w:lang w:eastAsia="zh-CN"/>
        </w:rPr>
      </w:pPr>
      <w:hyperlink w:anchor="_Toc317072166" w:history="1">
        <w:r w:rsidR="00B24E8B" w:rsidRPr="00B05A57">
          <w:rPr>
            <w:rStyle w:val="Hyperlink"/>
            <w:rFonts w:eastAsia="SimSun" w:cs="Arial"/>
            <w:noProof/>
          </w:rPr>
          <w:t>Microsoft Dynamics AX 2012</w:t>
        </w:r>
        <w:r w:rsidR="00B24E8B">
          <w:rPr>
            <w:noProof/>
            <w:webHidden/>
          </w:rPr>
          <w:tab/>
        </w:r>
        <w:r w:rsidR="00803447">
          <w:rPr>
            <w:noProof/>
            <w:webHidden/>
          </w:rPr>
          <w:fldChar w:fldCharType="begin"/>
        </w:r>
        <w:r w:rsidR="00B24E8B">
          <w:rPr>
            <w:noProof/>
            <w:webHidden/>
          </w:rPr>
          <w:instrText xml:space="preserve"> PAGEREF _Toc317072166 \h </w:instrText>
        </w:r>
        <w:r w:rsidR="00803447">
          <w:rPr>
            <w:noProof/>
            <w:webHidden/>
          </w:rPr>
        </w:r>
        <w:r w:rsidR="00803447">
          <w:rPr>
            <w:noProof/>
            <w:webHidden/>
          </w:rPr>
          <w:fldChar w:fldCharType="separate"/>
        </w:r>
        <w:r w:rsidR="00877455">
          <w:rPr>
            <w:noProof/>
            <w:webHidden/>
          </w:rPr>
          <w:t>43</w:t>
        </w:r>
        <w:r w:rsidR="00803447">
          <w:rPr>
            <w:noProof/>
            <w:webHidden/>
          </w:rPr>
          <w:fldChar w:fldCharType="end"/>
        </w:r>
      </w:hyperlink>
    </w:p>
    <w:p w:rsidR="00B24E8B" w:rsidRDefault="0099372B" w:rsidP="00343EA2">
      <w:pPr>
        <w:pStyle w:val="TOC2"/>
        <w:rPr>
          <w:noProof/>
          <w:color w:val="auto"/>
          <w:sz w:val="22"/>
          <w:lang w:eastAsia="zh-CN"/>
        </w:rPr>
      </w:pPr>
      <w:hyperlink w:anchor="_Toc317072167" w:history="1">
        <w:r w:rsidR="00B24E8B" w:rsidRPr="00B05A57">
          <w:rPr>
            <w:rStyle w:val="Hyperlink"/>
            <w:rFonts w:eastAsia="SimSun" w:cs="Arial"/>
            <w:noProof/>
          </w:rPr>
          <w:t>Microsoft Dynamics C5 2012</w:t>
        </w:r>
        <w:r w:rsidR="00B24E8B">
          <w:rPr>
            <w:noProof/>
            <w:webHidden/>
          </w:rPr>
          <w:tab/>
        </w:r>
        <w:r w:rsidR="00803447">
          <w:rPr>
            <w:noProof/>
            <w:webHidden/>
          </w:rPr>
          <w:fldChar w:fldCharType="begin"/>
        </w:r>
        <w:r w:rsidR="00B24E8B">
          <w:rPr>
            <w:noProof/>
            <w:webHidden/>
          </w:rPr>
          <w:instrText xml:space="preserve"> PAGEREF _Toc317072167 \h </w:instrText>
        </w:r>
        <w:r w:rsidR="00803447">
          <w:rPr>
            <w:noProof/>
            <w:webHidden/>
          </w:rPr>
        </w:r>
        <w:r w:rsidR="00803447">
          <w:rPr>
            <w:noProof/>
            <w:webHidden/>
          </w:rPr>
          <w:fldChar w:fldCharType="separate"/>
        </w:r>
        <w:r w:rsidR="00877455">
          <w:rPr>
            <w:noProof/>
            <w:webHidden/>
          </w:rPr>
          <w:t>44</w:t>
        </w:r>
        <w:r w:rsidR="00803447">
          <w:rPr>
            <w:noProof/>
            <w:webHidden/>
          </w:rPr>
          <w:fldChar w:fldCharType="end"/>
        </w:r>
      </w:hyperlink>
    </w:p>
    <w:p w:rsidR="00B24E8B" w:rsidRDefault="0099372B" w:rsidP="00343EA2">
      <w:pPr>
        <w:pStyle w:val="TOC2"/>
        <w:rPr>
          <w:noProof/>
          <w:color w:val="auto"/>
          <w:sz w:val="22"/>
          <w:lang w:eastAsia="zh-CN"/>
        </w:rPr>
      </w:pPr>
      <w:hyperlink w:anchor="_Toc317072168" w:history="1">
        <w:r w:rsidR="00B24E8B" w:rsidRPr="00B05A57">
          <w:rPr>
            <w:rStyle w:val="Hyperlink"/>
            <w:rFonts w:eastAsia="SimSun" w:cs="Arial"/>
            <w:noProof/>
          </w:rPr>
          <w:t>Microsoft Dynamics CRM 2011 Service Provider</w:t>
        </w:r>
        <w:r w:rsidR="00B24E8B">
          <w:rPr>
            <w:noProof/>
            <w:webHidden/>
          </w:rPr>
          <w:tab/>
        </w:r>
        <w:r w:rsidR="00803447">
          <w:rPr>
            <w:noProof/>
            <w:webHidden/>
          </w:rPr>
          <w:fldChar w:fldCharType="begin"/>
        </w:r>
        <w:r w:rsidR="00B24E8B">
          <w:rPr>
            <w:noProof/>
            <w:webHidden/>
          </w:rPr>
          <w:instrText xml:space="preserve"> PAGEREF _Toc317072168 \h </w:instrText>
        </w:r>
        <w:r w:rsidR="00803447">
          <w:rPr>
            <w:noProof/>
            <w:webHidden/>
          </w:rPr>
        </w:r>
        <w:r w:rsidR="00803447">
          <w:rPr>
            <w:noProof/>
            <w:webHidden/>
          </w:rPr>
          <w:fldChar w:fldCharType="separate"/>
        </w:r>
        <w:r w:rsidR="00877455">
          <w:rPr>
            <w:noProof/>
            <w:webHidden/>
          </w:rPr>
          <w:t>45</w:t>
        </w:r>
        <w:r w:rsidR="00803447">
          <w:rPr>
            <w:noProof/>
            <w:webHidden/>
          </w:rPr>
          <w:fldChar w:fldCharType="end"/>
        </w:r>
      </w:hyperlink>
    </w:p>
    <w:p w:rsidR="00B24E8B" w:rsidRDefault="0099372B" w:rsidP="00343EA2">
      <w:pPr>
        <w:pStyle w:val="TOC2"/>
        <w:rPr>
          <w:noProof/>
          <w:color w:val="auto"/>
          <w:sz w:val="22"/>
          <w:lang w:eastAsia="zh-CN"/>
        </w:rPr>
      </w:pPr>
      <w:hyperlink w:anchor="_Toc317072169" w:history="1">
        <w:r w:rsidR="00B24E8B" w:rsidRPr="00B05A57">
          <w:rPr>
            <w:rStyle w:val="Hyperlink"/>
            <w:rFonts w:eastAsia="SimSun" w:cs="Arial"/>
            <w:noProof/>
          </w:rPr>
          <w:t>Microsoft Dynamics GP 2010 R2</w:t>
        </w:r>
        <w:r w:rsidR="00B24E8B">
          <w:rPr>
            <w:noProof/>
            <w:webHidden/>
          </w:rPr>
          <w:tab/>
        </w:r>
        <w:r w:rsidR="00803447">
          <w:rPr>
            <w:noProof/>
            <w:webHidden/>
          </w:rPr>
          <w:fldChar w:fldCharType="begin"/>
        </w:r>
        <w:r w:rsidR="00B24E8B">
          <w:rPr>
            <w:noProof/>
            <w:webHidden/>
          </w:rPr>
          <w:instrText xml:space="preserve"> PAGEREF _Toc317072169 \h </w:instrText>
        </w:r>
        <w:r w:rsidR="00803447">
          <w:rPr>
            <w:noProof/>
            <w:webHidden/>
          </w:rPr>
        </w:r>
        <w:r w:rsidR="00803447">
          <w:rPr>
            <w:noProof/>
            <w:webHidden/>
          </w:rPr>
          <w:fldChar w:fldCharType="separate"/>
        </w:r>
        <w:r w:rsidR="00877455">
          <w:rPr>
            <w:noProof/>
            <w:webHidden/>
          </w:rPr>
          <w:t>45</w:t>
        </w:r>
        <w:r w:rsidR="00803447">
          <w:rPr>
            <w:noProof/>
            <w:webHidden/>
          </w:rPr>
          <w:fldChar w:fldCharType="end"/>
        </w:r>
      </w:hyperlink>
    </w:p>
    <w:p w:rsidR="00B24E8B" w:rsidRDefault="0099372B" w:rsidP="00343EA2">
      <w:pPr>
        <w:pStyle w:val="TOC2"/>
        <w:rPr>
          <w:noProof/>
          <w:color w:val="auto"/>
          <w:sz w:val="22"/>
          <w:lang w:eastAsia="zh-CN"/>
        </w:rPr>
      </w:pPr>
      <w:hyperlink w:anchor="_Toc317072170" w:history="1">
        <w:r w:rsidR="00B24E8B" w:rsidRPr="00B05A57">
          <w:rPr>
            <w:rStyle w:val="Hyperlink"/>
            <w:rFonts w:eastAsia="SimSun" w:cs="Arial"/>
            <w:noProof/>
          </w:rPr>
          <w:t>Microsoft Dynamics NAV 2009 R2</w:t>
        </w:r>
        <w:r w:rsidR="00B24E8B">
          <w:rPr>
            <w:noProof/>
            <w:webHidden/>
          </w:rPr>
          <w:tab/>
        </w:r>
        <w:r w:rsidR="00803447">
          <w:rPr>
            <w:noProof/>
            <w:webHidden/>
          </w:rPr>
          <w:fldChar w:fldCharType="begin"/>
        </w:r>
        <w:r w:rsidR="00B24E8B">
          <w:rPr>
            <w:noProof/>
            <w:webHidden/>
          </w:rPr>
          <w:instrText xml:space="preserve"> PAGEREF _Toc317072170 \h </w:instrText>
        </w:r>
        <w:r w:rsidR="00803447">
          <w:rPr>
            <w:noProof/>
            <w:webHidden/>
          </w:rPr>
        </w:r>
        <w:r w:rsidR="00803447">
          <w:rPr>
            <w:noProof/>
            <w:webHidden/>
          </w:rPr>
          <w:fldChar w:fldCharType="separate"/>
        </w:r>
        <w:r w:rsidR="00877455">
          <w:rPr>
            <w:noProof/>
            <w:webHidden/>
          </w:rPr>
          <w:t>46</w:t>
        </w:r>
        <w:r w:rsidR="00803447">
          <w:rPr>
            <w:noProof/>
            <w:webHidden/>
          </w:rPr>
          <w:fldChar w:fldCharType="end"/>
        </w:r>
      </w:hyperlink>
    </w:p>
    <w:p w:rsidR="00B24E8B" w:rsidRDefault="0099372B" w:rsidP="00343EA2">
      <w:pPr>
        <w:pStyle w:val="TOC2"/>
        <w:rPr>
          <w:noProof/>
          <w:color w:val="auto"/>
          <w:sz w:val="22"/>
          <w:lang w:eastAsia="zh-CN"/>
        </w:rPr>
      </w:pPr>
      <w:hyperlink w:anchor="_Toc317072171" w:history="1">
        <w:r w:rsidR="00B24E8B" w:rsidRPr="00B05A57">
          <w:rPr>
            <w:rStyle w:val="Hyperlink"/>
            <w:rFonts w:eastAsia="SimSun" w:cs="Arial"/>
            <w:noProof/>
          </w:rPr>
          <w:t>Microsoft Dynamics SL 2011</w:t>
        </w:r>
        <w:r w:rsidR="00B24E8B">
          <w:rPr>
            <w:noProof/>
            <w:webHidden/>
          </w:rPr>
          <w:tab/>
        </w:r>
        <w:r w:rsidR="00803447">
          <w:rPr>
            <w:noProof/>
            <w:webHidden/>
          </w:rPr>
          <w:fldChar w:fldCharType="begin"/>
        </w:r>
        <w:r w:rsidR="00B24E8B">
          <w:rPr>
            <w:noProof/>
            <w:webHidden/>
          </w:rPr>
          <w:instrText xml:space="preserve"> PAGEREF _Toc317072171 \h </w:instrText>
        </w:r>
        <w:r w:rsidR="00803447">
          <w:rPr>
            <w:noProof/>
            <w:webHidden/>
          </w:rPr>
        </w:r>
        <w:r w:rsidR="00803447">
          <w:rPr>
            <w:noProof/>
            <w:webHidden/>
          </w:rPr>
          <w:fldChar w:fldCharType="separate"/>
        </w:r>
        <w:r w:rsidR="00877455">
          <w:rPr>
            <w:noProof/>
            <w:webHidden/>
          </w:rPr>
          <w:t>48</w:t>
        </w:r>
        <w:r w:rsidR="00803447">
          <w:rPr>
            <w:noProof/>
            <w:webHidden/>
          </w:rPr>
          <w:fldChar w:fldCharType="end"/>
        </w:r>
      </w:hyperlink>
    </w:p>
    <w:p w:rsidR="00B24E8B" w:rsidRDefault="0099372B" w:rsidP="00343EA2">
      <w:pPr>
        <w:pStyle w:val="TOC2"/>
        <w:rPr>
          <w:noProof/>
          <w:color w:val="auto"/>
          <w:sz w:val="22"/>
          <w:lang w:eastAsia="zh-CN"/>
        </w:rPr>
      </w:pPr>
      <w:hyperlink w:anchor="_Toc317072172" w:history="1">
        <w:r w:rsidR="00B24E8B" w:rsidRPr="00B05A57">
          <w:rPr>
            <w:rStyle w:val="Hyperlink"/>
            <w:rFonts w:eastAsia="SimSun" w:cs="Arial"/>
            <w:noProof/>
            <w:lang w:eastAsia="zh-CN"/>
          </w:rPr>
          <w:t xml:space="preserve">Office </w:t>
        </w:r>
        <w:r w:rsidR="00B24E8B" w:rsidRPr="00B05A57">
          <w:rPr>
            <w:rStyle w:val="Hyperlink"/>
            <w:rFonts w:eastAsia="SimSun" w:cs="Arial" w:hint="eastAsia"/>
            <w:noProof/>
            <w:lang w:eastAsia="zh-CN"/>
          </w:rPr>
          <w:t>多语言包</w:t>
        </w:r>
        <w:r w:rsidR="00B24E8B" w:rsidRPr="00B05A57">
          <w:rPr>
            <w:rStyle w:val="Hyperlink"/>
            <w:rFonts w:eastAsia="SimSun" w:cs="Arial"/>
            <w:noProof/>
            <w:lang w:eastAsia="zh-CN"/>
          </w:rPr>
          <w:t xml:space="preserve"> 2010</w:t>
        </w:r>
        <w:r w:rsidR="00B24E8B">
          <w:rPr>
            <w:noProof/>
            <w:webHidden/>
          </w:rPr>
          <w:tab/>
        </w:r>
        <w:r w:rsidR="00803447">
          <w:rPr>
            <w:noProof/>
            <w:webHidden/>
          </w:rPr>
          <w:fldChar w:fldCharType="begin"/>
        </w:r>
        <w:r w:rsidR="00B24E8B">
          <w:rPr>
            <w:noProof/>
            <w:webHidden/>
          </w:rPr>
          <w:instrText xml:space="preserve"> PAGEREF _Toc317072172 \h </w:instrText>
        </w:r>
        <w:r w:rsidR="00803447">
          <w:rPr>
            <w:noProof/>
            <w:webHidden/>
          </w:rPr>
        </w:r>
        <w:r w:rsidR="00803447">
          <w:rPr>
            <w:noProof/>
            <w:webHidden/>
          </w:rPr>
          <w:fldChar w:fldCharType="separate"/>
        </w:r>
        <w:r w:rsidR="00877455">
          <w:rPr>
            <w:noProof/>
            <w:webHidden/>
          </w:rPr>
          <w:t>49</w:t>
        </w:r>
        <w:r w:rsidR="00803447">
          <w:rPr>
            <w:noProof/>
            <w:webHidden/>
          </w:rPr>
          <w:fldChar w:fldCharType="end"/>
        </w:r>
      </w:hyperlink>
    </w:p>
    <w:p w:rsidR="00B24E8B" w:rsidRDefault="0099372B" w:rsidP="00343EA2">
      <w:pPr>
        <w:pStyle w:val="TOC2"/>
        <w:rPr>
          <w:noProof/>
          <w:color w:val="auto"/>
          <w:sz w:val="22"/>
          <w:lang w:eastAsia="zh-CN"/>
        </w:rPr>
      </w:pPr>
      <w:hyperlink w:anchor="_Toc317072173" w:history="1">
        <w:r w:rsidR="00B24E8B" w:rsidRPr="00B05A57">
          <w:rPr>
            <w:rStyle w:val="Hyperlink"/>
            <w:rFonts w:eastAsia="SimSun" w:cs="Arial"/>
            <w:noProof/>
          </w:rPr>
          <w:t>Office Professional Plus 2010</w:t>
        </w:r>
        <w:r w:rsidR="00B24E8B">
          <w:rPr>
            <w:noProof/>
            <w:webHidden/>
          </w:rPr>
          <w:tab/>
        </w:r>
        <w:r w:rsidR="00803447">
          <w:rPr>
            <w:noProof/>
            <w:webHidden/>
          </w:rPr>
          <w:fldChar w:fldCharType="begin"/>
        </w:r>
        <w:r w:rsidR="00B24E8B">
          <w:rPr>
            <w:noProof/>
            <w:webHidden/>
          </w:rPr>
          <w:instrText xml:space="preserve"> PAGEREF _Toc317072173 \h </w:instrText>
        </w:r>
        <w:r w:rsidR="00803447">
          <w:rPr>
            <w:noProof/>
            <w:webHidden/>
          </w:rPr>
        </w:r>
        <w:r w:rsidR="00803447">
          <w:rPr>
            <w:noProof/>
            <w:webHidden/>
          </w:rPr>
          <w:fldChar w:fldCharType="separate"/>
        </w:r>
        <w:r w:rsidR="00877455">
          <w:rPr>
            <w:noProof/>
            <w:webHidden/>
          </w:rPr>
          <w:t>49</w:t>
        </w:r>
        <w:r w:rsidR="00803447">
          <w:rPr>
            <w:noProof/>
            <w:webHidden/>
          </w:rPr>
          <w:fldChar w:fldCharType="end"/>
        </w:r>
      </w:hyperlink>
    </w:p>
    <w:p w:rsidR="00B24E8B" w:rsidRDefault="0099372B" w:rsidP="00343EA2">
      <w:pPr>
        <w:pStyle w:val="TOC2"/>
        <w:rPr>
          <w:noProof/>
          <w:color w:val="auto"/>
          <w:sz w:val="22"/>
          <w:lang w:eastAsia="zh-CN"/>
        </w:rPr>
      </w:pPr>
      <w:hyperlink w:anchor="_Toc317072174" w:history="1">
        <w:r w:rsidR="00B24E8B" w:rsidRPr="00B05A57">
          <w:rPr>
            <w:rStyle w:val="Hyperlink"/>
            <w:rFonts w:eastAsia="SimSun" w:cs="Arial"/>
            <w:noProof/>
          </w:rPr>
          <w:t>Office Standard 2010</w:t>
        </w:r>
        <w:r w:rsidR="00B24E8B">
          <w:rPr>
            <w:noProof/>
            <w:webHidden/>
          </w:rPr>
          <w:tab/>
        </w:r>
        <w:r w:rsidR="00803447">
          <w:rPr>
            <w:noProof/>
            <w:webHidden/>
          </w:rPr>
          <w:fldChar w:fldCharType="begin"/>
        </w:r>
        <w:r w:rsidR="00B24E8B">
          <w:rPr>
            <w:noProof/>
            <w:webHidden/>
          </w:rPr>
          <w:instrText xml:space="preserve"> PAGEREF _Toc317072174 \h </w:instrText>
        </w:r>
        <w:r w:rsidR="00803447">
          <w:rPr>
            <w:noProof/>
            <w:webHidden/>
          </w:rPr>
        </w:r>
        <w:r w:rsidR="00803447">
          <w:rPr>
            <w:noProof/>
            <w:webHidden/>
          </w:rPr>
          <w:fldChar w:fldCharType="separate"/>
        </w:r>
        <w:r w:rsidR="00877455">
          <w:rPr>
            <w:noProof/>
            <w:webHidden/>
          </w:rPr>
          <w:t>50</w:t>
        </w:r>
        <w:r w:rsidR="00803447">
          <w:rPr>
            <w:noProof/>
            <w:webHidden/>
          </w:rPr>
          <w:fldChar w:fldCharType="end"/>
        </w:r>
      </w:hyperlink>
    </w:p>
    <w:p w:rsidR="00B24E8B" w:rsidRDefault="0099372B" w:rsidP="00343EA2">
      <w:pPr>
        <w:pStyle w:val="TOC2"/>
        <w:rPr>
          <w:noProof/>
          <w:color w:val="auto"/>
          <w:sz w:val="22"/>
          <w:lang w:eastAsia="zh-CN"/>
        </w:rPr>
      </w:pPr>
      <w:hyperlink w:anchor="_Toc317072175" w:history="1">
        <w:r w:rsidR="00B24E8B" w:rsidRPr="00B05A57">
          <w:rPr>
            <w:rStyle w:val="Hyperlink"/>
            <w:rFonts w:eastAsia="SimSun" w:cs="Arial"/>
            <w:noProof/>
          </w:rPr>
          <w:t>Productivity Suite</w:t>
        </w:r>
        <w:r w:rsidR="00B24E8B">
          <w:rPr>
            <w:noProof/>
            <w:webHidden/>
          </w:rPr>
          <w:tab/>
        </w:r>
        <w:r w:rsidR="00803447">
          <w:rPr>
            <w:noProof/>
            <w:webHidden/>
          </w:rPr>
          <w:fldChar w:fldCharType="begin"/>
        </w:r>
        <w:r w:rsidR="00B24E8B">
          <w:rPr>
            <w:noProof/>
            <w:webHidden/>
          </w:rPr>
          <w:instrText xml:space="preserve"> PAGEREF _Toc317072175 \h </w:instrText>
        </w:r>
        <w:r w:rsidR="00803447">
          <w:rPr>
            <w:noProof/>
            <w:webHidden/>
          </w:rPr>
        </w:r>
        <w:r w:rsidR="00803447">
          <w:rPr>
            <w:noProof/>
            <w:webHidden/>
          </w:rPr>
          <w:fldChar w:fldCharType="separate"/>
        </w:r>
        <w:r w:rsidR="00877455">
          <w:rPr>
            <w:noProof/>
            <w:webHidden/>
          </w:rPr>
          <w:t>50</w:t>
        </w:r>
        <w:r w:rsidR="00803447">
          <w:rPr>
            <w:noProof/>
            <w:webHidden/>
          </w:rPr>
          <w:fldChar w:fldCharType="end"/>
        </w:r>
      </w:hyperlink>
    </w:p>
    <w:p w:rsidR="00B24E8B" w:rsidRDefault="0099372B" w:rsidP="00343EA2">
      <w:pPr>
        <w:pStyle w:val="TOC2"/>
        <w:rPr>
          <w:noProof/>
          <w:color w:val="auto"/>
          <w:sz w:val="22"/>
          <w:lang w:eastAsia="zh-CN"/>
        </w:rPr>
      </w:pPr>
      <w:hyperlink w:anchor="_Toc317072176" w:history="1">
        <w:r w:rsidR="00B24E8B" w:rsidRPr="00B05A57">
          <w:rPr>
            <w:rStyle w:val="Hyperlink"/>
            <w:rFonts w:eastAsia="SimSun" w:cs="Arial"/>
            <w:noProof/>
          </w:rPr>
          <w:t>Project 2010 Professional</w:t>
        </w:r>
        <w:r w:rsidR="00B24E8B">
          <w:rPr>
            <w:noProof/>
            <w:webHidden/>
          </w:rPr>
          <w:tab/>
        </w:r>
        <w:r w:rsidR="00803447">
          <w:rPr>
            <w:noProof/>
            <w:webHidden/>
          </w:rPr>
          <w:fldChar w:fldCharType="begin"/>
        </w:r>
        <w:r w:rsidR="00B24E8B">
          <w:rPr>
            <w:noProof/>
            <w:webHidden/>
          </w:rPr>
          <w:instrText xml:space="preserve"> PAGEREF _Toc317072176 \h </w:instrText>
        </w:r>
        <w:r w:rsidR="00803447">
          <w:rPr>
            <w:noProof/>
            <w:webHidden/>
          </w:rPr>
        </w:r>
        <w:r w:rsidR="00803447">
          <w:rPr>
            <w:noProof/>
            <w:webHidden/>
          </w:rPr>
          <w:fldChar w:fldCharType="separate"/>
        </w:r>
        <w:r w:rsidR="00877455">
          <w:rPr>
            <w:noProof/>
            <w:webHidden/>
          </w:rPr>
          <w:t>51</w:t>
        </w:r>
        <w:r w:rsidR="00803447">
          <w:rPr>
            <w:noProof/>
            <w:webHidden/>
          </w:rPr>
          <w:fldChar w:fldCharType="end"/>
        </w:r>
      </w:hyperlink>
    </w:p>
    <w:p w:rsidR="00B24E8B" w:rsidRDefault="0099372B" w:rsidP="00343EA2">
      <w:pPr>
        <w:pStyle w:val="TOC2"/>
        <w:rPr>
          <w:noProof/>
          <w:color w:val="auto"/>
          <w:sz w:val="22"/>
          <w:lang w:eastAsia="zh-CN"/>
        </w:rPr>
      </w:pPr>
      <w:hyperlink w:anchor="_Toc317072177" w:history="1">
        <w:r w:rsidR="00B24E8B" w:rsidRPr="00B05A57">
          <w:rPr>
            <w:rStyle w:val="Hyperlink"/>
            <w:rFonts w:eastAsia="SimSun" w:cs="Arial"/>
            <w:noProof/>
          </w:rPr>
          <w:t>Project 2010 Standard</w:t>
        </w:r>
        <w:r w:rsidR="00B24E8B">
          <w:rPr>
            <w:noProof/>
            <w:webHidden/>
          </w:rPr>
          <w:tab/>
        </w:r>
        <w:r w:rsidR="00803447">
          <w:rPr>
            <w:noProof/>
            <w:webHidden/>
          </w:rPr>
          <w:fldChar w:fldCharType="begin"/>
        </w:r>
        <w:r w:rsidR="00B24E8B">
          <w:rPr>
            <w:noProof/>
            <w:webHidden/>
          </w:rPr>
          <w:instrText xml:space="preserve"> PAGEREF _Toc317072177 \h </w:instrText>
        </w:r>
        <w:r w:rsidR="00803447">
          <w:rPr>
            <w:noProof/>
            <w:webHidden/>
          </w:rPr>
        </w:r>
        <w:r w:rsidR="00803447">
          <w:rPr>
            <w:noProof/>
            <w:webHidden/>
          </w:rPr>
          <w:fldChar w:fldCharType="separate"/>
        </w:r>
        <w:r w:rsidR="00877455">
          <w:rPr>
            <w:noProof/>
            <w:webHidden/>
          </w:rPr>
          <w:t>51</w:t>
        </w:r>
        <w:r w:rsidR="00803447">
          <w:rPr>
            <w:noProof/>
            <w:webHidden/>
          </w:rPr>
          <w:fldChar w:fldCharType="end"/>
        </w:r>
      </w:hyperlink>
    </w:p>
    <w:p w:rsidR="00B24E8B" w:rsidRDefault="0099372B" w:rsidP="00343EA2">
      <w:pPr>
        <w:pStyle w:val="TOC2"/>
        <w:rPr>
          <w:noProof/>
          <w:color w:val="auto"/>
          <w:sz w:val="22"/>
          <w:lang w:eastAsia="zh-CN"/>
        </w:rPr>
      </w:pPr>
      <w:hyperlink w:anchor="_Toc317072178" w:history="1">
        <w:r w:rsidR="00B24E8B" w:rsidRPr="00B05A57">
          <w:rPr>
            <w:rStyle w:val="Hyperlink"/>
            <w:rFonts w:eastAsia="SimSun" w:cs="Arial"/>
            <w:noProof/>
          </w:rPr>
          <w:t>Project Server 2010</w:t>
        </w:r>
        <w:r w:rsidR="00B24E8B">
          <w:rPr>
            <w:noProof/>
            <w:webHidden/>
          </w:rPr>
          <w:tab/>
        </w:r>
        <w:r w:rsidR="00803447">
          <w:rPr>
            <w:noProof/>
            <w:webHidden/>
          </w:rPr>
          <w:fldChar w:fldCharType="begin"/>
        </w:r>
        <w:r w:rsidR="00B24E8B">
          <w:rPr>
            <w:noProof/>
            <w:webHidden/>
          </w:rPr>
          <w:instrText xml:space="preserve"> PAGEREF _Toc317072178 \h </w:instrText>
        </w:r>
        <w:r w:rsidR="00803447">
          <w:rPr>
            <w:noProof/>
            <w:webHidden/>
          </w:rPr>
        </w:r>
        <w:r w:rsidR="00803447">
          <w:rPr>
            <w:noProof/>
            <w:webHidden/>
          </w:rPr>
          <w:fldChar w:fldCharType="separate"/>
        </w:r>
        <w:r w:rsidR="00877455">
          <w:rPr>
            <w:noProof/>
            <w:webHidden/>
          </w:rPr>
          <w:t>51</w:t>
        </w:r>
        <w:r w:rsidR="00803447">
          <w:rPr>
            <w:noProof/>
            <w:webHidden/>
          </w:rPr>
          <w:fldChar w:fldCharType="end"/>
        </w:r>
      </w:hyperlink>
    </w:p>
    <w:p w:rsidR="00B24E8B" w:rsidRDefault="0099372B" w:rsidP="00343EA2">
      <w:pPr>
        <w:pStyle w:val="TOC2"/>
        <w:rPr>
          <w:noProof/>
          <w:color w:val="auto"/>
          <w:sz w:val="22"/>
          <w:lang w:eastAsia="zh-CN"/>
        </w:rPr>
      </w:pPr>
      <w:hyperlink w:anchor="_Toc317072179" w:history="1">
        <w:r w:rsidR="00B24E8B" w:rsidRPr="00B05A57">
          <w:rPr>
            <w:rStyle w:val="Hyperlink"/>
            <w:rFonts w:eastAsia="SimSun" w:cs="Arial"/>
            <w:noProof/>
          </w:rPr>
          <w:t>SharePoint Server 2010</w:t>
        </w:r>
        <w:r w:rsidR="00B24E8B">
          <w:rPr>
            <w:noProof/>
            <w:webHidden/>
          </w:rPr>
          <w:tab/>
        </w:r>
        <w:r w:rsidR="00803447">
          <w:rPr>
            <w:noProof/>
            <w:webHidden/>
          </w:rPr>
          <w:fldChar w:fldCharType="begin"/>
        </w:r>
        <w:r w:rsidR="00B24E8B">
          <w:rPr>
            <w:noProof/>
            <w:webHidden/>
          </w:rPr>
          <w:instrText xml:space="preserve"> PAGEREF _Toc317072179 \h </w:instrText>
        </w:r>
        <w:r w:rsidR="00803447">
          <w:rPr>
            <w:noProof/>
            <w:webHidden/>
          </w:rPr>
        </w:r>
        <w:r w:rsidR="00803447">
          <w:rPr>
            <w:noProof/>
            <w:webHidden/>
          </w:rPr>
          <w:fldChar w:fldCharType="separate"/>
        </w:r>
        <w:r w:rsidR="00877455">
          <w:rPr>
            <w:noProof/>
            <w:webHidden/>
          </w:rPr>
          <w:t>52</w:t>
        </w:r>
        <w:r w:rsidR="00803447">
          <w:rPr>
            <w:noProof/>
            <w:webHidden/>
          </w:rPr>
          <w:fldChar w:fldCharType="end"/>
        </w:r>
      </w:hyperlink>
    </w:p>
    <w:p w:rsidR="00B24E8B" w:rsidRDefault="0099372B" w:rsidP="00343EA2">
      <w:pPr>
        <w:pStyle w:val="TOC2"/>
        <w:rPr>
          <w:noProof/>
          <w:color w:val="auto"/>
          <w:sz w:val="22"/>
          <w:lang w:eastAsia="zh-CN"/>
        </w:rPr>
      </w:pPr>
      <w:hyperlink w:anchor="_Toc317072180" w:history="1">
        <w:r w:rsidR="00B24E8B" w:rsidRPr="00B05A57">
          <w:rPr>
            <w:rStyle w:val="Hyperlink"/>
            <w:rFonts w:eastAsia="SimSun" w:cs="Arial"/>
            <w:noProof/>
          </w:rPr>
          <w:t>SQL Server 2008 R2 Enterprise</w:t>
        </w:r>
        <w:r w:rsidR="00B24E8B">
          <w:rPr>
            <w:noProof/>
            <w:webHidden/>
          </w:rPr>
          <w:tab/>
        </w:r>
        <w:r w:rsidR="00803447">
          <w:rPr>
            <w:noProof/>
            <w:webHidden/>
          </w:rPr>
          <w:fldChar w:fldCharType="begin"/>
        </w:r>
        <w:r w:rsidR="00B24E8B">
          <w:rPr>
            <w:noProof/>
            <w:webHidden/>
          </w:rPr>
          <w:instrText xml:space="preserve"> PAGEREF _Toc317072180 \h </w:instrText>
        </w:r>
        <w:r w:rsidR="00803447">
          <w:rPr>
            <w:noProof/>
            <w:webHidden/>
          </w:rPr>
        </w:r>
        <w:r w:rsidR="00803447">
          <w:rPr>
            <w:noProof/>
            <w:webHidden/>
          </w:rPr>
          <w:fldChar w:fldCharType="separate"/>
        </w:r>
        <w:r w:rsidR="00877455">
          <w:rPr>
            <w:noProof/>
            <w:webHidden/>
          </w:rPr>
          <w:t>52</w:t>
        </w:r>
        <w:r w:rsidR="00803447">
          <w:rPr>
            <w:noProof/>
            <w:webHidden/>
          </w:rPr>
          <w:fldChar w:fldCharType="end"/>
        </w:r>
      </w:hyperlink>
    </w:p>
    <w:p w:rsidR="00B24E8B" w:rsidRDefault="0099372B" w:rsidP="00343EA2">
      <w:pPr>
        <w:pStyle w:val="TOC2"/>
        <w:rPr>
          <w:noProof/>
          <w:color w:val="auto"/>
          <w:sz w:val="22"/>
          <w:lang w:eastAsia="zh-CN"/>
        </w:rPr>
      </w:pPr>
      <w:hyperlink w:anchor="_Toc317072181" w:history="1">
        <w:r w:rsidR="00B24E8B" w:rsidRPr="00B05A57">
          <w:rPr>
            <w:rStyle w:val="Hyperlink"/>
            <w:rFonts w:eastAsia="SimSun" w:cs="Arial"/>
            <w:noProof/>
          </w:rPr>
          <w:t xml:space="preserve">SQL Server 2008 R2 OEM Standard </w:t>
        </w:r>
        <w:r w:rsidR="00B24E8B" w:rsidRPr="00B05A57">
          <w:rPr>
            <w:rStyle w:val="Hyperlink"/>
            <w:rFonts w:eastAsia="SimSun" w:cs="Arial" w:hint="eastAsia"/>
            <w:noProof/>
          </w:rPr>
          <w:t>和</w:t>
        </w:r>
        <w:r w:rsidR="00B24E8B" w:rsidRPr="00B05A57">
          <w:rPr>
            <w:rStyle w:val="Hyperlink"/>
            <w:rFonts w:eastAsia="SimSun" w:cs="Arial"/>
            <w:noProof/>
          </w:rPr>
          <w:t xml:space="preserve"> Enterprise</w:t>
        </w:r>
        <w:r w:rsidR="00B24E8B">
          <w:rPr>
            <w:noProof/>
            <w:webHidden/>
          </w:rPr>
          <w:tab/>
        </w:r>
        <w:r w:rsidR="00803447">
          <w:rPr>
            <w:noProof/>
            <w:webHidden/>
          </w:rPr>
          <w:fldChar w:fldCharType="begin"/>
        </w:r>
        <w:r w:rsidR="00B24E8B">
          <w:rPr>
            <w:noProof/>
            <w:webHidden/>
          </w:rPr>
          <w:instrText xml:space="preserve"> PAGEREF _Toc317072181 \h </w:instrText>
        </w:r>
        <w:r w:rsidR="00803447">
          <w:rPr>
            <w:noProof/>
            <w:webHidden/>
          </w:rPr>
        </w:r>
        <w:r w:rsidR="00803447">
          <w:rPr>
            <w:noProof/>
            <w:webHidden/>
          </w:rPr>
          <w:fldChar w:fldCharType="separate"/>
        </w:r>
        <w:r w:rsidR="00877455">
          <w:rPr>
            <w:noProof/>
            <w:webHidden/>
          </w:rPr>
          <w:t>53</w:t>
        </w:r>
        <w:r w:rsidR="00803447">
          <w:rPr>
            <w:noProof/>
            <w:webHidden/>
          </w:rPr>
          <w:fldChar w:fldCharType="end"/>
        </w:r>
      </w:hyperlink>
    </w:p>
    <w:p w:rsidR="00B24E8B" w:rsidRDefault="0099372B" w:rsidP="00343EA2">
      <w:pPr>
        <w:pStyle w:val="TOC2"/>
        <w:rPr>
          <w:noProof/>
          <w:color w:val="auto"/>
          <w:sz w:val="22"/>
          <w:lang w:eastAsia="zh-CN"/>
        </w:rPr>
      </w:pPr>
      <w:hyperlink w:anchor="_Toc317072182" w:history="1">
        <w:r w:rsidR="00B24E8B" w:rsidRPr="00B05A57">
          <w:rPr>
            <w:rStyle w:val="Hyperlink"/>
            <w:rFonts w:eastAsia="SimSun" w:cs="Arial"/>
            <w:noProof/>
          </w:rPr>
          <w:t>SQL Server 2008 R2 Small Business</w:t>
        </w:r>
        <w:r w:rsidR="00B24E8B">
          <w:rPr>
            <w:noProof/>
            <w:webHidden/>
          </w:rPr>
          <w:tab/>
        </w:r>
        <w:r w:rsidR="00803447">
          <w:rPr>
            <w:noProof/>
            <w:webHidden/>
          </w:rPr>
          <w:fldChar w:fldCharType="begin"/>
        </w:r>
        <w:r w:rsidR="00B24E8B">
          <w:rPr>
            <w:noProof/>
            <w:webHidden/>
          </w:rPr>
          <w:instrText xml:space="preserve"> PAGEREF _Toc317072182 \h </w:instrText>
        </w:r>
        <w:r w:rsidR="00803447">
          <w:rPr>
            <w:noProof/>
            <w:webHidden/>
          </w:rPr>
        </w:r>
        <w:r w:rsidR="00803447">
          <w:rPr>
            <w:noProof/>
            <w:webHidden/>
          </w:rPr>
          <w:fldChar w:fldCharType="separate"/>
        </w:r>
        <w:r w:rsidR="00877455">
          <w:rPr>
            <w:noProof/>
            <w:webHidden/>
          </w:rPr>
          <w:t>53</w:t>
        </w:r>
        <w:r w:rsidR="00803447">
          <w:rPr>
            <w:noProof/>
            <w:webHidden/>
          </w:rPr>
          <w:fldChar w:fldCharType="end"/>
        </w:r>
      </w:hyperlink>
    </w:p>
    <w:p w:rsidR="00B24E8B" w:rsidRDefault="0099372B" w:rsidP="00343EA2">
      <w:pPr>
        <w:pStyle w:val="TOC2"/>
        <w:rPr>
          <w:noProof/>
          <w:color w:val="auto"/>
          <w:sz w:val="22"/>
          <w:lang w:eastAsia="zh-CN"/>
        </w:rPr>
      </w:pPr>
      <w:hyperlink w:anchor="_Toc317072183" w:history="1">
        <w:r w:rsidR="00B24E8B" w:rsidRPr="00B05A57">
          <w:rPr>
            <w:rStyle w:val="Hyperlink"/>
            <w:rFonts w:eastAsia="SimSun" w:cs="Arial"/>
            <w:noProof/>
          </w:rPr>
          <w:t>SQL Server 2012 Standard</w:t>
        </w:r>
        <w:r w:rsidR="00B24E8B">
          <w:rPr>
            <w:noProof/>
            <w:webHidden/>
          </w:rPr>
          <w:tab/>
        </w:r>
        <w:r w:rsidR="00803447">
          <w:rPr>
            <w:noProof/>
            <w:webHidden/>
          </w:rPr>
          <w:fldChar w:fldCharType="begin"/>
        </w:r>
        <w:r w:rsidR="00B24E8B">
          <w:rPr>
            <w:noProof/>
            <w:webHidden/>
          </w:rPr>
          <w:instrText xml:space="preserve"> PAGEREF _Toc317072183 \h </w:instrText>
        </w:r>
        <w:r w:rsidR="00803447">
          <w:rPr>
            <w:noProof/>
            <w:webHidden/>
          </w:rPr>
        </w:r>
        <w:r w:rsidR="00803447">
          <w:rPr>
            <w:noProof/>
            <w:webHidden/>
          </w:rPr>
          <w:fldChar w:fldCharType="separate"/>
        </w:r>
        <w:r w:rsidR="00877455">
          <w:rPr>
            <w:noProof/>
            <w:webHidden/>
          </w:rPr>
          <w:t>54</w:t>
        </w:r>
        <w:r w:rsidR="00803447">
          <w:rPr>
            <w:noProof/>
            <w:webHidden/>
          </w:rPr>
          <w:fldChar w:fldCharType="end"/>
        </w:r>
      </w:hyperlink>
    </w:p>
    <w:p w:rsidR="00B24E8B" w:rsidRDefault="0099372B" w:rsidP="00343EA2">
      <w:pPr>
        <w:pStyle w:val="TOC2"/>
        <w:rPr>
          <w:noProof/>
          <w:color w:val="auto"/>
          <w:sz w:val="22"/>
          <w:lang w:eastAsia="zh-CN"/>
        </w:rPr>
      </w:pPr>
      <w:hyperlink w:anchor="_Toc317072184" w:history="1">
        <w:r w:rsidR="00B24E8B" w:rsidRPr="00B05A57">
          <w:rPr>
            <w:rStyle w:val="Hyperlink"/>
            <w:rFonts w:eastAsia="SimSun" w:cs="Arial"/>
            <w:noProof/>
          </w:rPr>
          <w:t>SQL Server 2012 Business Intelligence</w:t>
        </w:r>
        <w:r w:rsidR="00B24E8B">
          <w:rPr>
            <w:noProof/>
            <w:webHidden/>
          </w:rPr>
          <w:tab/>
        </w:r>
        <w:r w:rsidR="00803447">
          <w:rPr>
            <w:noProof/>
            <w:webHidden/>
          </w:rPr>
          <w:fldChar w:fldCharType="begin"/>
        </w:r>
        <w:r w:rsidR="00B24E8B">
          <w:rPr>
            <w:noProof/>
            <w:webHidden/>
          </w:rPr>
          <w:instrText xml:space="preserve"> PAGEREF _Toc317072184 \h </w:instrText>
        </w:r>
        <w:r w:rsidR="00803447">
          <w:rPr>
            <w:noProof/>
            <w:webHidden/>
          </w:rPr>
        </w:r>
        <w:r w:rsidR="00803447">
          <w:rPr>
            <w:noProof/>
            <w:webHidden/>
          </w:rPr>
          <w:fldChar w:fldCharType="separate"/>
        </w:r>
        <w:r w:rsidR="00877455">
          <w:rPr>
            <w:noProof/>
            <w:webHidden/>
          </w:rPr>
          <w:t>54</w:t>
        </w:r>
        <w:r w:rsidR="00803447">
          <w:rPr>
            <w:noProof/>
            <w:webHidden/>
          </w:rPr>
          <w:fldChar w:fldCharType="end"/>
        </w:r>
      </w:hyperlink>
    </w:p>
    <w:p w:rsidR="00B24E8B" w:rsidRDefault="0099372B" w:rsidP="00343EA2">
      <w:pPr>
        <w:pStyle w:val="TOC2"/>
        <w:rPr>
          <w:noProof/>
          <w:color w:val="auto"/>
          <w:sz w:val="22"/>
          <w:lang w:eastAsia="zh-CN"/>
        </w:rPr>
      </w:pPr>
      <w:hyperlink w:anchor="_Toc317072185" w:history="1">
        <w:r w:rsidR="00B24E8B" w:rsidRPr="00B05A57">
          <w:rPr>
            <w:rStyle w:val="Hyperlink"/>
            <w:rFonts w:eastAsia="SimSun" w:cs="Arial"/>
            <w:noProof/>
          </w:rPr>
          <w:t>SQL Server 2008 R2 Workgroup</w:t>
        </w:r>
        <w:r w:rsidR="00B24E8B">
          <w:rPr>
            <w:noProof/>
            <w:webHidden/>
          </w:rPr>
          <w:tab/>
        </w:r>
        <w:r w:rsidR="00803447">
          <w:rPr>
            <w:noProof/>
            <w:webHidden/>
          </w:rPr>
          <w:fldChar w:fldCharType="begin"/>
        </w:r>
        <w:r w:rsidR="00B24E8B">
          <w:rPr>
            <w:noProof/>
            <w:webHidden/>
          </w:rPr>
          <w:instrText xml:space="preserve"> PAGEREF _Toc317072185 \h </w:instrText>
        </w:r>
        <w:r w:rsidR="00803447">
          <w:rPr>
            <w:noProof/>
            <w:webHidden/>
          </w:rPr>
        </w:r>
        <w:r w:rsidR="00803447">
          <w:rPr>
            <w:noProof/>
            <w:webHidden/>
          </w:rPr>
          <w:fldChar w:fldCharType="separate"/>
        </w:r>
        <w:r w:rsidR="00877455">
          <w:rPr>
            <w:noProof/>
            <w:webHidden/>
          </w:rPr>
          <w:t>55</w:t>
        </w:r>
        <w:r w:rsidR="00803447">
          <w:rPr>
            <w:noProof/>
            <w:webHidden/>
          </w:rPr>
          <w:fldChar w:fldCharType="end"/>
        </w:r>
      </w:hyperlink>
    </w:p>
    <w:p w:rsidR="00B24E8B" w:rsidRDefault="0099372B" w:rsidP="00343EA2">
      <w:pPr>
        <w:pStyle w:val="TOC2"/>
        <w:rPr>
          <w:noProof/>
          <w:color w:val="auto"/>
          <w:sz w:val="22"/>
          <w:lang w:eastAsia="zh-CN"/>
        </w:rPr>
      </w:pPr>
      <w:hyperlink w:anchor="_Toc317072186" w:history="1">
        <w:r w:rsidR="00B24E8B" w:rsidRPr="00B05A57">
          <w:rPr>
            <w:rStyle w:val="Hyperlink"/>
            <w:rFonts w:eastAsia="SimSun" w:cs="Arial"/>
            <w:noProof/>
          </w:rPr>
          <w:t>System Center 2012 Configuration Manager</w:t>
        </w:r>
        <w:r w:rsidR="00B24E8B">
          <w:rPr>
            <w:noProof/>
            <w:webHidden/>
          </w:rPr>
          <w:tab/>
        </w:r>
        <w:r w:rsidR="00803447">
          <w:rPr>
            <w:noProof/>
            <w:webHidden/>
          </w:rPr>
          <w:fldChar w:fldCharType="begin"/>
        </w:r>
        <w:r w:rsidR="00B24E8B">
          <w:rPr>
            <w:noProof/>
            <w:webHidden/>
          </w:rPr>
          <w:instrText xml:space="preserve"> PAGEREF _Toc317072186 \h </w:instrText>
        </w:r>
        <w:r w:rsidR="00803447">
          <w:rPr>
            <w:noProof/>
            <w:webHidden/>
          </w:rPr>
        </w:r>
        <w:r w:rsidR="00803447">
          <w:rPr>
            <w:noProof/>
            <w:webHidden/>
          </w:rPr>
          <w:fldChar w:fldCharType="separate"/>
        </w:r>
        <w:r w:rsidR="00877455">
          <w:rPr>
            <w:noProof/>
            <w:webHidden/>
          </w:rPr>
          <w:t>55</w:t>
        </w:r>
        <w:r w:rsidR="00803447">
          <w:rPr>
            <w:noProof/>
            <w:webHidden/>
          </w:rPr>
          <w:fldChar w:fldCharType="end"/>
        </w:r>
      </w:hyperlink>
    </w:p>
    <w:p w:rsidR="00B24E8B" w:rsidRDefault="0099372B" w:rsidP="00343EA2">
      <w:pPr>
        <w:pStyle w:val="TOC2"/>
        <w:rPr>
          <w:noProof/>
          <w:color w:val="auto"/>
          <w:sz w:val="22"/>
          <w:lang w:eastAsia="zh-CN"/>
        </w:rPr>
      </w:pPr>
      <w:hyperlink w:anchor="_Toc317072187" w:history="1">
        <w:r w:rsidR="00B24E8B" w:rsidRPr="00B05A57">
          <w:rPr>
            <w:rStyle w:val="Hyperlink"/>
            <w:rFonts w:eastAsia="SimSun" w:cs="Arial"/>
            <w:noProof/>
          </w:rPr>
          <w:t>Visio 2010 Premium</w:t>
        </w:r>
        <w:r w:rsidR="00B24E8B">
          <w:rPr>
            <w:noProof/>
            <w:webHidden/>
          </w:rPr>
          <w:tab/>
        </w:r>
        <w:r w:rsidR="00803447">
          <w:rPr>
            <w:noProof/>
            <w:webHidden/>
          </w:rPr>
          <w:fldChar w:fldCharType="begin"/>
        </w:r>
        <w:r w:rsidR="00B24E8B">
          <w:rPr>
            <w:noProof/>
            <w:webHidden/>
          </w:rPr>
          <w:instrText xml:space="preserve"> PAGEREF _Toc317072187 \h </w:instrText>
        </w:r>
        <w:r w:rsidR="00803447">
          <w:rPr>
            <w:noProof/>
            <w:webHidden/>
          </w:rPr>
        </w:r>
        <w:r w:rsidR="00803447">
          <w:rPr>
            <w:noProof/>
            <w:webHidden/>
          </w:rPr>
          <w:fldChar w:fldCharType="separate"/>
        </w:r>
        <w:r w:rsidR="00877455">
          <w:rPr>
            <w:noProof/>
            <w:webHidden/>
          </w:rPr>
          <w:t>55</w:t>
        </w:r>
        <w:r w:rsidR="00803447">
          <w:rPr>
            <w:noProof/>
            <w:webHidden/>
          </w:rPr>
          <w:fldChar w:fldCharType="end"/>
        </w:r>
      </w:hyperlink>
    </w:p>
    <w:p w:rsidR="00B24E8B" w:rsidRDefault="0099372B" w:rsidP="00343EA2">
      <w:pPr>
        <w:pStyle w:val="TOC2"/>
        <w:rPr>
          <w:noProof/>
          <w:color w:val="auto"/>
          <w:sz w:val="22"/>
          <w:lang w:eastAsia="zh-CN"/>
        </w:rPr>
      </w:pPr>
      <w:hyperlink w:anchor="_Toc317072188" w:history="1">
        <w:r w:rsidR="00B24E8B" w:rsidRPr="00B05A57">
          <w:rPr>
            <w:rStyle w:val="Hyperlink"/>
            <w:rFonts w:eastAsia="SimSun" w:cs="Arial"/>
            <w:noProof/>
          </w:rPr>
          <w:t>Visio 2010 Professional</w:t>
        </w:r>
        <w:r w:rsidR="00B24E8B">
          <w:rPr>
            <w:noProof/>
            <w:webHidden/>
          </w:rPr>
          <w:tab/>
        </w:r>
        <w:r w:rsidR="00803447">
          <w:rPr>
            <w:noProof/>
            <w:webHidden/>
          </w:rPr>
          <w:fldChar w:fldCharType="begin"/>
        </w:r>
        <w:r w:rsidR="00B24E8B">
          <w:rPr>
            <w:noProof/>
            <w:webHidden/>
          </w:rPr>
          <w:instrText xml:space="preserve"> PAGEREF _Toc317072188 \h </w:instrText>
        </w:r>
        <w:r w:rsidR="00803447">
          <w:rPr>
            <w:noProof/>
            <w:webHidden/>
          </w:rPr>
        </w:r>
        <w:r w:rsidR="00803447">
          <w:rPr>
            <w:noProof/>
            <w:webHidden/>
          </w:rPr>
          <w:fldChar w:fldCharType="separate"/>
        </w:r>
        <w:r w:rsidR="00877455">
          <w:rPr>
            <w:noProof/>
            <w:webHidden/>
          </w:rPr>
          <w:t>55</w:t>
        </w:r>
        <w:r w:rsidR="00803447">
          <w:rPr>
            <w:noProof/>
            <w:webHidden/>
          </w:rPr>
          <w:fldChar w:fldCharType="end"/>
        </w:r>
      </w:hyperlink>
    </w:p>
    <w:p w:rsidR="00B24E8B" w:rsidRDefault="0099372B" w:rsidP="00343EA2">
      <w:pPr>
        <w:pStyle w:val="TOC2"/>
        <w:rPr>
          <w:noProof/>
          <w:color w:val="auto"/>
          <w:sz w:val="22"/>
          <w:lang w:eastAsia="zh-CN"/>
        </w:rPr>
      </w:pPr>
      <w:hyperlink w:anchor="_Toc317072189" w:history="1">
        <w:r w:rsidR="00B24E8B" w:rsidRPr="00B05A57">
          <w:rPr>
            <w:rStyle w:val="Hyperlink"/>
            <w:rFonts w:eastAsia="SimSun" w:cs="Arial"/>
            <w:noProof/>
          </w:rPr>
          <w:t>Visio 2010 Standard</w:t>
        </w:r>
        <w:r w:rsidR="00B24E8B">
          <w:rPr>
            <w:noProof/>
            <w:webHidden/>
          </w:rPr>
          <w:tab/>
        </w:r>
        <w:r w:rsidR="00803447">
          <w:rPr>
            <w:noProof/>
            <w:webHidden/>
          </w:rPr>
          <w:fldChar w:fldCharType="begin"/>
        </w:r>
        <w:r w:rsidR="00B24E8B">
          <w:rPr>
            <w:noProof/>
            <w:webHidden/>
          </w:rPr>
          <w:instrText xml:space="preserve"> PAGEREF _Toc317072189 \h </w:instrText>
        </w:r>
        <w:r w:rsidR="00803447">
          <w:rPr>
            <w:noProof/>
            <w:webHidden/>
          </w:rPr>
        </w:r>
        <w:r w:rsidR="00803447">
          <w:rPr>
            <w:noProof/>
            <w:webHidden/>
          </w:rPr>
          <w:fldChar w:fldCharType="separate"/>
        </w:r>
        <w:r w:rsidR="00877455">
          <w:rPr>
            <w:noProof/>
            <w:webHidden/>
          </w:rPr>
          <w:t>56</w:t>
        </w:r>
        <w:r w:rsidR="00803447">
          <w:rPr>
            <w:noProof/>
            <w:webHidden/>
          </w:rPr>
          <w:fldChar w:fldCharType="end"/>
        </w:r>
      </w:hyperlink>
    </w:p>
    <w:p w:rsidR="00B24E8B" w:rsidRDefault="0099372B" w:rsidP="00343EA2">
      <w:pPr>
        <w:pStyle w:val="TOC2"/>
        <w:rPr>
          <w:noProof/>
          <w:color w:val="auto"/>
          <w:sz w:val="22"/>
          <w:lang w:eastAsia="zh-CN"/>
        </w:rPr>
      </w:pPr>
      <w:hyperlink w:anchor="_Toc317072190" w:history="1">
        <w:r w:rsidR="00B24E8B" w:rsidRPr="00B05A57">
          <w:rPr>
            <w:rStyle w:val="Hyperlink"/>
            <w:rFonts w:eastAsia="SimSun" w:cs="Arial"/>
            <w:noProof/>
          </w:rPr>
          <w:t>Visual Studio LightSwitch 2011</w:t>
        </w:r>
        <w:r w:rsidR="00B24E8B">
          <w:rPr>
            <w:noProof/>
            <w:webHidden/>
          </w:rPr>
          <w:tab/>
        </w:r>
        <w:r w:rsidR="00803447">
          <w:rPr>
            <w:noProof/>
            <w:webHidden/>
          </w:rPr>
          <w:fldChar w:fldCharType="begin"/>
        </w:r>
        <w:r w:rsidR="00B24E8B">
          <w:rPr>
            <w:noProof/>
            <w:webHidden/>
          </w:rPr>
          <w:instrText xml:space="preserve"> PAGEREF _Toc317072190 \h </w:instrText>
        </w:r>
        <w:r w:rsidR="00803447">
          <w:rPr>
            <w:noProof/>
            <w:webHidden/>
          </w:rPr>
        </w:r>
        <w:r w:rsidR="00803447">
          <w:rPr>
            <w:noProof/>
            <w:webHidden/>
          </w:rPr>
          <w:fldChar w:fldCharType="separate"/>
        </w:r>
        <w:r w:rsidR="00877455">
          <w:rPr>
            <w:noProof/>
            <w:webHidden/>
          </w:rPr>
          <w:t>56</w:t>
        </w:r>
        <w:r w:rsidR="00803447">
          <w:rPr>
            <w:noProof/>
            <w:webHidden/>
          </w:rPr>
          <w:fldChar w:fldCharType="end"/>
        </w:r>
      </w:hyperlink>
    </w:p>
    <w:p w:rsidR="00B24E8B" w:rsidRDefault="0099372B" w:rsidP="00343EA2">
      <w:pPr>
        <w:pStyle w:val="TOC2"/>
        <w:rPr>
          <w:noProof/>
          <w:color w:val="auto"/>
          <w:sz w:val="22"/>
          <w:lang w:eastAsia="zh-CN"/>
        </w:rPr>
      </w:pPr>
      <w:hyperlink w:anchor="_Toc317072191" w:history="1">
        <w:r w:rsidR="00B24E8B" w:rsidRPr="00B05A57">
          <w:rPr>
            <w:rStyle w:val="Hyperlink"/>
            <w:rFonts w:eastAsia="SimSun" w:cs="Arial"/>
            <w:noProof/>
          </w:rPr>
          <w:t>Visual Studio 2010 Premium</w:t>
        </w:r>
        <w:r w:rsidR="00B24E8B">
          <w:rPr>
            <w:noProof/>
            <w:webHidden/>
          </w:rPr>
          <w:tab/>
        </w:r>
        <w:r w:rsidR="00803447">
          <w:rPr>
            <w:noProof/>
            <w:webHidden/>
          </w:rPr>
          <w:fldChar w:fldCharType="begin"/>
        </w:r>
        <w:r w:rsidR="00B24E8B">
          <w:rPr>
            <w:noProof/>
            <w:webHidden/>
          </w:rPr>
          <w:instrText xml:space="preserve"> PAGEREF _Toc317072191 \h </w:instrText>
        </w:r>
        <w:r w:rsidR="00803447">
          <w:rPr>
            <w:noProof/>
            <w:webHidden/>
          </w:rPr>
        </w:r>
        <w:r w:rsidR="00803447">
          <w:rPr>
            <w:noProof/>
            <w:webHidden/>
          </w:rPr>
          <w:fldChar w:fldCharType="separate"/>
        </w:r>
        <w:r w:rsidR="00877455">
          <w:rPr>
            <w:noProof/>
            <w:webHidden/>
          </w:rPr>
          <w:t>57</w:t>
        </w:r>
        <w:r w:rsidR="00803447">
          <w:rPr>
            <w:noProof/>
            <w:webHidden/>
          </w:rPr>
          <w:fldChar w:fldCharType="end"/>
        </w:r>
      </w:hyperlink>
    </w:p>
    <w:p w:rsidR="00B24E8B" w:rsidRDefault="0099372B" w:rsidP="00343EA2">
      <w:pPr>
        <w:pStyle w:val="TOC2"/>
        <w:rPr>
          <w:noProof/>
          <w:color w:val="auto"/>
          <w:sz w:val="22"/>
          <w:lang w:eastAsia="zh-CN"/>
        </w:rPr>
      </w:pPr>
      <w:hyperlink w:anchor="_Toc317072192" w:history="1">
        <w:r w:rsidR="00B24E8B" w:rsidRPr="00B05A57">
          <w:rPr>
            <w:rStyle w:val="Hyperlink"/>
            <w:rFonts w:eastAsia="SimSun" w:cs="Arial"/>
            <w:noProof/>
          </w:rPr>
          <w:t>Visual Studio 2010 Professional</w:t>
        </w:r>
        <w:r w:rsidR="00B24E8B">
          <w:rPr>
            <w:noProof/>
            <w:webHidden/>
          </w:rPr>
          <w:tab/>
        </w:r>
        <w:r w:rsidR="00803447">
          <w:rPr>
            <w:noProof/>
            <w:webHidden/>
          </w:rPr>
          <w:fldChar w:fldCharType="begin"/>
        </w:r>
        <w:r w:rsidR="00B24E8B">
          <w:rPr>
            <w:noProof/>
            <w:webHidden/>
          </w:rPr>
          <w:instrText xml:space="preserve"> PAGEREF _Toc317072192 \h </w:instrText>
        </w:r>
        <w:r w:rsidR="00803447">
          <w:rPr>
            <w:noProof/>
            <w:webHidden/>
          </w:rPr>
        </w:r>
        <w:r w:rsidR="00803447">
          <w:rPr>
            <w:noProof/>
            <w:webHidden/>
          </w:rPr>
          <w:fldChar w:fldCharType="separate"/>
        </w:r>
        <w:r w:rsidR="00877455">
          <w:rPr>
            <w:noProof/>
            <w:webHidden/>
          </w:rPr>
          <w:t>57</w:t>
        </w:r>
        <w:r w:rsidR="00803447">
          <w:rPr>
            <w:noProof/>
            <w:webHidden/>
          </w:rPr>
          <w:fldChar w:fldCharType="end"/>
        </w:r>
      </w:hyperlink>
    </w:p>
    <w:p w:rsidR="00B24E8B" w:rsidRDefault="0099372B" w:rsidP="00343EA2">
      <w:pPr>
        <w:pStyle w:val="TOC2"/>
        <w:rPr>
          <w:noProof/>
          <w:color w:val="auto"/>
          <w:sz w:val="22"/>
          <w:lang w:eastAsia="zh-CN"/>
        </w:rPr>
      </w:pPr>
      <w:hyperlink w:anchor="_Toc317072193" w:history="1">
        <w:r w:rsidR="00B24E8B" w:rsidRPr="00B05A57">
          <w:rPr>
            <w:rStyle w:val="Hyperlink"/>
            <w:rFonts w:eastAsia="SimSun" w:cs="Arial"/>
            <w:noProof/>
          </w:rPr>
          <w:t>Visual Studio 2010 Ultimate</w:t>
        </w:r>
        <w:r w:rsidR="00B24E8B">
          <w:rPr>
            <w:noProof/>
            <w:webHidden/>
          </w:rPr>
          <w:tab/>
        </w:r>
        <w:r w:rsidR="00803447">
          <w:rPr>
            <w:noProof/>
            <w:webHidden/>
          </w:rPr>
          <w:fldChar w:fldCharType="begin"/>
        </w:r>
        <w:r w:rsidR="00B24E8B">
          <w:rPr>
            <w:noProof/>
            <w:webHidden/>
          </w:rPr>
          <w:instrText xml:space="preserve"> PAGEREF _Toc317072193 \h </w:instrText>
        </w:r>
        <w:r w:rsidR="00803447">
          <w:rPr>
            <w:noProof/>
            <w:webHidden/>
          </w:rPr>
        </w:r>
        <w:r w:rsidR="00803447">
          <w:rPr>
            <w:noProof/>
            <w:webHidden/>
          </w:rPr>
          <w:fldChar w:fldCharType="separate"/>
        </w:r>
        <w:r w:rsidR="00877455">
          <w:rPr>
            <w:noProof/>
            <w:webHidden/>
          </w:rPr>
          <w:t>58</w:t>
        </w:r>
        <w:r w:rsidR="00803447">
          <w:rPr>
            <w:noProof/>
            <w:webHidden/>
          </w:rPr>
          <w:fldChar w:fldCharType="end"/>
        </w:r>
      </w:hyperlink>
    </w:p>
    <w:p w:rsidR="00B24E8B" w:rsidRDefault="0099372B" w:rsidP="00343EA2">
      <w:pPr>
        <w:pStyle w:val="TOC2"/>
        <w:rPr>
          <w:noProof/>
          <w:color w:val="auto"/>
          <w:sz w:val="22"/>
          <w:lang w:eastAsia="zh-CN"/>
        </w:rPr>
      </w:pPr>
      <w:hyperlink w:anchor="_Toc317072194" w:history="1">
        <w:r w:rsidR="00B24E8B" w:rsidRPr="00B05A57">
          <w:rPr>
            <w:rStyle w:val="Hyperlink"/>
            <w:rFonts w:eastAsia="SimSun" w:cs="Arial"/>
            <w:noProof/>
          </w:rPr>
          <w:t>Visual Studio Team Explorer Everywhere 2010</w:t>
        </w:r>
        <w:r w:rsidR="00B24E8B">
          <w:rPr>
            <w:noProof/>
            <w:webHidden/>
          </w:rPr>
          <w:tab/>
        </w:r>
        <w:r w:rsidR="00803447">
          <w:rPr>
            <w:noProof/>
            <w:webHidden/>
          </w:rPr>
          <w:fldChar w:fldCharType="begin"/>
        </w:r>
        <w:r w:rsidR="00B24E8B">
          <w:rPr>
            <w:noProof/>
            <w:webHidden/>
          </w:rPr>
          <w:instrText xml:space="preserve"> PAGEREF _Toc317072194 \h </w:instrText>
        </w:r>
        <w:r w:rsidR="00803447">
          <w:rPr>
            <w:noProof/>
            <w:webHidden/>
          </w:rPr>
        </w:r>
        <w:r w:rsidR="00803447">
          <w:rPr>
            <w:noProof/>
            <w:webHidden/>
          </w:rPr>
          <w:fldChar w:fldCharType="separate"/>
        </w:r>
        <w:r w:rsidR="00877455">
          <w:rPr>
            <w:noProof/>
            <w:webHidden/>
          </w:rPr>
          <w:t>59</w:t>
        </w:r>
        <w:r w:rsidR="00803447">
          <w:rPr>
            <w:noProof/>
            <w:webHidden/>
          </w:rPr>
          <w:fldChar w:fldCharType="end"/>
        </w:r>
      </w:hyperlink>
    </w:p>
    <w:p w:rsidR="00B24E8B" w:rsidRDefault="0099372B" w:rsidP="00343EA2">
      <w:pPr>
        <w:pStyle w:val="TOC2"/>
        <w:ind w:left="144" w:firstLine="0"/>
        <w:rPr>
          <w:noProof/>
          <w:color w:val="auto"/>
          <w:sz w:val="22"/>
          <w:lang w:eastAsia="zh-CN"/>
        </w:rPr>
      </w:pPr>
      <w:hyperlink w:anchor="_Toc317072195" w:history="1">
        <w:r w:rsidR="00B24E8B" w:rsidRPr="00B05A57">
          <w:rPr>
            <w:rStyle w:val="Hyperlink"/>
            <w:rFonts w:eastAsia="SimSun" w:cs="Arial" w:hint="eastAsia"/>
            <w:noProof/>
          </w:rPr>
          <w:t>采用</w:t>
        </w:r>
        <w:r w:rsidR="00B24E8B" w:rsidRPr="00B05A57">
          <w:rPr>
            <w:rStyle w:val="Hyperlink"/>
            <w:rFonts w:eastAsia="SimSun" w:cs="Arial"/>
            <w:noProof/>
          </w:rPr>
          <w:t xml:space="preserve"> SQL Server 2008 </w:t>
        </w:r>
        <w:r w:rsidR="00B24E8B" w:rsidRPr="00B05A57">
          <w:rPr>
            <w:rStyle w:val="Hyperlink"/>
            <w:rFonts w:eastAsia="SimSun" w:cs="Arial" w:hint="eastAsia"/>
            <w:noProof/>
          </w:rPr>
          <w:t>技术的</w:t>
        </w:r>
        <w:r w:rsidR="00B24E8B" w:rsidRPr="00B05A57">
          <w:rPr>
            <w:rStyle w:val="Hyperlink"/>
            <w:rFonts w:eastAsia="SimSun" w:cs="Arial"/>
            <w:noProof/>
          </w:rPr>
          <w:t xml:space="preserve"> Visual Studio Team </w:t>
        </w:r>
        <w:r w:rsidR="00B24E8B">
          <w:rPr>
            <w:rStyle w:val="Hyperlink"/>
            <w:rFonts w:eastAsia="SimSun" w:cs="Arial"/>
            <w:noProof/>
          </w:rPr>
          <w:br/>
        </w:r>
        <w:r w:rsidR="00B24E8B" w:rsidRPr="00B05A57">
          <w:rPr>
            <w:rStyle w:val="Hyperlink"/>
            <w:rFonts w:eastAsia="SimSun" w:cs="Arial"/>
            <w:noProof/>
          </w:rPr>
          <w:t>Foundation Server 2010</w:t>
        </w:r>
        <w:r w:rsidR="00B24E8B">
          <w:rPr>
            <w:noProof/>
            <w:webHidden/>
          </w:rPr>
          <w:tab/>
        </w:r>
        <w:r w:rsidR="00803447">
          <w:rPr>
            <w:noProof/>
            <w:webHidden/>
          </w:rPr>
          <w:fldChar w:fldCharType="begin"/>
        </w:r>
        <w:r w:rsidR="00B24E8B">
          <w:rPr>
            <w:noProof/>
            <w:webHidden/>
          </w:rPr>
          <w:instrText xml:space="preserve"> PAGEREF _Toc317072195 \h </w:instrText>
        </w:r>
        <w:r w:rsidR="00803447">
          <w:rPr>
            <w:noProof/>
            <w:webHidden/>
          </w:rPr>
        </w:r>
        <w:r w:rsidR="00803447">
          <w:rPr>
            <w:noProof/>
            <w:webHidden/>
          </w:rPr>
          <w:fldChar w:fldCharType="separate"/>
        </w:r>
        <w:r w:rsidR="00877455">
          <w:rPr>
            <w:noProof/>
            <w:webHidden/>
          </w:rPr>
          <w:t>60</w:t>
        </w:r>
        <w:r w:rsidR="00803447">
          <w:rPr>
            <w:noProof/>
            <w:webHidden/>
          </w:rPr>
          <w:fldChar w:fldCharType="end"/>
        </w:r>
      </w:hyperlink>
    </w:p>
    <w:p w:rsidR="00B24E8B" w:rsidRDefault="0099372B" w:rsidP="00343EA2">
      <w:pPr>
        <w:pStyle w:val="TOC2"/>
        <w:rPr>
          <w:noProof/>
          <w:color w:val="auto"/>
          <w:sz w:val="22"/>
          <w:lang w:eastAsia="zh-CN"/>
        </w:rPr>
      </w:pPr>
      <w:hyperlink w:anchor="_Toc317072196" w:history="1">
        <w:r w:rsidR="00B24E8B" w:rsidRPr="00B05A57">
          <w:rPr>
            <w:rStyle w:val="Hyperlink"/>
            <w:rFonts w:eastAsia="SimSun" w:cs="Arial"/>
            <w:noProof/>
          </w:rPr>
          <w:t>Visual Studio Test Professional 2010</w:t>
        </w:r>
        <w:r w:rsidR="00B24E8B">
          <w:rPr>
            <w:noProof/>
            <w:webHidden/>
          </w:rPr>
          <w:tab/>
        </w:r>
        <w:r w:rsidR="00803447">
          <w:rPr>
            <w:noProof/>
            <w:webHidden/>
          </w:rPr>
          <w:fldChar w:fldCharType="begin"/>
        </w:r>
        <w:r w:rsidR="00B24E8B">
          <w:rPr>
            <w:noProof/>
            <w:webHidden/>
          </w:rPr>
          <w:instrText xml:space="preserve"> PAGEREF _Toc317072196 \h </w:instrText>
        </w:r>
        <w:r w:rsidR="00803447">
          <w:rPr>
            <w:noProof/>
            <w:webHidden/>
          </w:rPr>
        </w:r>
        <w:r w:rsidR="00803447">
          <w:rPr>
            <w:noProof/>
            <w:webHidden/>
          </w:rPr>
          <w:fldChar w:fldCharType="separate"/>
        </w:r>
        <w:r w:rsidR="00877455">
          <w:rPr>
            <w:noProof/>
            <w:webHidden/>
          </w:rPr>
          <w:t>60</w:t>
        </w:r>
        <w:r w:rsidR="00803447">
          <w:rPr>
            <w:noProof/>
            <w:webHidden/>
          </w:rPr>
          <w:fldChar w:fldCharType="end"/>
        </w:r>
      </w:hyperlink>
    </w:p>
    <w:p w:rsidR="00B24E8B" w:rsidRDefault="0099372B" w:rsidP="00343EA2">
      <w:pPr>
        <w:pStyle w:val="TOC2"/>
        <w:rPr>
          <w:noProof/>
          <w:color w:val="auto"/>
          <w:sz w:val="22"/>
          <w:lang w:eastAsia="zh-CN"/>
        </w:rPr>
      </w:pPr>
      <w:hyperlink w:anchor="_Toc317072197" w:history="1">
        <w:r w:rsidR="00B24E8B" w:rsidRPr="00B05A57">
          <w:rPr>
            <w:rStyle w:val="Hyperlink"/>
            <w:rFonts w:eastAsia="SimSun" w:cs="Arial"/>
            <w:noProof/>
          </w:rPr>
          <w:t>Windows Embedded Device Manager 2011</w:t>
        </w:r>
        <w:r w:rsidR="00B24E8B">
          <w:rPr>
            <w:noProof/>
            <w:webHidden/>
          </w:rPr>
          <w:tab/>
        </w:r>
        <w:r w:rsidR="00803447">
          <w:rPr>
            <w:noProof/>
            <w:webHidden/>
          </w:rPr>
          <w:fldChar w:fldCharType="begin"/>
        </w:r>
        <w:r w:rsidR="00B24E8B">
          <w:rPr>
            <w:noProof/>
            <w:webHidden/>
          </w:rPr>
          <w:instrText xml:space="preserve"> PAGEREF _Toc317072197 \h </w:instrText>
        </w:r>
        <w:r w:rsidR="00803447">
          <w:rPr>
            <w:noProof/>
            <w:webHidden/>
          </w:rPr>
        </w:r>
        <w:r w:rsidR="00803447">
          <w:rPr>
            <w:noProof/>
            <w:webHidden/>
          </w:rPr>
          <w:fldChar w:fldCharType="separate"/>
        </w:r>
        <w:r w:rsidR="00877455">
          <w:rPr>
            <w:noProof/>
            <w:webHidden/>
          </w:rPr>
          <w:t>61</w:t>
        </w:r>
        <w:r w:rsidR="00803447">
          <w:rPr>
            <w:noProof/>
            <w:webHidden/>
          </w:rPr>
          <w:fldChar w:fldCharType="end"/>
        </w:r>
      </w:hyperlink>
    </w:p>
    <w:p w:rsidR="00B24E8B" w:rsidRDefault="0099372B" w:rsidP="00343EA2">
      <w:pPr>
        <w:pStyle w:val="TOC2"/>
        <w:rPr>
          <w:noProof/>
          <w:color w:val="auto"/>
          <w:sz w:val="22"/>
          <w:lang w:eastAsia="zh-CN"/>
        </w:rPr>
      </w:pPr>
      <w:hyperlink w:anchor="_Toc317072198" w:history="1">
        <w:r w:rsidR="00B24E8B" w:rsidRPr="00B05A57">
          <w:rPr>
            <w:rStyle w:val="Hyperlink"/>
            <w:rFonts w:eastAsia="SimSun" w:cs="Arial"/>
            <w:noProof/>
            <w:lang w:eastAsia="zh-CN"/>
          </w:rPr>
          <w:t>Windows HPC Server 2008 R2 Suite</w:t>
        </w:r>
        <w:r w:rsidR="00B24E8B">
          <w:rPr>
            <w:noProof/>
            <w:webHidden/>
          </w:rPr>
          <w:tab/>
        </w:r>
        <w:r w:rsidR="00803447">
          <w:rPr>
            <w:noProof/>
            <w:webHidden/>
          </w:rPr>
          <w:fldChar w:fldCharType="begin"/>
        </w:r>
        <w:r w:rsidR="00B24E8B">
          <w:rPr>
            <w:noProof/>
            <w:webHidden/>
          </w:rPr>
          <w:instrText xml:space="preserve"> PAGEREF _Toc317072198 \h </w:instrText>
        </w:r>
        <w:r w:rsidR="00803447">
          <w:rPr>
            <w:noProof/>
            <w:webHidden/>
          </w:rPr>
        </w:r>
        <w:r w:rsidR="00803447">
          <w:rPr>
            <w:noProof/>
            <w:webHidden/>
          </w:rPr>
          <w:fldChar w:fldCharType="separate"/>
        </w:r>
        <w:r w:rsidR="00877455">
          <w:rPr>
            <w:noProof/>
            <w:webHidden/>
          </w:rPr>
          <w:t>61</w:t>
        </w:r>
        <w:r w:rsidR="00803447">
          <w:rPr>
            <w:noProof/>
            <w:webHidden/>
          </w:rPr>
          <w:fldChar w:fldCharType="end"/>
        </w:r>
      </w:hyperlink>
    </w:p>
    <w:p w:rsidR="00B24E8B" w:rsidRDefault="0099372B" w:rsidP="00343EA2">
      <w:pPr>
        <w:pStyle w:val="TOC2"/>
        <w:rPr>
          <w:noProof/>
          <w:color w:val="auto"/>
          <w:sz w:val="22"/>
          <w:lang w:eastAsia="zh-CN"/>
        </w:rPr>
      </w:pPr>
      <w:hyperlink w:anchor="_Toc317072199" w:history="1">
        <w:r w:rsidR="00B24E8B" w:rsidRPr="00B05A57">
          <w:rPr>
            <w:rStyle w:val="Hyperlink"/>
            <w:rFonts w:eastAsia="SimSun" w:cs="Arial"/>
            <w:noProof/>
          </w:rPr>
          <w:t>Windows Server 2008 R2 Enterprise</w:t>
        </w:r>
        <w:r w:rsidR="00B24E8B">
          <w:rPr>
            <w:noProof/>
            <w:webHidden/>
          </w:rPr>
          <w:tab/>
        </w:r>
        <w:r w:rsidR="00803447">
          <w:rPr>
            <w:noProof/>
            <w:webHidden/>
          </w:rPr>
          <w:fldChar w:fldCharType="begin"/>
        </w:r>
        <w:r w:rsidR="00B24E8B">
          <w:rPr>
            <w:noProof/>
            <w:webHidden/>
          </w:rPr>
          <w:instrText xml:space="preserve"> PAGEREF _Toc317072199 \h </w:instrText>
        </w:r>
        <w:r w:rsidR="00803447">
          <w:rPr>
            <w:noProof/>
            <w:webHidden/>
          </w:rPr>
        </w:r>
        <w:r w:rsidR="00803447">
          <w:rPr>
            <w:noProof/>
            <w:webHidden/>
          </w:rPr>
          <w:fldChar w:fldCharType="separate"/>
        </w:r>
        <w:r w:rsidR="00877455">
          <w:rPr>
            <w:noProof/>
            <w:webHidden/>
          </w:rPr>
          <w:t>62</w:t>
        </w:r>
        <w:r w:rsidR="00803447">
          <w:rPr>
            <w:noProof/>
            <w:webHidden/>
          </w:rPr>
          <w:fldChar w:fldCharType="end"/>
        </w:r>
      </w:hyperlink>
    </w:p>
    <w:p w:rsidR="00B24E8B" w:rsidRDefault="0099372B" w:rsidP="00343EA2">
      <w:pPr>
        <w:pStyle w:val="TOC2"/>
        <w:rPr>
          <w:noProof/>
          <w:color w:val="auto"/>
          <w:sz w:val="22"/>
          <w:lang w:eastAsia="zh-CN"/>
        </w:rPr>
      </w:pPr>
      <w:hyperlink w:anchor="_Toc317072200" w:history="1">
        <w:r w:rsidR="00B24E8B" w:rsidRPr="00B05A57">
          <w:rPr>
            <w:rStyle w:val="Hyperlink"/>
            <w:rFonts w:eastAsia="SimSun" w:cs="Arial"/>
            <w:noProof/>
          </w:rPr>
          <w:t>Windows Server 2008 R2 HPC Edition</w:t>
        </w:r>
        <w:r w:rsidR="00B24E8B">
          <w:rPr>
            <w:noProof/>
            <w:webHidden/>
          </w:rPr>
          <w:tab/>
        </w:r>
        <w:r w:rsidR="00803447">
          <w:rPr>
            <w:noProof/>
            <w:webHidden/>
          </w:rPr>
          <w:fldChar w:fldCharType="begin"/>
        </w:r>
        <w:r w:rsidR="00B24E8B">
          <w:rPr>
            <w:noProof/>
            <w:webHidden/>
          </w:rPr>
          <w:instrText xml:space="preserve"> PAGEREF _Toc317072200 \h </w:instrText>
        </w:r>
        <w:r w:rsidR="00803447">
          <w:rPr>
            <w:noProof/>
            <w:webHidden/>
          </w:rPr>
        </w:r>
        <w:r w:rsidR="00803447">
          <w:rPr>
            <w:noProof/>
            <w:webHidden/>
          </w:rPr>
          <w:fldChar w:fldCharType="separate"/>
        </w:r>
        <w:r w:rsidR="00877455">
          <w:rPr>
            <w:noProof/>
            <w:webHidden/>
          </w:rPr>
          <w:t>62</w:t>
        </w:r>
        <w:r w:rsidR="00803447">
          <w:rPr>
            <w:noProof/>
            <w:webHidden/>
          </w:rPr>
          <w:fldChar w:fldCharType="end"/>
        </w:r>
      </w:hyperlink>
    </w:p>
    <w:p w:rsidR="00B24E8B" w:rsidRDefault="0099372B" w:rsidP="00343EA2">
      <w:pPr>
        <w:pStyle w:val="TOC2"/>
        <w:rPr>
          <w:noProof/>
          <w:color w:val="auto"/>
          <w:sz w:val="22"/>
          <w:lang w:eastAsia="zh-CN"/>
        </w:rPr>
      </w:pPr>
      <w:hyperlink w:anchor="_Toc317072201" w:history="1">
        <w:r w:rsidR="00B24E8B" w:rsidRPr="00B05A57">
          <w:rPr>
            <w:rStyle w:val="Hyperlink"/>
            <w:rFonts w:eastAsia="SimSun" w:cs="Arial"/>
            <w:noProof/>
            <w:lang w:eastAsia="zh-CN"/>
          </w:rPr>
          <w:t>Windows Server 2008 R2 OEM</w:t>
        </w:r>
        <w:r w:rsidR="00B24E8B">
          <w:rPr>
            <w:noProof/>
            <w:webHidden/>
          </w:rPr>
          <w:tab/>
        </w:r>
        <w:r w:rsidR="00803447">
          <w:rPr>
            <w:noProof/>
            <w:webHidden/>
          </w:rPr>
          <w:fldChar w:fldCharType="begin"/>
        </w:r>
        <w:r w:rsidR="00B24E8B">
          <w:rPr>
            <w:noProof/>
            <w:webHidden/>
          </w:rPr>
          <w:instrText xml:space="preserve"> PAGEREF _Toc317072201 \h </w:instrText>
        </w:r>
        <w:r w:rsidR="00803447">
          <w:rPr>
            <w:noProof/>
            <w:webHidden/>
          </w:rPr>
        </w:r>
        <w:r w:rsidR="00803447">
          <w:rPr>
            <w:noProof/>
            <w:webHidden/>
          </w:rPr>
          <w:fldChar w:fldCharType="separate"/>
        </w:r>
        <w:r w:rsidR="00877455">
          <w:rPr>
            <w:noProof/>
            <w:webHidden/>
          </w:rPr>
          <w:t>63</w:t>
        </w:r>
        <w:r w:rsidR="00803447">
          <w:rPr>
            <w:noProof/>
            <w:webHidden/>
          </w:rPr>
          <w:fldChar w:fldCharType="end"/>
        </w:r>
      </w:hyperlink>
    </w:p>
    <w:p w:rsidR="00B24E8B" w:rsidRDefault="0099372B" w:rsidP="00343EA2">
      <w:pPr>
        <w:pStyle w:val="TOC2"/>
        <w:rPr>
          <w:noProof/>
          <w:color w:val="auto"/>
          <w:sz w:val="22"/>
          <w:lang w:eastAsia="zh-CN"/>
        </w:rPr>
      </w:pPr>
      <w:hyperlink w:anchor="_Toc317072202" w:history="1">
        <w:r w:rsidR="00B24E8B" w:rsidRPr="00B05A57">
          <w:rPr>
            <w:rStyle w:val="Hyperlink"/>
            <w:rFonts w:eastAsia="SimSun" w:cs="Arial"/>
            <w:noProof/>
          </w:rPr>
          <w:t>Windows Server 2008 R2 Standard</w:t>
        </w:r>
        <w:r w:rsidR="00B24E8B">
          <w:rPr>
            <w:noProof/>
            <w:webHidden/>
          </w:rPr>
          <w:tab/>
        </w:r>
        <w:r w:rsidR="00803447">
          <w:rPr>
            <w:noProof/>
            <w:webHidden/>
          </w:rPr>
          <w:fldChar w:fldCharType="begin"/>
        </w:r>
        <w:r w:rsidR="00B24E8B">
          <w:rPr>
            <w:noProof/>
            <w:webHidden/>
          </w:rPr>
          <w:instrText xml:space="preserve"> PAGEREF _Toc317072202 \h </w:instrText>
        </w:r>
        <w:r w:rsidR="00803447">
          <w:rPr>
            <w:noProof/>
            <w:webHidden/>
          </w:rPr>
        </w:r>
        <w:r w:rsidR="00803447">
          <w:rPr>
            <w:noProof/>
            <w:webHidden/>
          </w:rPr>
          <w:fldChar w:fldCharType="separate"/>
        </w:r>
        <w:r w:rsidR="00877455">
          <w:rPr>
            <w:noProof/>
            <w:webHidden/>
          </w:rPr>
          <w:t>64</w:t>
        </w:r>
        <w:r w:rsidR="00803447">
          <w:rPr>
            <w:noProof/>
            <w:webHidden/>
          </w:rPr>
          <w:fldChar w:fldCharType="end"/>
        </w:r>
      </w:hyperlink>
    </w:p>
    <w:p w:rsidR="00B24E8B" w:rsidRDefault="0099372B" w:rsidP="00343EA2">
      <w:pPr>
        <w:pStyle w:val="TOC2"/>
        <w:rPr>
          <w:noProof/>
          <w:color w:val="auto"/>
          <w:sz w:val="22"/>
          <w:lang w:eastAsia="zh-CN"/>
        </w:rPr>
      </w:pPr>
      <w:hyperlink w:anchor="_Toc317072203" w:history="1">
        <w:r w:rsidR="00B24E8B" w:rsidRPr="00B05A57">
          <w:rPr>
            <w:rStyle w:val="Hyperlink"/>
            <w:rFonts w:eastAsia="SimSun" w:cs="Arial"/>
            <w:noProof/>
          </w:rPr>
          <w:t>Windows Small Business Server 2011 Essentials</w:t>
        </w:r>
        <w:r w:rsidR="00B24E8B">
          <w:rPr>
            <w:noProof/>
            <w:webHidden/>
          </w:rPr>
          <w:tab/>
        </w:r>
        <w:r w:rsidR="00803447">
          <w:rPr>
            <w:noProof/>
            <w:webHidden/>
          </w:rPr>
          <w:fldChar w:fldCharType="begin"/>
        </w:r>
        <w:r w:rsidR="00B24E8B">
          <w:rPr>
            <w:noProof/>
            <w:webHidden/>
          </w:rPr>
          <w:instrText xml:space="preserve"> PAGEREF _Toc317072203 \h </w:instrText>
        </w:r>
        <w:r w:rsidR="00803447">
          <w:rPr>
            <w:noProof/>
            <w:webHidden/>
          </w:rPr>
        </w:r>
        <w:r w:rsidR="00803447">
          <w:rPr>
            <w:noProof/>
            <w:webHidden/>
          </w:rPr>
          <w:fldChar w:fldCharType="separate"/>
        </w:r>
        <w:r w:rsidR="00877455">
          <w:rPr>
            <w:noProof/>
            <w:webHidden/>
          </w:rPr>
          <w:t>65</w:t>
        </w:r>
        <w:r w:rsidR="00803447">
          <w:rPr>
            <w:noProof/>
            <w:webHidden/>
          </w:rPr>
          <w:fldChar w:fldCharType="end"/>
        </w:r>
      </w:hyperlink>
    </w:p>
    <w:p w:rsidR="00B24E8B" w:rsidRDefault="0099372B" w:rsidP="00343EA2">
      <w:pPr>
        <w:pStyle w:val="TOC2"/>
        <w:rPr>
          <w:noProof/>
          <w:color w:val="auto"/>
          <w:sz w:val="22"/>
          <w:lang w:eastAsia="zh-CN"/>
        </w:rPr>
      </w:pPr>
      <w:hyperlink w:anchor="_Toc317072204" w:history="1">
        <w:r w:rsidR="00B24E8B" w:rsidRPr="00B05A57">
          <w:rPr>
            <w:rStyle w:val="Hyperlink"/>
            <w:rFonts w:eastAsia="SimSun" w:cs="Arial"/>
            <w:noProof/>
          </w:rPr>
          <w:t>Windows Small Business Server 2011 Premium Add-on</w:t>
        </w:r>
        <w:r w:rsidR="00B24E8B">
          <w:rPr>
            <w:noProof/>
            <w:webHidden/>
          </w:rPr>
          <w:tab/>
        </w:r>
        <w:r w:rsidR="00803447">
          <w:rPr>
            <w:noProof/>
            <w:webHidden/>
          </w:rPr>
          <w:fldChar w:fldCharType="begin"/>
        </w:r>
        <w:r w:rsidR="00B24E8B">
          <w:rPr>
            <w:noProof/>
            <w:webHidden/>
          </w:rPr>
          <w:instrText xml:space="preserve"> PAGEREF _Toc317072204 \h </w:instrText>
        </w:r>
        <w:r w:rsidR="00803447">
          <w:rPr>
            <w:noProof/>
            <w:webHidden/>
          </w:rPr>
        </w:r>
        <w:r w:rsidR="00803447">
          <w:rPr>
            <w:noProof/>
            <w:webHidden/>
          </w:rPr>
          <w:fldChar w:fldCharType="separate"/>
        </w:r>
        <w:r w:rsidR="00877455">
          <w:rPr>
            <w:noProof/>
            <w:webHidden/>
          </w:rPr>
          <w:t>66</w:t>
        </w:r>
        <w:r w:rsidR="00803447">
          <w:rPr>
            <w:noProof/>
            <w:webHidden/>
          </w:rPr>
          <w:fldChar w:fldCharType="end"/>
        </w:r>
      </w:hyperlink>
    </w:p>
    <w:p w:rsidR="00B24E8B" w:rsidRDefault="0099372B" w:rsidP="00343EA2">
      <w:pPr>
        <w:pStyle w:val="TOC2"/>
        <w:rPr>
          <w:noProof/>
          <w:color w:val="auto"/>
          <w:sz w:val="22"/>
          <w:lang w:eastAsia="zh-CN"/>
        </w:rPr>
      </w:pPr>
      <w:hyperlink w:anchor="_Toc317072205" w:history="1">
        <w:r w:rsidR="00B24E8B" w:rsidRPr="00B05A57">
          <w:rPr>
            <w:rStyle w:val="Hyperlink"/>
            <w:rFonts w:eastAsia="SimSun" w:cs="Arial"/>
            <w:noProof/>
          </w:rPr>
          <w:t>Windows Small Business Server 2011 Standard</w:t>
        </w:r>
        <w:r w:rsidR="00B24E8B">
          <w:rPr>
            <w:noProof/>
            <w:webHidden/>
          </w:rPr>
          <w:tab/>
        </w:r>
        <w:r w:rsidR="00803447">
          <w:rPr>
            <w:noProof/>
            <w:webHidden/>
          </w:rPr>
          <w:fldChar w:fldCharType="begin"/>
        </w:r>
        <w:r w:rsidR="00B24E8B">
          <w:rPr>
            <w:noProof/>
            <w:webHidden/>
          </w:rPr>
          <w:instrText xml:space="preserve"> PAGEREF _Toc317072205 \h </w:instrText>
        </w:r>
        <w:r w:rsidR="00803447">
          <w:rPr>
            <w:noProof/>
            <w:webHidden/>
          </w:rPr>
        </w:r>
        <w:r w:rsidR="00803447">
          <w:rPr>
            <w:noProof/>
            <w:webHidden/>
          </w:rPr>
          <w:fldChar w:fldCharType="separate"/>
        </w:r>
        <w:r w:rsidR="00877455">
          <w:rPr>
            <w:noProof/>
            <w:webHidden/>
          </w:rPr>
          <w:t>66</w:t>
        </w:r>
        <w:r w:rsidR="00803447">
          <w:rPr>
            <w:noProof/>
            <w:webHidden/>
          </w:rPr>
          <w:fldChar w:fldCharType="end"/>
        </w:r>
      </w:hyperlink>
    </w:p>
    <w:p w:rsidR="009C7C76" w:rsidRPr="00873CB5" w:rsidRDefault="00803447" w:rsidP="00343EA2">
      <w:pPr>
        <w:pStyle w:val="PURHeading1"/>
        <w:pBdr>
          <w:bottom w:val="none" w:sz="0" w:space="0" w:color="auto"/>
        </w:pBdr>
        <w:rPr>
          <w:rFonts w:eastAsia="SimSun" w:cs="Arial"/>
        </w:rPr>
        <w:sectPr w:rsidR="009C7C76" w:rsidRPr="00873CB5" w:rsidSect="00490772">
          <w:type w:val="continuous"/>
          <w:pgSz w:w="12240" w:h="15840" w:code="1"/>
          <w:pgMar w:top="1166" w:right="720" w:bottom="720" w:left="720" w:header="432" w:footer="288" w:gutter="0"/>
          <w:cols w:num="2" w:space="360"/>
          <w:docGrid w:linePitch="360"/>
        </w:sectPr>
      </w:pPr>
      <w:r w:rsidRPr="00873CB5">
        <w:rPr>
          <w:rFonts w:eastAsia="SimSun" w:cs="Arial"/>
        </w:rPr>
        <w:fldChar w:fldCharType="end"/>
      </w:r>
    </w:p>
    <w:p w:rsidR="009C7C76" w:rsidRPr="00873CB5" w:rsidRDefault="009C7C76" w:rsidP="009A4C7C">
      <w:pPr>
        <w:pStyle w:val="PURHeading1"/>
        <w:rPr>
          <w:rFonts w:eastAsia="SimSun" w:cs="Arial"/>
        </w:rPr>
      </w:pPr>
    </w:p>
    <w:p w:rsidR="009A4C7C" w:rsidRPr="00873CB5" w:rsidRDefault="009A4C7C" w:rsidP="009A4C7C">
      <w:pPr>
        <w:pStyle w:val="PURHeading1"/>
        <w:rPr>
          <w:rFonts w:eastAsia="SimSun" w:cs="Arial"/>
          <w:lang w:eastAsia="zh-CN"/>
        </w:rPr>
      </w:pPr>
      <w:bookmarkStart w:id="315" w:name="SAL"/>
      <w:bookmarkEnd w:id="315"/>
      <w:r w:rsidRPr="00873CB5">
        <w:rPr>
          <w:rFonts w:eastAsia="SimSun" w:cs="Arial"/>
          <w:lang w:eastAsia="zh-CN"/>
        </w:rPr>
        <w:t>一般条款</w:t>
      </w:r>
    </w:p>
    <w:p w:rsidR="00351C31" w:rsidRPr="00873CB5" w:rsidRDefault="00BC6C4C" w:rsidP="00FD0B26">
      <w:pPr>
        <w:pStyle w:val="PURBlueStrong"/>
        <w:ind w:left="0"/>
        <w:rPr>
          <w:rFonts w:eastAsia="SimSun" w:cs="Arial"/>
          <w:lang w:eastAsia="zh-CN"/>
        </w:rPr>
      </w:pPr>
      <w:r w:rsidRPr="00873CB5">
        <w:rPr>
          <w:rFonts w:eastAsia="SimSun" w:cs="Arial"/>
          <w:lang w:eastAsia="zh-CN"/>
        </w:rPr>
        <w:t xml:space="preserve">SAL </w:t>
      </w:r>
      <w:r w:rsidRPr="00873CB5">
        <w:rPr>
          <w:rFonts w:eastAsia="SimSun" w:cs="Arial"/>
          <w:lang w:eastAsia="zh-CN"/>
        </w:rPr>
        <w:t>一般条款的组织方式</w:t>
      </w:r>
    </w:p>
    <w:p w:rsidR="009A4C7C" w:rsidRPr="00873CB5" w:rsidRDefault="009A4C7C" w:rsidP="00FD0B26">
      <w:pPr>
        <w:pStyle w:val="PURBody"/>
        <w:rPr>
          <w:rFonts w:eastAsia="SimSun" w:cs="Arial"/>
          <w:lang w:eastAsia="zh-CN"/>
        </w:rPr>
      </w:pPr>
      <w:r w:rsidRPr="00873CB5">
        <w:rPr>
          <w:rFonts w:eastAsia="SimSun" w:cs="Arial"/>
          <w:lang w:eastAsia="zh-CN"/>
        </w:rPr>
        <w:t>这些条款分为三个小节：</w:t>
      </w:r>
      <w:hyperlink w:anchor="SALTerms_Server" w:history="1">
        <w:r w:rsidRPr="00873CB5">
          <w:rPr>
            <w:rStyle w:val="Hyperlink"/>
            <w:rFonts w:eastAsia="SimSun" w:cs="Arial"/>
            <w:i/>
            <w:lang w:eastAsia="zh-CN"/>
          </w:rPr>
          <w:t>服务器软件</w:t>
        </w:r>
      </w:hyperlink>
      <w:r w:rsidRPr="00873CB5">
        <w:rPr>
          <w:rFonts w:eastAsia="SimSun" w:cs="Arial"/>
          <w:lang w:eastAsia="zh-CN"/>
        </w:rPr>
        <w:t>、</w:t>
      </w:r>
      <w:hyperlink w:anchor="SALTerms_MGMT" w:history="1">
        <w:r w:rsidRPr="00873CB5">
          <w:rPr>
            <w:rStyle w:val="Hyperlink"/>
            <w:rFonts w:eastAsia="SimSun" w:cs="Arial"/>
            <w:i/>
            <w:lang w:eastAsia="zh-CN"/>
          </w:rPr>
          <w:t>管理服务器</w:t>
        </w:r>
      </w:hyperlink>
      <w:r w:rsidR="00FD5299">
        <w:rPr>
          <w:lang w:eastAsia="zh-CN"/>
        </w:rPr>
        <w:t xml:space="preserve"> </w:t>
      </w:r>
      <w:r w:rsidRPr="00873CB5">
        <w:rPr>
          <w:rFonts w:eastAsia="SimSun" w:cs="Arial"/>
          <w:lang w:eastAsia="zh-CN"/>
        </w:rPr>
        <w:t>和</w:t>
      </w:r>
      <w:hyperlink w:anchor="SALTerms_Desktop" w:history="1">
        <w:r w:rsidRPr="00873CB5">
          <w:rPr>
            <w:rStyle w:val="Hyperlink"/>
            <w:rFonts w:eastAsia="SimSun" w:cs="Arial"/>
            <w:i/>
            <w:lang w:eastAsia="zh-CN"/>
          </w:rPr>
          <w:t>桌面应用程序</w:t>
        </w:r>
        <w:r w:rsidRPr="00521CB2">
          <w:rPr>
            <w:rStyle w:val="Hyperlink"/>
            <w:rFonts w:eastAsia="SimSun" w:cs="Arial"/>
            <w:i/>
            <w:u w:val="none"/>
            <w:lang w:eastAsia="zh-CN"/>
          </w:rPr>
          <w:t>。</w:t>
        </w:r>
      </w:hyperlink>
      <w:r w:rsidRPr="00873CB5">
        <w:rPr>
          <w:rFonts w:eastAsia="SimSun" w:cs="Arial"/>
          <w:lang w:eastAsia="zh-CN"/>
        </w:rPr>
        <w:t>欲了解特定产品适用哪个小节的一般条款，请查看</w:t>
      </w:r>
      <w:r w:rsidRPr="00986414">
        <w:rPr>
          <w:rFonts w:ascii="SimSun" w:eastAsia="SimSun" w:hAnsi="SimSun" w:cs="Arial"/>
          <w:lang w:eastAsia="zh-CN"/>
        </w:rPr>
        <w:t>“</w:t>
      </w:r>
      <w:r w:rsidRPr="00873CB5">
        <w:rPr>
          <w:rFonts w:eastAsia="SimSun" w:cs="Arial"/>
          <w:lang w:eastAsia="zh-CN"/>
        </w:rPr>
        <w:t>产品特定许可条款</w:t>
      </w:r>
      <w:r w:rsidRPr="00986414">
        <w:rPr>
          <w:rFonts w:ascii="SimSun" w:eastAsia="SimSun" w:hAnsi="SimSun" w:cs="Arial"/>
          <w:lang w:eastAsia="zh-CN"/>
        </w:rPr>
        <w:t>”</w:t>
      </w:r>
      <w:r w:rsidRPr="00873CB5">
        <w:rPr>
          <w:rFonts w:eastAsia="SimSun" w:cs="Arial"/>
          <w:lang w:eastAsia="zh-CN"/>
        </w:rPr>
        <w:t>一节中该产品相应的内容。</w:t>
      </w:r>
    </w:p>
    <w:p w:rsidR="00BF78C0" w:rsidRPr="00873CB5" w:rsidRDefault="009A4C7C" w:rsidP="002448BE">
      <w:pPr>
        <w:pStyle w:val="PURBody-Indented"/>
        <w:rPr>
          <w:rFonts w:eastAsia="SimSun" w:cs="Arial"/>
        </w:rPr>
        <w:sectPr w:rsidR="00BF78C0" w:rsidRPr="00873CB5" w:rsidSect="00490772">
          <w:type w:val="continuous"/>
          <w:pgSz w:w="12240" w:h="15840" w:code="1"/>
          <w:pgMar w:top="1166" w:right="720" w:bottom="720" w:left="720" w:header="432" w:footer="288" w:gutter="0"/>
          <w:cols w:space="360"/>
          <w:docGrid w:linePitch="360"/>
        </w:sectPr>
      </w:pPr>
      <w:r w:rsidRPr="00873CB5">
        <w:rPr>
          <w:rFonts w:eastAsia="SimSun" w:cs="Arial"/>
        </w:rPr>
        <w:t>服务器软件</w:t>
      </w:r>
      <w:bookmarkStart w:id="316" w:name="SALTerms_Server"/>
      <w:bookmarkEnd w:id="316"/>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873CB5" w:rsidTr="008B1CCE">
        <w:tc>
          <w:tcPr>
            <w:tcW w:w="5508" w:type="dxa"/>
          </w:tcPr>
          <w:p w:rsidR="008B1CCE" w:rsidRPr="00873CB5" w:rsidRDefault="008B1CCE" w:rsidP="006F4B5C">
            <w:pPr>
              <w:pStyle w:val="PURBullet-Indented"/>
              <w:rPr>
                <w:rFonts w:eastAsia="SimSun" w:cs="Arial"/>
              </w:rPr>
            </w:pPr>
            <w:r w:rsidRPr="00873CB5">
              <w:rPr>
                <w:rFonts w:eastAsia="SimSun" w:cs="Arial"/>
              </w:rPr>
              <w:lastRenderedPageBreak/>
              <w:t xml:space="preserve">Exchange Server 2010 Standard </w:t>
            </w:r>
            <w:r w:rsidRPr="00873CB5">
              <w:rPr>
                <w:rFonts w:eastAsia="SimSun" w:cs="Arial"/>
              </w:rPr>
              <w:t>和</w:t>
            </w:r>
            <w:r w:rsidRPr="00873CB5">
              <w:rPr>
                <w:rFonts w:eastAsia="SimSun" w:cs="Arial"/>
              </w:rPr>
              <w:t xml:space="preserve"> Enterprise</w:t>
            </w:r>
          </w:p>
          <w:p w:rsidR="008B1CCE" w:rsidRPr="00873CB5" w:rsidRDefault="008B1CCE" w:rsidP="006F4B5C">
            <w:pPr>
              <w:pStyle w:val="PURBullet-Indented"/>
              <w:rPr>
                <w:rFonts w:eastAsia="SimSun" w:cs="Arial"/>
              </w:rPr>
            </w:pPr>
            <w:r w:rsidRPr="00873CB5">
              <w:rPr>
                <w:rFonts w:eastAsia="SimSun" w:cs="Arial"/>
              </w:rPr>
              <w:t>Forefront Identity Manager 2010 R2</w:t>
            </w:r>
          </w:p>
          <w:p w:rsidR="008B1CCE" w:rsidRPr="00873CB5" w:rsidRDefault="008B1CCE" w:rsidP="006F4B5C">
            <w:pPr>
              <w:pStyle w:val="PURBullet-Indented"/>
              <w:rPr>
                <w:rFonts w:eastAsia="SimSun" w:cs="Arial"/>
              </w:rPr>
            </w:pPr>
            <w:r w:rsidRPr="00873CB5">
              <w:rPr>
                <w:rFonts w:eastAsia="SimSun" w:cs="Arial"/>
              </w:rPr>
              <w:t>Forefront Unified Access Gateway 2010</w:t>
            </w:r>
          </w:p>
          <w:p w:rsidR="008B1CCE" w:rsidRPr="00873CB5" w:rsidRDefault="008B1CCE" w:rsidP="006F4B5C">
            <w:pPr>
              <w:pStyle w:val="PURBullet-Indented"/>
              <w:rPr>
                <w:rFonts w:eastAsia="SimSun" w:cs="Arial"/>
              </w:rPr>
            </w:pPr>
            <w:r w:rsidRPr="00873CB5">
              <w:rPr>
                <w:rFonts w:eastAsia="SimSun" w:cs="Arial"/>
              </w:rPr>
              <w:t>HPC Pack 2008 R2 Enterprise</w:t>
            </w:r>
          </w:p>
          <w:p w:rsidR="008B1CCE" w:rsidRPr="00873CB5" w:rsidRDefault="008B1CCE" w:rsidP="006F4B5C">
            <w:pPr>
              <w:pStyle w:val="PURBullet-Indented"/>
              <w:rPr>
                <w:rFonts w:eastAsia="SimSun" w:cs="Arial"/>
              </w:rPr>
            </w:pPr>
            <w:r w:rsidRPr="00873CB5">
              <w:rPr>
                <w:rFonts w:eastAsia="SimSun" w:cs="Arial"/>
              </w:rPr>
              <w:t>Lync Server 2010 Enterprise</w:t>
            </w:r>
          </w:p>
          <w:p w:rsidR="008B1CCE" w:rsidRPr="00873CB5" w:rsidRDefault="008B1CCE" w:rsidP="006F4B5C">
            <w:pPr>
              <w:pStyle w:val="PURBullet-Indented"/>
              <w:rPr>
                <w:rFonts w:eastAsia="SimSun" w:cs="Arial"/>
              </w:rPr>
            </w:pPr>
            <w:r w:rsidRPr="00873CB5">
              <w:rPr>
                <w:rFonts w:eastAsia="SimSun" w:cs="Arial"/>
              </w:rPr>
              <w:t>Lync Server 2010 Standard</w:t>
            </w:r>
          </w:p>
          <w:p w:rsidR="008B1CCE" w:rsidRPr="00873CB5" w:rsidRDefault="008B1CCE" w:rsidP="006F4B5C">
            <w:pPr>
              <w:pStyle w:val="PURBullet-Indented"/>
              <w:rPr>
                <w:rFonts w:eastAsia="SimSun" w:cs="Arial"/>
              </w:rPr>
            </w:pPr>
            <w:r w:rsidRPr="00873CB5">
              <w:rPr>
                <w:rFonts w:eastAsia="SimSun" w:cs="Arial"/>
              </w:rPr>
              <w:t>Microsoft Application Virtualization Hosting for Desktops</w:t>
            </w:r>
          </w:p>
          <w:p w:rsidR="008B1CCE" w:rsidRPr="00873CB5" w:rsidRDefault="008B1CCE" w:rsidP="006F4B5C">
            <w:pPr>
              <w:pStyle w:val="PURBullet-Indented"/>
              <w:rPr>
                <w:rFonts w:eastAsia="SimSun" w:cs="Arial"/>
              </w:rPr>
            </w:pPr>
            <w:r w:rsidRPr="00873CB5">
              <w:rPr>
                <w:rFonts w:eastAsia="SimSun" w:cs="Arial"/>
              </w:rPr>
              <w:t>Microsoft Dynamics AX 2012</w:t>
            </w:r>
          </w:p>
          <w:p w:rsidR="008B1CCE" w:rsidRPr="00873CB5" w:rsidRDefault="008B1CCE" w:rsidP="006F4B5C">
            <w:pPr>
              <w:pStyle w:val="PURBullet-Indented"/>
              <w:rPr>
                <w:rFonts w:eastAsia="SimSun" w:cs="Arial"/>
              </w:rPr>
            </w:pPr>
            <w:r w:rsidRPr="00873CB5">
              <w:rPr>
                <w:rFonts w:eastAsia="SimSun" w:cs="Arial"/>
              </w:rPr>
              <w:t>Microsoft Dynamics C5 2012</w:t>
            </w:r>
          </w:p>
          <w:p w:rsidR="008B1CCE" w:rsidRPr="00873CB5" w:rsidRDefault="008B1CCE" w:rsidP="006F4B5C">
            <w:pPr>
              <w:pStyle w:val="PURBullet-Indented"/>
              <w:rPr>
                <w:rFonts w:eastAsia="SimSun" w:cs="Arial"/>
              </w:rPr>
            </w:pPr>
            <w:r w:rsidRPr="00873CB5">
              <w:rPr>
                <w:rFonts w:eastAsia="SimSun" w:cs="Arial"/>
              </w:rPr>
              <w:t>Microsoft Dynamics CRM 2011 Service Provider</w:t>
            </w:r>
          </w:p>
          <w:p w:rsidR="008B1CCE" w:rsidRPr="00873CB5" w:rsidRDefault="008B1CCE" w:rsidP="006F4B5C">
            <w:pPr>
              <w:pStyle w:val="PURBullet-Indented"/>
              <w:rPr>
                <w:rFonts w:eastAsia="SimSun" w:cs="Arial"/>
              </w:rPr>
            </w:pPr>
            <w:r w:rsidRPr="00873CB5">
              <w:rPr>
                <w:rFonts w:eastAsia="SimSun" w:cs="Arial"/>
              </w:rPr>
              <w:t>Microsoft Dynamics GP 2010 R2</w:t>
            </w:r>
          </w:p>
          <w:p w:rsidR="008B1CCE" w:rsidRPr="00873CB5" w:rsidRDefault="008B1CCE" w:rsidP="006F4B5C">
            <w:pPr>
              <w:pStyle w:val="PURBullet-Indented"/>
              <w:rPr>
                <w:rFonts w:eastAsia="SimSun" w:cs="Arial"/>
              </w:rPr>
            </w:pPr>
            <w:r w:rsidRPr="00873CB5">
              <w:rPr>
                <w:rFonts w:eastAsia="SimSun" w:cs="Arial"/>
              </w:rPr>
              <w:t>Microsoft Dynamics NAV 2009 R2</w:t>
            </w:r>
          </w:p>
          <w:p w:rsidR="008B1CCE" w:rsidRPr="00873CB5" w:rsidRDefault="008B1CCE" w:rsidP="006F4B5C">
            <w:pPr>
              <w:pStyle w:val="PURBullet-Indented"/>
              <w:rPr>
                <w:rFonts w:eastAsia="SimSun" w:cs="Arial"/>
              </w:rPr>
            </w:pPr>
            <w:r w:rsidRPr="00873CB5">
              <w:rPr>
                <w:rFonts w:eastAsia="SimSun" w:cs="Arial"/>
              </w:rPr>
              <w:t>Microsoft Dynamics SL 2011</w:t>
            </w:r>
          </w:p>
          <w:p w:rsidR="001B2E39" w:rsidRPr="00873CB5" w:rsidRDefault="001B2E39" w:rsidP="006F4B5C">
            <w:pPr>
              <w:pStyle w:val="PURBullet-Indented"/>
              <w:rPr>
                <w:rFonts w:eastAsia="SimSun" w:cs="Arial"/>
              </w:rPr>
            </w:pPr>
            <w:r w:rsidRPr="00873CB5">
              <w:rPr>
                <w:rFonts w:eastAsia="SimSun" w:cs="Arial"/>
              </w:rPr>
              <w:t xml:space="preserve">Productivity Suite </w:t>
            </w:r>
          </w:p>
          <w:p w:rsidR="008B1CCE" w:rsidRPr="00873CB5" w:rsidRDefault="008B1CCE" w:rsidP="006F4B5C">
            <w:pPr>
              <w:pStyle w:val="PURBullet-Indented"/>
              <w:rPr>
                <w:rFonts w:eastAsia="SimSun" w:cs="Arial"/>
              </w:rPr>
            </w:pPr>
            <w:r w:rsidRPr="00873CB5">
              <w:rPr>
                <w:rFonts w:eastAsia="SimSun" w:cs="Arial"/>
              </w:rPr>
              <w:t>Project Server 2010</w:t>
            </w:r>
          </w:p>
        </w:tc>
        <w:tc>
          <w:tcPr>
            <w:tcW w:w="5508" w:type="dxa"/>
          </w:tcPr>
          <w:p w:rsidR="001B2E39" w:rsidRPr="00873CB5" w:rsidRDefault="001B2E39" w:rsidP="006F4B5C">
            <w:pPr>
              <w:pStyle w:val="PURBullet-Indented"/>
              <w:rPr>
                <w:rFonts w:eastAsia="SimSun" w:cs="Arial"/>
              </w:rPr>
            </w:pPr>
            <w:r w:rsidRPr="00873CB5">
              <w:rPr>
                <w:rFonts w:eastAsia="SimSun" w:cs="Arial"/>
              </w:rPr>
              <w:t>SharePoint Server 2010</w:t>
            </w:r>
          </w:p>
          <w:p w:rsidR="008B1CCE" w:rsidRPr="005E4B63" w:rsidRDefault="008B1CCE" w:rsidP="006F4B5C">
            <w:pPr>
              <w:pStyle w:val="PURBullet-Indented"/>
              <w:rPr>
                <w:rFonts w:eastAsia="SimSun" w:cs="Arial"/>
                <w:lang w:val="pt-BR"/>
              </w:rPr>
            </w:pPr>
            <w:r w:rsidRPr="005E4B63">
              <w:rPr>
                <w:rFonts w:eastAsia="SimSun" w:cs="Arial"/>
                <w:lang w:val="pt-BR"/>
              </w:rPr>
              <w:t>SQL Server 2008 R2 Enterprise</w:t>
            </w:r>
            <w:r w:rsidRPr="005E4B63">
              <w:rPr>
                <w:rFonts w:eastAsia="SimSun" w:cs="Arial"/>
                <w:lang w:val="pt-BR"/>
              </w:rPr>
              <w:t>（</w:t>
            </w:r>
            <w:r w:rsidRPr="00873CB5">
              <w:rPr>
                <w:rFonts w:eastAsia="SimSun" w:cs="Arial"/>
              </w:rPr>
              <w:t>包括</w:t>
            </w:r>
            <w:r w:rsidRPr="005E4B63">
              <w:rPr>
                <w:rFonts w:eastAsia="SimSun" w:cs="Arial"/>
                <w:lang w:val="pt-BR"/>
              </w:rPr>
              <w:t xml:space="preserve"> OEM </w:t>
            </w:r>
            <w:r w:rsidRPr="00873CB5">
              <w:rPr>
                <w:rFonts w:eastAsia="SimSun" w:cs="Arial"/>
              </w:rPr>
              <w:t>版本</w:t>
            </w:r>
            <w:r w:rsidRPr="005E4B63">
              <w:rPr>
                <w:rFonts w:eastAsia="SimSun" w:cs="Arial"/>
                <w:lang w:val="pt-BR"/>
              </w:rPr>
              <w:t>）</w:t>
            </w:r>
          </w:p>
          <w:p w:rsidR="008B1CCE" w:rsidRPr="00873CB5" w:rsidRDefault="008B1CCE" w:rsidP="006F4B5C">
            <w:pPr>
              <w:pStyle w:val="PURBullet-Indented"/>
              <w:rPr>
                <w:rFonts w:eastAsia="SimSun" w:cs="Arial"/>
              </w:rPr>
            </w:pPr>
            <w:r w:rsidRPr="00873CB5">
              <w:rPr>
                <w:rFonts w:eastAsia="SimSun" w:cs="Arial"/>
              </w:rPr>
              <w:t>SQL Server 2008 R2 Small Business</w:t>
            </w:r>
          </w:p>
          <w:p w:rsidR="008B1CCE" w:rsidRPr="00873CB5" w:rsidRDefault="008B1CCE" w:rsidP="006F4B5C">
            <w:pPr>
              <w:pStyle w:val="PURBullet-Indented"/>
              <w:rPr>
                <w:rFonts w:eastAsia="SimSun" w:cs="Arial"/>
              </w:rPr>
            </w:pPr>
            <w:r w:rsidRPr="00873CB5">
              <w:rPr>
                <w:rFonts w:eastAsia="SimSun" w:cs="Arial"/>
              </w:rPr>
              <w:t>SQL Server 2008 R2 Standard</w:t>
            </w:r>
            <w:r w:rsidRPr="00873CB5">
              <w:rPr>
                <w:rFonts w:eastAsia="SimSun" w:cs="Arial"/>
              </w:rPr>
              <w:t>（包括</w:t>
            </w:r>
            <w:r w:rsidRPr="00873CB5">
              <w:rPr>
                <w:rFonts w:eastAsia="SimSun" w:cs="Arial"/>
              </w:rPr>
              <w:t xml:space="preserve"> OEM </w:t>
            </w:r>
            <w:r w:rsidRPr="00873CB5">
              <w:rPr>
                <w:rFonts w:eastAsia="SimSun" w:cs="Arial"/>
              </w:rPr>
              <w:t>版本）</w:t>
            </w:r>
          </w:p>
          <w:p w:rsidR="008B1CCE" w:rsidRPr="00873CB5" w:rsidRDefault="008B1CCE" w:rsidP="006F4B5C">
            <w:pPr>
              <w:pStyle w:val="PURBullet-Indented"/>
              <w:rPr>
                <w:rFonts w:eastAsia="SimSun" w:cs="Arial"/>
              </w:rPr>
            </w:pPr>
            <w:r w:rsidRPr="00873CB5">
              <w:rPr>
                <w:rFonts w:eastAsia="SimSun" w:cs="Arial"/>
              </w:rPr>
              <w:t>SQL Server 2008 R2 Workgroup</w:t>
            </w:r>
          </w:p>
          <w:p w:rsidR="008B1CCE" w:rsidRPr="00873CB5" w:rsidRDefault="008B1CCE" w:rsidP="006F4B5C">
            <w:pPr>
              <w:pStyle w:val="PURBullet-Indented"/>
              <w:rPr>
                <w:rFonts w:eastAsia="SimSun" w:cs="Arial"/>
              </w:rPr>
            </w:pPr>
            <w:r w:rsidRPr="00873CB5">
              <w:rPr>
                <w:rFonts w:eastAsia="SimSun" w:cs="Arial"/>
              </w:rPr>
              <w:t>采用</w:t>
            </w:r>
            <w:r w:rsidRPr="00873CB5">
              <w:rPr>
                <w:rFonts w:eastAsia="SimSun" w:cs="Arial"/>
              </w:rPr>
              <w:t xml:space="preserve"> SQL Server 2008 </w:t>
            </w:r>
            <w:r w:rsidRPr="00873CB5">
              <w:rPr>
                <w:rFonts w:eastAsia="SimSun" w:cs="Arial"/>
              </w:rPr>
              <w:t>技术的</w:t>
            </w:r>
            <w:r w:rsidRPr="00873CB5">
              <w:rPr>
                <w:rFonts w:eastAsia="SimSun" w:cs="Arial"/>
              </w:rPr>
              <w:t xml:space="preserve"> Visual Studio Team Foundation Server 2010</w:t>
            </w:r>
          </w:p>
          <w:p w:rsidR="008B1CCE" w:rsidRPr="00873CB5" w:rsidRDefault="008B1CCE" w:rsidP="006F4B5C">
            <w:pPr>
              <w:pStyle w:val="PURBullet-Indented"/>
              <w:rPr>
                <w:rFonts w:eastAsia="SimSun" w:cs="Arial"/>
              </w:rPr>
            </w:pPr>
            <w:r w:rsidRPr="00873CB5">
              <w:rPr>
                <w:rFonts w:eastAsia="SimSun" w:cs="Arial"/>
              </w:rPr>
              <w:t>Windows HPC Server 2008 R2 Suite</w:t>
            </w:r>
          </w:p>
          <w:p w:rsidR="008B1CCE" w:rsidRPr="00873CB5" w:rsidRDefault="008B1CCE" w:rsidP="006F4B5C">
            <w:pPr>
              <w:pStyle w:val="PURBullet-Indented"/>
              <w:rPr>
                <w:rFonts w:eastAsia="SimSun" w:cs="Arial"/>
              </w:rPr>
            </w:pPr>
            <w:r w:rsidRPr="00873CB5">
              <w:rPr>
                <w:rFonts w:eastAsia="SimSun" w:cs="Arial"/>
              </w:rPr>
              <w:t>Windows Server 2008 R2 Enterprise</w:t>
            </w:r>
          </w:p>
          <w:p w:rsidR="008B1CCE" w:rsidRPr="00873CB5" w:rsidRDefault="008B1CCE" w:rsidP="006F4B5C">
            <w:pPr>
              <w:pStyle w:val="PURBullet-Indented"/>
              <w:rPr>
                <w:rFonts w:eastAsia="SimSun" w:cs="Arial"/>
              </w:rPr>
            </w:pPr>
            <w:r w:rsidRPr="00873CB5">
              <w:rPr>
                <w:rFonts w:eastAsia="SimSun" w:cs="Arial"/>
              </w:rPr>
              <w:t>Windows Server 2008 R2 HPC Edition</w:t>
            </w:r>
            <w:r w:rsidRPr="00873CB5">
              <w:rPr>
                <w:rFonts w:eastAsia="SimSun" w:cs="Arial"/>
              </w:rPr>
              <w:tab/>
            </w:r>
          </w:p>
          <w:p w:rsidR="008B1CCE" w:rsidRPr="00873CB5" w:rsidRDefault="008B1CCE" w:rsidP="006F4B5C">
            <w:pPr>
              <w:pStyle w:val="PURBullet-Indented"/>
              <w:rPr>
                <w:rFonts w:eastAsia="SimSun" w:cs="Arial"/>
              </w:rPr>
            </w:pPr>
            <w:r w:rsidRPr="00873CB5">
              <w:rPr>
                <w:rFonts w:eastAsia="SimSun" w:cs="Arial"/>
              </w:rPr>
              <w:t>Windows Server 2008 R2 OEM</w:t>
            </w:r>
            <w:r w:rsidRPr="00873CB5">
              <w:rPr>
                <w:rFonts w:eastAsia="SimSun" w:cs="Arial"/>
              </w:rPr>
              <w:tab/>
            </w:r>
          </w:p>
          <w:p w:rsidR="008B1CCE" w:rsidRPr="00873CB5" w:rsidRDefault="008B1CCE" w:rsidP="006F4B5C">
            <w:pPr>
              <w:pStyle w:val="PURBullet-Indented"/>
              <w:rPr>
                <w:rFonts w:eastAsia="SimSun" w:cs="Arial"/>
              </w:rPr>
            </w:pPr>
            <w:r w:rsidRPr="00873CB5">
              <w:rPr>
                <w:rFonts w:eastAsia="SimSun" w:cs="Arial"/>
              </w:rPr>
              <w:t>Windows Server 2008 R2 Standard</w:t>
            </w:r>
          </w:p>
          <w:p w:rsidR="008B1CCE" w:rsidRPr="00873CB5" w:rsidRDefault="008B1CCE" w:rsidP="006F4B5C">
            <w:pPr>
              <w:pStyle w:val="PURBullet-Indented"/>
              <w:rPr>
                <w:rFonts w:eastAsia="SimSun" w:cs="Arial"/>
              </w:rPr>
            </w:pPr>
            <w:r w:rsidRPr="00873CB5">
              <w:rPr>
                <w:rFonts w:eastAsia="SimSun" w:cs="Arial"/>
              </w:rPr>
              <w:t>Windows Small Business Server 2011 Essentials</w:t>
            </w:r>
            <w:r w:rsidRPr="00873CB5">
              <w:rPr>
                <w:rFonts w:eastAsia="SimSun" w:cs="Arial"/>
              </w:rPr>
              <w:tab/>
            </w:r>
          </w:p>
          <w:p w:rsidR="008B1CCE" w:rsidRPr="00873CB5" w:rsidRDefault="008B1CCE" w:rsidP="006F4B5C">
            <w:pPr>
              <w:pStyle w:val="PURBullet-Indented"/>
              <w:rPr>
                <w:rFonts w:eastAsia="SimSun" w:cs="Arial"/>
              </w:rPr>
            </w:pPr>
            <w:r w:rsidRPr="00873CB5">
              <w:rPr>
                <w:rFonts w:eastAsia="SimSun" w:cs="Arial"/>
              </w:rPr>
              <w:t xml:space="preserve">Windows Small Business Server 2011 </w:t>
            </w:r>
            <w:r w:rsidR="00491C38">
              <w:rPr>
                <w:rFonts w:eastAsia="SimSun" w:cs="Arial"/>
              </w:rPr>
              <w:br/>
            </w:r>
            <w:r w:rsidRPr="00873CB5">
              <w:rPr>
                <w:rFonts w:eastAsia="SimSun" w:cs="Arial"/>
              </w:rPr>
              <w:t>Premium Add-on</w:t>
            </w:r>
          </w:p>
          <w:p w:rsidR="008B1CCE" w:rsidRPr="00873CB5" w:rsidRDefault="008B1CCE" w:rsidP="006F4B5C">
            <w:pPr>
              <w:pStyle w:val="PURBullet-Indented"/>
              <w:rPr>
                <w:rFonts w:eastAsia="SimSun" w:cs="Arial"/>
              </w:rPr>
            </w:pPr>
            <w:r w:rsidRPr="00873CB5">
              <w:rPr>
                <w:rFonts w:eastAsia="SimSun" w:cs="Arial"/>
              </w:rPr>
              <w:t>Windows Small Business Server 2011 Standard</w:t>
            </w:r>
          </w:p>
        </w:tc>
      </w:tr>
    </w:tbl>
    <w:p w:rsidR="008B1CCE" w:rsidRPr="00873CB5" w:rsidRDefault="008B1CCE" w:rsidP="008B1CCE">
      <w:pPr>
        <w:pStyle w:val="PURBody"/>
        <w:rPr>
          <w:rFonts w:eastAsia="SimSun" w:cs="Arial"/>
        </w:rPr>
      </w:pPr>
    </w:p>
    <w:p w:rsidR="00491C38" w:rsidRDefault="00491C38" w:rsidP="00555CBF">
      <w:pPr>
        <w:pStyle w:val="PURBody"/>
        <w:rPr>
          <w:rFonts w:eastAsia="SimSun" w:cs="Arial"/>
          <w:lang w:eastAsia="zh-CN"/>
        </w:rPr>
      </w:pPr>
    </w:p>
    <w:p w:rsidR="00491C38" w:rsidRDefault="00491C38" w:rsidP="00555CBF">
      <w:pPr>
        <w:pStyle w:val="PURBody"/>
        <w:rPr>
          <w:rFonts w:eastAsia="SimSun" w:cs="Arial"/>
          <w:lang w:eastAsia="zh-CN"/>
        </w:rPr>
      </w:pPr>
    </w:p>
    <w:p w:rsidR="00555CBF" w:rsidRPr="00873CB5" w:rsidRDefault="00555CBF" w:rsidP="00555CBF">
      <w:pPr>
        <w:pStyle w:val="PURBody"/>
        <w:rPr>
          <w:rFonts w:eastAsia="SimSun" w:cs="Arial"/>
          <w:lang w:eastAsia="zh-CN"/>
        </w:rPr>
      </w:pPr>
      <w:r w:rsidRPr="00873CB5">
        <w:rPr>
          <w:rFonts w:eastAsia="SimSun" w:cs="Arial"/>
          <w:lang w:eastAsia="zh-CN"/>
        </w:rPr>
        <w:lastRenderedPageBreak/>
        <w:t>对于您获得的每个相应</w:t>
      </w:r>
      <w:r w:rsidRPr="00873CB5">
        <w:rPr>
          <w:rFonts w:eastAsia="SimSun" w:cs="Arial"/>
          <w:lang w:eastAsia="zh-CN"/>
        </w:rPr>
        <w:t xml:space="preserve"> SAL</w:t>
      </w:r>
      <w:r w:rsidRPr="00873CB5">
        <w:rPr>
          <w:rFonts w:eastAsia="SimSun" w:cs="Arial"/>
          <w:lang w:eastAsia="zh-CN"/>
        </w:rPr>
        <w:t>，您都拥有以下权利。</w:t>
      </w:r>
    </w:p>
    <w:p w:rsidR="009A4C7C" w:rsidRPr="00873CB5" w:rsidRDefault="009A4C7C" w:rsidP="009A4C7C">
      <w:pPr>
        <w:pStyle w:val="PURBlueStrong"/>
        <w:rPr>
          <w:rStyle w:val="Strong"/>
          <w:rFonts w:eastAsia="SimSun" w:cs="Arial"/>
          <w:lang w:eastAsia="zh-CN"/>
        </w:rPr>
      </w:pPr>
      <w:r w:rsidRPr="00873CB5">
        <w:rPr>
          <w:rStyle w:val="PURBlueStrong-IndentedChar"/>
          <w:rFonts w:eastAsia="SimSun" w:cs="Arial"/>
          <w:lang w:eastAsia="zh-CN"/>
        </w:rPr>
        <w:t>订户访问许可</w:t>
      </w:r>
      <w:r w:rsidRPr="00873CB5">
        <w:rPr>
          <w:rStyle w:val="PURBlueStrong-IndentedChar"/>
          <w:rFonts w:eastAsia="SimSun" w:cs="Arial"/>
          <w:lang w:eastAsia="zh-CN"/>
        </w:rPr>
        <w:t xml:space="preserve"> (SAL)</w:t>
      </w:r>
    </w:p>
    <w:p w:rsidR="009A4C7C" w:rsidRPr="00873CB5" w:rsidRDefault="009A4C7C" w:rsidP="009A4C7C">
      <w:pPr>
        <w:pStyle w:val="PURBody-Indented"/>
        <w:rPr>
          <w:rFonts w:eastAsia="SimSun" w:cs="Arial"/>
          <w:b/>
          <w:bCs/>
          <w:lang w:eastAsia="zh-CN"/>
        </w:rPr>
      </w:pPr>
      <w:r w:rsidRPr="00873CB5">
        <w:rPr>
          <w:rFonts w:eastAsia="SimSun" w:cs="Arial"/>
          <w:bCs/>
          <w:lang w:eastAsia="zh-CN"/>
        </w:rPr>
        <w:t>您</w:t>
      </w:r>
      <w:r w:rsidRPr="00873CB5">
        <w:rPr>
          <w:rFonts w:eastAsia="SimSun" w:cs="Arial"/>
          <w:lang w:eastAsia="zh-CN"/>
        </w:rPr>
        <w:t>必须为有权直接或间接访问您的服务器软件实例的每位用户获取并分配一个</w:t>
      </w:r>
      <w:r w:rsidRPr="00873CB5">
        <w:rPr>
          <w:rFonts w:eastAsia="SimSun" w:cs="Arial"/>
          <w:lang w:eastAsia="zh-CN"/>
        </w:rPr>
        <w:t xml:space="preserve"> SAL</w:t>
      </w:r>
      <w:r w:rsidRPr="00873CB5">
        <w:rPr>
          <w:rFonts w:eastAsia="SimSun" w:cs="Arial"/>
          <w:lang w:eastAsia="zh-CN"/>
        </w:rPr>
        <w:t>，</w:t>
      </w:r>
      <w:r w:rsidRPr="00873CB5">
        <w:rPr>
          <w:rFonts w:eastAsia="SimSun" w:cs="Arial"/>
          <w:bCs/>
          <w:lang w:eastAsia="zh-CN"/>
        </w:rPr>
        <w:t>而不管他们是否实际访问服务器软件。不提供设备</w:t>
      </w:r>
      <w:r w:rsidRPr="00873CB5">
        <w:rPr>
          <w:rFonts w:eastAsia="SimSun" w:cs="Arial"/>
          <w:bCs/>
          <w:lang w:eastAsia="zh-CN"/>
        </w:rPr>
        <w:t xml:space="preserve"> SAL</w:t>
      </w:r>
      <w:r w:rsidRPr="00873CB5">
        <w:rPr>
          <w:rFonts w:eastAsia="SimSun" w:cs="Arial"/>
          <w:bCs/>
          <w:lang w:eastAsia="zh-CN"/>
        </w:rPr>
        <w:t>，但在</w:t>
      </w:r>
      <w:r w:rsidRPr="00986414">
        <w:rPr>
          <w:rFonts w:ascii="SimSun" w:eastAsia="SimSun" w:hAnsi="SimSun" w:cs="Arial"/>
          <w:bCs/>
          <w:lang w:eastAsia="zh-CN"/>
        </w:rPr>
        <w:t>“</w:t>
      </w:r>
      <w:r w:rsidRPr="00873CB5">
        <w:rPr>
          <w:rFonts w:eastAsia="SimSun" w:cs="Arial"/>
          <w:bCs/>
          <w:lang w:eastAsia="zh-CN"/>
        </w:rPr>
        <w:t>产品特定许可条款</w:t>
      </w:r>
      <w:r w:rsidRPr="00986414">
        <w:rPr>
          <w:rFonts w:ascii="SimSun" w:eastAsia="SimSun" w:hAnsi="SimSun" w:cs="Arial"/>
          <w:bCs/>
          <w:lang w:eastAsia="zh-CN"/>
        </w:rPr>
        <w:t>”</w:t>
      </w:r>
      <w:r w:rsidRPr="00873CB5">
        <w:rPr>
          <w:rFonts w:eastAsia="SimSun" w:cs="Arial"/>
          <w:bCs/>
          <w:lang w:eastAsia="zh-CN"/>
        </w:rPr>
        <w:t>一节中指明的产品除外。</w:t>
      </w:r>
      <w:r w:rsidRPr="00873CB5">
        <w:rPr>
          <w:rFonts w:eastAsia="SimSun" w:cs="Arial"/>
          <w:lang w:eastAsia="zh-CN"/>
        </w:rPr>
        <w:t>硬件分区或刀片被视为单独的设备。下面的</w:t>
      </w:r>
      <w:r w:rsidRPr="00986414">
        <w:rPr>
          <w:rFonts w:ascii="SimSun" w:eastAsia="SimSun" w:hAnsi="SimSun" w:cs="Arial"/>
          <w:lang w:eastAsia="zh-CN"/>
        </w:rPr>
        <w:t>“</w:t>
      </w:r>
      <w:r w:rsidRPr="00873CB5">
        <w:rPr>
          <w:rFonts w:eastAsia="SimSun" w:cs="Arial"/>
          <w:lang w:eastAsia="zh-CN"/>
        </w:rPr>
        <w:t>产品特定许可条款</w:t>
      </w:r>
      <w:r w:rsidRPr="00986414">
        <w:rPr>
          <w:rFonts w:ascii="SimSun" w:eastAsia="SimSun" w:hAnsi="SimSun" w:cs="Arial"/>
          <w:lang w:eastAsia="zh-CN"/>
        </w:rPr>
        <w:t>”</w:t>
      </w:r>
      <w:r w:rsidRPr="00873CB5">
        <w:rPr>
          <w:rFonts w:eastAsia="SimSun" w:cs="Arial"/>
          <w:lang w:eastAsia="zh-CN"/>
        </w:rPr>
        <w:t>一节列出了每个产品的相应</w:t>
      </w:r>
      <w:r w:rsidRPr="00873CB5">
        <w:rPr>
          <w:rFonts w:eastAsia="SimSun" w:cs="Arial"/>
          <w:lang w:eastAsia="zh-CN"/>
        </w:rPr>
        <w:t xml:space="preserve"> SAL</w:t>
      </w:r>
      <w:r w:rsidRPr="00873CB5">
        <w:rPr>
          <w:rFonts w:eastAsia="SimSun" w:cs="Arial"/>
          <w:lang w:eastAsia="zh-CN"/>
        </w:rPr>
        <w:t>。</w:t>
      </w:r>
    </w:p>
    <w:p w:rsidR="009A4C7C" w:rsidRPr="00873CB5" w:rsidRDefault="009A4C7C" w:rsidP="009A4C7C">
      <w:pPr>
        <w:pStyle w:val="PURBody-Indented"/>
        <w:rPr>
          <w:rFonts w:eastAsia="SimSun" w:cs="Arial"/>
          <w:lang w:eastAsia="zh-CN"/>
        </w:rPr>
      </w:pPr>
      <w:r w:rsidRPr="00873CB5">
        <w:rPr>
          <w:rFonts w:eastAsia="SimSun" w:cs="Arial"/>
          <w:lang w:eastAsia="zh-CN"/>
        </w:rPr>
        <w:t>对于使用</w:t>
      </w:r>
      <w:r w:rsidRPr="00986414">
        <w:rPr>
          <w:rFonts w:ascii="SimSun" w:eastAsia="SimSun" w:hAnsi="SimSun" w:cs="Arial"/>
          <w:lang w:eastAsia="zh-CN"/>
        </w:rPr>
        <w:t>“</w:t>
      </w:r>
      <w:r w:rsidRPr="00873CB5">
        <w:rPr>
          <w:rFonts w:eastAsia="SimSun" w:cs="Arial"/>
          <w:lang w:eastAsia="zh-CN"/>
        </w:rPr>
        <w:t>每处理器</w:t>
      </w:r>
      <w:r w:rsidRPr="00986414">
        <w:rPr>
          <w:rFonts w:ascii="SimSun" w:eastAsia="SimSun" w:hAnsi="SimSun" w:cs="Arial"/>
          <w:lang w:eastAsia="zh-CN"/>
        </w:rPr>
        <w:t>”</w:t>
      </w:r>
      <w:r w:rsidRPr="00873CB5">
        <w:rPr>
          <w:rFonts w:eastAsia="SimSun" w:cs="Arial"/>
          <w:lang w:eastAsia="zh-CN"/>
        </w:rPr>
        <w:t>许可进行许可的任何软件，</w:t>
      </w:r>
      <w:r w:rsidRPr="00873CB5">
        <w:rPr>
          <w:rFonts w:eastAsia="SimSun" w:cs="Arial"/>
          <w:bCs/>
          <w:lang w:eastAsia="zh-CN"/>
        </w:rPr>
        <w:t>您无需使用</w:t>
      </w:r>
      <w:r w:rsidRPr="00873CB5">
        <w:rPr>
          <w:rFonts w:eastAsia="SimSun" w:cs="Arial"/>
          <w:bCs/>
          <w:lang w:eastAsia="zh-CN"/>
        </w:rPr>
        <w:t xml:space="preserve"> SAL</w:t>
      </w:r>
      <w:r w:rsidRPr="00873CB5">
        <w:rPr>
          <w:rFonts w:eastAsia="SimSun" w:cs="Arial"/>
          <w:lang w:eastAsia="zh-CN"/>
        </w:rPr>
        <w:t>。</w:t>
      </w:r>
    </w:p>
    <w:p w:rsidR="009A4C7C" w:rsidRPr="00873CB5" w:rsidRDefault="009A4C7C" w:rsidP="009A4C7C">
      <w:pPr>
        <w:pStyle w:val="PURBody-Indented"/>
        <w:rPr>
          <w:rFonts w:eastAsia="SimSun" w:cs="Arial"/>
          <w:lang w:eastAsia="zh-CN"/>
        </w:rPr>
      </w:pPr>
      <w:r w:rsidRPr="00873CB5">
        <w:rPr>
          <w:rFonts w:eastAsia="SimSun" w:cs="Arial"/>
          <w:bCs/>
          <w:lang w:eastAsia="zh-CN"/>
        </w:rPr>
        <w:t>所有服务器软件访问均需要基础</w:t>
      </w:r>
      <w:r w:rsidRPr="00873CB5">
        <w:rPr>
          <w:rFonts w:eastAsia="SimSun" w:cs="Arial"/>
          <w:bCs/>
          <w:lang w:eastAsia="zh-CN"/>
        </w:rPr>
        <w:t xml:space="preserve"> SAL</w:t>
      </w:r>
      <w:r w:rsidRPr="00873CB5">
        <w:rPr>
          <w:rFonts w:eastAsia="SimSun" w:cs="Arial"/>
          <w:bCs/>
          <w:lang w:eastAsia="zh-CN"/>
        </w:rPr>
        <w:t>，而某些软件功能要求附加的</w:t>
      </w:r>
      <w:r w:rsidRPr="00873CB5">
        <w:rPr>
          <w:rFonts w:eastAsia="SimSun" w:cs="Arial"/>
          <w:bCs/>
          <w:lang w:eastAsia="zh-CN"/>
        </w:rPr>
        <w:t xml:space="preserve"> SAL</w:t>
      </w:r>
      <w:r w:rsidRPr="00873CB5">
        <w:rPr>
          <w:rFonts w:eastAsia="SimSun" w:cs="Arial"/>
          <w:bCs/>
          <w:lang w:eastAsia="zh-CN"/>
        </w:rPr>
        <w:t>。您需要产品的基本和附加</w:t>
      </w:r>
      <w:r w:rsidRPr="00873CB5">
        <w:rPr>
          <w:rFonts w:eastAsia="SimSun" w:cs="Arial"/>
          <w:bCs/>
          <w:lang w:eastAsia="zh-CN"/>
        </w:rPr>
        <w:t xml:space="preserve"> SAL</w:t>
      </w:r>
      <w:r w:rsidRPr="00873CB5">
        <w:rPr>
          <w:rFonts w:eastAsia="SimSun" w:cs="Arial"/>
          <w:bCs/>
          <w:lang w:eastAsia="zh-CN"/>
        </w:rPr>
        <w:t>，才能访问下面</w:t>
      </w:r>
      <w:r w:rsidRPr="00986414">
        <w:rPr>
          <w:rFonts w:ascii="SimSun" w:eastAsia="SimSun" w:hAnsi="SimSun" w:cs="Arial"/>
          <w:lang w:eastAsia="zh-CN"/>
        </w:rPr>
        <w:t>“</w:t>
      </w:r>
      <w:r w:rsidRPr="00873CB5">
        <w:rPr>
          <w:rFonts w:eastAsia="SimSun" w:cs="Arial"/>
          <w:lang w:eastAsia="zh-CN"/>
        </w:rPr>
        <w:t>产品特定许可条款</w:t>
      </w:r>
      <w:r w:rsidRPr="00986414">
        <w:rPr>
          <w:rFonts w:ascii="SimSun" w:eastAsia="SimSun" w:hAnsi="SimSun" w:cs="Arial"/>
          <w:lang w:eastAsia="zh-CN"/>
        </w:rPr>
        <w:t>”</w:t>
      </w:r>
      <w:r w:rsidRPr="00873CB5">
        <w:rPr>
          <w:rFonts w:eastAsia="SimSun" w:cs="Arial"/>
          <w:bCs/>
          <w:lang w:eastAsia="zh-CN"/>
        </w:rPr>
        <w:t>一节中列出的功能。</w:t>
      </w:r>
    </w:p>
    <w:p w:rsidR="009A4C7C" w:rsidRPr="00873CB5" w:rsidRDefault="009A4C7C" w:rsidP="009A4C7C">
      <w:pPr>
        <w:pStyle w:val="PURBlueStrong"/>
        <w:rPr>
          <w:rFonts w:eastAsia="SimSun" w:cs="Arial"/>
          <w:lang w:eastAsia="zh-CN"/>
        </w:rPr>
      </w:pPr>
      <w:r w:rsidRPr="00873CB5">
        <w:rPr>
          <w:rStyle w:val="PURBlueStrong-IndentedChar"/>
          <w:rFonts w:eastAsia="SimSun" w:cs="Arial"/>
          <w:lang w:eastAsia="zh-CN"/>
        </w:rPr>
        <w:t xml:space="preserve">SAL </w:t>
      </w:r>
      <w:r w:rsidRPr="00873CB5">
        <w:rPr>
          <w:rStyle w:val="PURBlueStrong-IndentedChar"/>
          <w:rFonts w:eastAsia="SimSun" w:cs="Arial"/>
          <w:lang w:eastAsia="zh-CN"/>
        </w:rPr>
        <w:t>的类型</w:t>
      </w:r>
    </w:p>
    <w:p w:rsidR="009A4C7C" w:rsidRPr="00873CB5" w:rsidRDefault="009A4C7C" w:rsidP="009A4C7C">
      <w:pPr>
        <w:pStyle w:val="PURBody-Indented"/>
        <w:rPr>
          <w:rFonts w:eastAsia="SimSun" w:cs="Arial"/>
          <w:lang w:eastAsia="zh-CN"/>
        </w:rPr>
      </w:pPr>
      <w:r w:rsidRPr="00873CB5">
        <w:rPr>
          <w:rFonts w:eastAsia="SimSun" w:cs="Arial"/>
          <w:lang w:eastAsia="zh-CN"/>
        </w:rPr>
        <w:t xml:space="preserve">SAL </w:t>
      </w:r>
      <w:r w:rsidRPr="00873CB5">
        <w:rPr>
          <w:rFonts w:eastAsia="SimSun" w:cs="Arial"/>
          <w:lang w:eastAsia="zh-CN"/>
        </w:rPr>
        <w:t>有三种类型：一种针对设备，一种针对用户，一种针对合格的教育客户（以下简称</w:t>
      </w:r>
      <w:r w:rsidRPr="00986414">
        <w:rPr>
          <w:rFonts w:ascii="SimSun" w:eastAsia="SimSun" w:hAnsi="SimSun" w:cs="Arial"/>
          <w:lang w:eastAsia="zh-CN"/>
        </w:rPr>
        <w:t>“</w:t>
      </w:r>
      <w:r w:rsidRPr="00873CB5">
        <w:rPr>
          <w:rFonts w:eastAsia="SimSun" w:cs="Arial"/>
          <w:lang w:eastAsia="zh-CN"/>
        </w:rPr>
        <w:t>学生</w:t>
      </w:r>
      <w:r w:rsidRPr="00986414">
        <w:rPr>
          <w:rFonts w:ascii="SimSun" w:eastAsia="SimSun" w:hAnsi="SimSun" w:cs="Arial"/>
          <w:lang w:eastAsia="zh-CN"/>
        </w:rPr>
        <w:t>”</w:t>
      </w:r>
      <w:r w:rsidRPr="00873CB5">
        <w:rPr>
          <w:rFonts w:eastAsia="SimSun" w:cs="Arial"/>
          <w:lang w:eastAsia="zh-CN"/>
        </w:rPr>
        <w:t>）。每一个设备</w:t>
      </w:r>
      <w:r w:rsidRPr="00873CB5">
        <w:rPr>
          <w:rFonts w:eastAsia="SimSun" w:cs="Arial"/>
          <w:lang w:eastAsia="zh-CN"/>
        </w:rPr>
        <w:t xml:space="preserve"> SAL</w:t>
      </w:r>
      <w:r w:rsidRPr="00873CB5">
        <w:rPr>
          <w:rFonts w:eastAsia="SimSun" w:cs="Arial"/>
          <w:lang w:eastAsia="zh-CN"/>
        </w:rPr>
        <w:t>（对于允许设备</w:t>
      </w:r>
      <w:r w:rsidRPr="00873CB5">
        <w:rPr>
          <w:rFonts w:eastAsia="SimSun" w:cs="Arial"/>
          <w:lang w:eastAsia="zh-CN"/>
        </w:rPr>
        <w:t xml:space="preserve"> SAL </w:t>
      </w:r>
      <w:r w:rsidRPr="00873CB5">
        <w:rPr>
          <w:rFonts w:eastAsia="SimSun" w:cs="Arial"/>
          <w:lang w:eastAsia="zh-CN"/>
        </w:rPr>
        <w:t>的产品）允许任何用户使用一台设备访问服务器上的服务器软件实例。每一个用户</w:t>
      </w:r>
      <w:r w:rsidRPr="00873CB5">
        <w:rPr>
          <w:rFonts w:eastAsia="SimSun" w:cs="Arial"/>
          <w:lang w:eastAsia="zh-CN"/>
        </w:rPr>
        <w:t xml:space="preserve"> SAL </w:t>
      </w:r>
      <w:r w:rsidRPr="00873CB5">
        <w:rPr>
          <w:rFonts w:eastAsia="SimSun" w:cs="Arial"/>
          <w:lang w:eastAsia="zh-CN"/>
        </w:rPr>
        <w:t>允许一位用户使用任何设备访问服务器上的服务器软件实例。提供学生</w:t>
      </w:r>
      <w:r w:rsidRPr="00873CB5">
        <w:rPr>
          <w:rFonts w:eastAsia="SimSun" w:cs="Arial"/>
          <w:lang w:eastAsia="zh-CN"/>
        </w:rPr>
        <w:t xml:space="preserve"> SAL </w:t>
      </w:r>
      <w:r w:rsidRPr="00873CB5">
        <w:rPr>
          <w:rFonts w:eastAsia="SimSun" w:cs="Arial"/>
          <w:lang w:eastAsia="zh-CN"/>
        </w:rPr>
        <w:t>的产品要求通过合格教育客户附加条款的认定。与用户</w:t>
      </w:r>
      <w:r w:rsidRPr="00873CB5">
        <w:rPr>
          <w:rFonts w:eastAsia="SimSun" w:cs="Arial"/>
          <w:lang w:eastAsia="zh-CN"/>
        </w:rPr>
        <w:t xml:space="preserve"> SAL </w:t>
      </w:r>
      <w:r w:rsidRPr="00873CB5">
        <w:rPr>
          <w:rFonts w:eastAsia="SimSun" w:cs="Arial"/>
          <w:lang w:eastAsia="zh-CN"/>
        </w:rPr>
        <w:t>一样，每一个学生</w:t>
      </w:r>
      <w:r w:rsidRPr="00873CB5">
        <w:rPr>
          <w:rFonts w:eastAsia="SimSun" w:cs="Arial"/>
          <w:lang w:eastAsia="zh-CN"/>
        </w:rPr>
        <w:t xml:space="preserve"> SAL </w:t>
      </w:r>
      <w:r w:rsidRPr="00873CB5">
        <w:rPr>
          <w:rFonts w:eastAsia="SimSun" w:cs="Arial"/>
          <w:lang w:eastAsia="zh-CN"/>
        </w:rPr>
        <w:t>允许一位用户使用任何设备访问服务器上的服务器软件实例。</w:t>
      </w:r>
    </w:p>
    <w:p w:rsidR="00FD0B26" w:rsidRPr="00873CB5" w:rsidRDefault="00FD0B26" w:rsidP="00FD0B26">
      <w:pPr>
        <w:pStyle w:val="PURBlueStrong-Indented"/>
        <w:rPr>
          <w:rFonts w:eastAsia="SimSun" w:cs="Arial"/>
          <w:lang w:eastAsia="zh-CN"/>
        </w:rPr>
      </w:pPr>
      <w:r w:rsidRPr="00873CB5">
        <w:rPr>
          <w:rFonts w:eastAsia="SimSun" w:cs="Arial"/>
          <w:lang w:eastAsia="zh-CN"/>
        </w:rPr>
        <w:t>订户访问许可</w:t>
      </w:r>
      <w:r w:rsidRPr="00873CB5">
        <w:rPr>
          <w:rFonts w:eastAsia="SimSun" w:cs="Arial"/>
          <w:lang w:eastAsia="zh-CN"/>
        </w:rPr>
        <w:t xml:space="preserve"> (SAL) </w:t>
      </w:r>
      <w:r w:rsidRPr="00873CB5">
        <w:rPr>
          <w:rFonts w:eastAsia="SimSun" w:cs="Arial"/>
          <w:lang w:eastAsia="zh-CN"/>
        </w:rPr>
        <w:t>的重新分配</w:t>
      </w:r>
    </w:p>
    <w:p w:rsidR="00FD0B26" w:rsidRPr="00873CB5" w:rsidRDefault="00FD0B26" w:rsidP="00FD0B26">
      <w:pPr>
        <w:pStyle w:val="PURBody-Indented"/>
        <w:rPr>
          <w:rFonts w:eastAsia="SimSun" w:cs="Arial"/>
        </w:rPr>
      </w:pPr>
      <w:r w:rsidRPr="00873CB5">
        <w:rPr>
          <w:rFonts w:eastAsia="SimSun" w:cs="Arial"/>
        </w:rPr>
        <w:t>您可以：</w:t>
      </w:r>
    </w:p>
    <w:p w:rsidR="00FD0B26" w:rsidRPr="00873CB5" w:rsidRDefault="00FD0B26" w:rsidP="006F4B5C">
      <w:pPr>
        <w:pStyle w:val="PURBullet-Indented"/>
        <w:rPr>
          <w:rFonts w:eastAsia="SimSun" w:cs="Arial"/>
          <w:lang w:eastAsia="zh-CN"/>
        </w:rPr>
      </w:pPr>
      <w:r w:rsidRPr="00873CB5">
        <w:rPr>
          <w:rFonts w:eastAsia="SimSun" w:cs="Arial"/>
          <w:lang w:eastAsia="zh-CN"/>
        </w:rPr>
        <w:t>永久性地将一台设备的设备</w:t>
      </w:r>
      <w:r w:rsidRPr="00873CB5">
        <w:rPr>
          <w:rFonts w:eastAsia="SimSun" w:cs="Arial"/>
          <w:lang w:eastAsia="zh-CN"/>
        </w:rPr>
        <w:t xml:space="preserve"> SAL </w:t>
      </w:r>
      <w:r w:rsidRPr="00873CB5">
        <w:rPr>
          <w:rFonts w:eastAsia="SimSun" w:cs="Arial"/>
          <w:lang w:eastAsia="zh-CN"/>
        </w:rPr>
        <w:t>重新分配给另一台设备，或将一位用户的用户</w:t>
      </w:r>
      <w:r w:rsidRPr="00873CB5">
        <w:rPr>
          <w:rFonts w:eastAsia="SimSun" w:cs="Arial"/>
          <w:lang w:eastAsia="zh-CN"/>
        </w:rPr>
        <w:t xml:space="preserve"> SAL </w:t>
      </w:r>
      <w:r w:rsidRPr="00873CB5">
        <w:rPr>
          <w:rFonts w:eastAsia="SimSun" w:cs="Arial"/>
          <w:lang w:eastAsia="zh-CN"/>
        </w:rPr>
        <w:t>重新分配给另一位用户；或者</w:t>
      </w:r>
    </w:p>
    <w:p w:rsidR="00FD0B26" w:rsidRPr="00873CB5" w:rsidRDefault="00FD0B26" w:rsidP="006F4B5C">
      <w:pPr>
        <w:pStyle w:val="PURBullet-Indented"/>
        <w:rPr>
          <w:rFonts w:eastAsia="SimSun" w:cs="Arial"/>
          <w:lang w:eastAsia="zh-CN"/>
        </w:rPr>
      </w:pPr>
      <w:r w:rsidRPr="00873CB5">
        <w:rPr>
          <w:rFonts w:eastAsia="SimSun" w:cs="Arial"/>
          <w:lang w:eastAsia="zh-CN"/>
        </w:rPr>
        <w:t>在第一个设备无法使用时暂时将设备</w:t>
      </w:r>
      <w:r w:rsidRPr="00873CB5">
        <w:rPr>
          <w:rFonts w:eastAsia="SimSun" w:cs="Arial"/>
          <w:lang w:eastAsia="zh-CN"/>
        </w:rPr>
        <w:t xml:space="preserve"> SAL </w:t>
      </w:r>
      <w:r w:rsidRPr="00873CB5">
        <w:rPr>
          <w:rFonts w:eastAsia="SimSun" w:cs="Arial"/>
          <w:lang w:eastAsia="zh-CN"/>
        </w:rPr>
        <w:t>转让给替代设备，或在用户不在时，暂时将用户</w:t>
      </w:r>
      <w:r w:rsidRPr="00873CB5">
        <w:rPr>
          <w:rFonts w:eastAsia="SimSun" w:cs="Arial"/>
          <w:lang w:eastAsia="zh-CN"/>
        </w:rPr>
        <w:t xml:space="preserve"> SAL </w:t>
      </w:r>
      <w:r w:rsidRPr="00873CB5">
        <w:rPr>
          <w:rFonts w:eastAsia="SimSun" w:cs="Arial"/>
          <w:lang w:eastAsia="zh-CN"/>
        </w:rPr>
        <w:t>转让给临时员工。</w:t>
      </w:r>
    </w:p>
    <w:p w:rsidR="009A4C7C" w:rsidRPr="00873CB5" w:rsidRDefault="009A4C7C" w:rsidP="009A4C7C">
      <w:pPr>
        <w:pStyle w:val="PURBlueStrong"/>
        <w:rPr>
          <w:rFonts w:eastAsia="SimSun" w:cs="Arial"/>
          <w:lang w:eastAsia="zh-CN"/>
        </w:rPr>
      </w:pPr>
      <w:r w:rsidRPr="00873CB5">
        <w:rPr>
          <w:rFonts w:eastAsia="SimSun" w:cs="Arial"/>
          <w:lang w:eastAsia="zh-CN"/>
        </w:rPr>
        <w:t>适用于软件保障的</w:t>
      </w:r>
      <w:r w:rsidRPr="00873CB5">
        <w:rPr>
          <w:rFonts w:eastAsia="SimSun" w:cs="Arial"/>
          <w:lang w:eastAsia="zh-CN"/>
        </w:rPr>
        <w:t xml:space="preserve"> SAL</w:t>
      </w:r>
    </w:p>
    <w:p w:rsidR="009A4C7C" w:rsidRPr="00873CB5" w:rsidRDefault="009A4C7C" w:rsidP="00347596">
      <w:pPr>
        <w:pStyle w:val="PURBody-Indented"/>
        <w:rPr>
          <w:rFonts w:eastAsia="SimSun" w:cs="Arial"/>
          <w:lang w:eastAsia="zh-CN"/>
        </w:rPr>
      </w:pPr>
      <w:r w:rsidRPr="00873CB5">
        <w:rPr>
          <w:rFonts w:eastAsia="SimSun" w:cs="Arial"/>
          <w:lang w:eastAsia="zh-CN"/>
        </w:rPr>
        <w:t>可以为以下用户获取并分配适用于软件保障的</w:t>
      </w:r>
      <w:r w:rsidRPr="00873CB5">
        <w:rPr>
          <w:rFonts w:eastAsia="SimSun" w:cs="Arial"/>
          <w:lang w:eastAsia="zh-CN"/>
        </w:rPr>
        <w:t xml:space="preserve"> SAL</w:t>
      </w:r>
      <w:r w:rsidRPr="00873CB5">
        <w:rPr>
          <w:rFonts w:eastAsia="SimSun" w:cs="Arial"/>
          <w:lang w:eastAsia="zh-CN"/>
        </w:rPr>
        <w:t>：已根据</w:t>
      </w:r>
      <w:r w:rsidRPr="00873CB5">
        <w:rPr>
          <w:rFonts w:eastAsia="SimSun" w:cs="Arial"/>
          <w:lang w:eastAsia="zh-CN"/>
        </w:rPr>
        <w:t xml:space="preserve"> Microsoft </w:t>
      </w:r>
      <w:r w:rsidRPr="00873CB5">
        <w:rPr>
          <w:rFonts w:eastAsia="SimSun" w:cs="Arial"/>
          <w:lang w:eastAsia="zh-CN"/>
        </w:rPr>
        <w:t>批量许可计划获分配了带有效软件保障（以下简称</w:t>
      </w:r>
      <w:r w:rsidRPr="00873CB5">
        <w:rPr>
          <w:rFonts w:eastAsia="SimSun" w:cs="Arial"/>
          <w:lang w:eastAsia="zh-CN"/>
        </w:rPr>
        <w:t>“SA”</w:t>
      </w:r>
      <w:r w:rsidRPr="00873CB5">
        <w:rPr>
          <w:rFonts w:eastAsia="SimSun" w:cs="Arial"/>
          <w:lang w:eastAsia="zh-CN"/>
        </w:rPr>
        <w:t>）的合格客户端访问许可（以下简称</w:t>
      </w:r>
      <w:r w:rsidRPr="00873CB5">
        <w:rPr>
          <w:rFonts w:eastAsia="SimSun" w:cs="Arial"/>
          <w:lang w:eastAsia="zh-CN"/>
        </w:rPr>
        <w:t>“CAL”</w:t>
      </w:r>
      <w:r w:rsidRPr="00873CB5">
        <w:rPr>
          <w:rFonts w:eastAsia="SimSun" w:cs="Arial"/>
          <w:lang w:eastAsia="zh-CN"/>
        </w:rPr>
        <w:t>）的用户，或使用已分配了带有效软件保障范围的合格设备</w:t>
      </w:r>
      <w:r w:rsidRPr="00873CB5">
        <w:rPr>
          <w:rFonts w:eastAsia="SimSun" w:cs="Arial"/>
          <w:lang w:eastAsia="zh-CN"/>
        </w:rPr>
        <w:t xml:space="preserve"> CAL </w:t>
      </w:r>
      <w:r w:rsidRPr="00873CB5">
        <w:rPr>
          <w:rFonts w:eastAsia="SimSun" w:cs="Arial"/>
          <w:lang w:eastAsia="zh-CN"/>
        </w:rPr>
        <w:t>的用户。对于任何一个给定的合格</w:t>
      </w:r>
      <w:r w:rsidRPr="00873CB5">
        <w:rPr>
          <w:rFonts w:eastAsia="SimSun" w:cs="Arial"/>
          <w:lang w:eastAsia="zh-CN"/>
        </w:rPr>
        <w:t xml:space="preserve"> CAL</w:t>
      </w:r>
      <w:r w:rsidRPr="00873CB5">
        <w:rPr>
          <w:rFonts w:eastAsia="SimSun" w:cs="Arial"/>
          <w:lang w:eastAsia="zh-CN"/>
        </w:rPr>
        <w:t>，您不得为多个用户取得适用于软件保障的</w:t>
      </w:r>
      <w:r w:rsidRPr="00873CB5">
        <w:rPr>
          <w:rFonts w:eastAsia="SimSun" w:cs="Arial"/>
          <w:lang w:eastAsia="zh-CN"/>
        </w:rPr>
        <w:t xml:space="preserve"> SAL</w:t>
      </w:r>
      <w:r w:rsidRPr="00873CB5">
        <w:rPr>
          <w:rFonts w:eastAsia="SimSun" w:cs="Arial"/>
          <w:lang w:eastAsia="zh-CN"/>
        </w:rPr>
        <w:t>。适用于软件保障的</w:t>
      </w:r>
      <w:r w:rsidRPr="00873CB5">
        <w:rPr>
          <w:rFonts w:eastAsia="SimSun" w:cs="Arial"/>
          <w:lang w:eastAsia="zh-CN"/>
        </w:rPr>
        <w:t xml:space="preserve"> SAL </w:t>
      </w:r>
      <w:r w:rsidRPr="00873CB5">
        <w:rPr>
          <w:rFonts w:eastAsia="SimSun" w:cs="Arial"/>
          <w:lang w:eastAsia="zh-CN"/>
        </w:rPr>
        <w:t>的使用权利与其对应</w:t>
      </w:r>
      <w:r w:rsidRPr="00873CB5">
        <w:rPr>
          <w:rFonts w:eastAsia="SimSun" w:cs="Arial"/>
          <w:lang w:eastAsia="zh-CN"/>
        </w:rPr>
        <w:t xml:space="preserve"> SAL </w:t>
      </w:r>
      <w:r w:rsidRPr="00873CB5">
        <w:rPr>
          <w:rFonts w:eastAsia="SimSun" w:cs="Arial"/>
          <w:lang w:eastAsia="zh-CN"/>
        </w:rPr>
        <w:t>的使用权利一样（如本文档所述）。在合格</w:t>
      </w:r>
      <w:r w:rsidRPr="00873CB5">
        <w:rPr>
          <w:rFonts w:eastAsia="SimSun" w:cs="Arial"/>
          <w:lang w:eastAsia="zh-CN"/>
        </w:rPr>
        <w:t xml:space="preserve"> CAL </w:t>
      </w:r>
      <w:r w:rsidRPr="00873CB5">
        <w:rPr>
          <w:rFonts w:eastAsia="SimSun" w:cs="Arial"/>
          <w:lang w:eastAsia="zh-CN"/>
        </w:rPr>
        <w:t>软件保障范围期满时，向用户或设备分配软件保障的</w:t>
      </w:r>
      <w:r w:rsidRPr="00873CB5">
        <w:rPr>
          <w:rFonts w:eastAsia="SimSun" w:cs="Arial"/>
          <w:lang w:eastAsia="zh-CN"/>
        </w:rPr>
        <w:t xml:space="preserve"> SAL </w:t>
      </w:r>
      <w:r w:rsidRPr="00873CB5">
        <w:rPr>
          <w:rFonts w:eastAsia="SimSun" w:cs="Arial"/>
          <w:lang w:eastAsia="zh-CN"/>
        </w:rPr>
        <w:t>的权利同时也会过期。使用适用于软件保障的</w:t>
      </w:r>
      <w:r w:rsidRPr="00873CB5">
        <w:rPr>
          <w:rFonts w:eastAsia="SimSun" w:cs="Arial"/>
          <w:lang w:eastAsia="zh-CN"/>
        </w:rPr>
        <w:t xml:space="preserve"> SAL </w:t>
      </w:r>
      <w:r w:rsidRPr="00873CB5">
        <w:rPr>
          <w:rFonts w:eastAsia="SimSun" w:cs="Arial"/>
          <w:lang w:eastAsia="zh-CN"/>
        </w:rPr>
        <w:t>并不会使合格</w:t>
      </w:r>
      <w:r w:rsidRPr="00873CB5">
        <w:rPr>
          <w:rFonts w:eastAsia="SimSun" w:cs="Arial"/>
          <w:lang w:eastAsia="zh-CN"/>
        </w:rPr>
        <w:t xml:space="preserve"> CAL </w:t>
      </w:r>
      <w:r w:rsidRPr="00873CB5">
        <w:rPr>
          <w:rFonts w:eastAsia="SimSun" w:cs="Arial"/>
          <w:lang w:eastAsia="zh-CN"/>
        </w:rPr>
        <w:t>的使用权无效。适用于软件保障的</w:t>
      </w:r>
      <w:r w:rsidRPr="00873CB5">
        <w:rPr>
          <w:rFonts w:eastAsia="SimSun" w:cs="Arial"/>
          <w:lang w:eastAsia="zh-CN"/>
        </w:rPr>
        <w:t xml:space="preserve"> SAL </w:t>
      </w:r>
      <w:r w:rsidRPr="00873CB5">
        <w:rPr>
          <w:rFonts w:eastAsia="SimSun" w:cs="Arial"/>
          <w:lang w:eastAsia="zh-CN"/>
        </w:rPr>
        <w:t>只能（而且必须）在转让合格的</w:t>
      </w:r>
      <w:r w:rsidRPr="00873CB5">
        <w:rPr>
          <w:rFonts w:eastAsia="SimSun" w:cs="Arial"/>
          <w:lang w:eastAsia="zh-CN"/>
        </w:rPr>
        <w:t xml:space="preserve"> CAL </w:t>
      </w:r>
      <w:r w:rsidRPr="00873CB5">
        <w:rPr>
          <w:rFonts w:eastAsia="SimSun" w:cs="Arial"/>
          <w:lang w:eastAsia="zh-CN"/>
        </w:rPr>
        <w:t>时进行转让。有关订购软件保障的</w:t>
      </w:r>
      <w:r w:rsidRPr="00873CB5">
        <w:rPr>
          <w:rFonts w:eastAsia="SimSun" w:cs="Arial"/>
          <w:lang w:eastAsia="zh-CN"/>
        </w:rPr>
        <w:t xml:space="preserve"> SAL </w:t>
      </w:r>
      <w:r w:rsidRPr="00873CB5">
        <w:rPr>
          <w:rFonts w:eastAsia="SimSun" w:cs="Arial"/>
          <w:lang w:eastAsia="zh-CN"/>
        </w:rPr>
        <w:t>及订购验证程序的详细信息，请访问</w:t>
      </w:r>
      <w:r w:rsidRPr="00873CB5">
        <w:rPr>
          <w:rFonts w:eastAsia="SimSun" w:cs="Arial"/>
          <w:lang w:eastAsia="zh-CN"/>
        </w:rPr>
        <w:t xml:space="preserve"> </w:t>
      </w:r>
      <w:hyperlink r:id="rId104" w:history="1">
        <w:hyperlink r:id="rId105" w:history="1">
          <w:hyperlink r:id="rId106" w:history="1">
            <w:r w:rsidR="00347596" w:rsidRPr="008F7CB0">
              <w:rPr>
                <w:rStyle w:val="Hyperlink"/>
                <w:lang w:eastAsia="zh-CN"/>
              </w:rPr>
              <w:t>http://</w:t>
            </w:r>
            <w:hyperlink r:id="rId107" w:history="1">
              <w:r w:rsidR="00347596" w:rsidRPr="008F7CB0">
                <w:rPr>
                  <w:rStyle w:val="Hyperlink"/>
                  <w:lang w:eastAsia="zh-CN"/>
                </w:rPr>
                <w:t>www.explore.ms</w:t>
              </w:r>
            </w:hyperlink>
          </w:hyperlink>
        </w:hyperlink>
      </w:hyperlink>
      <w:r w:rsidRPr="00873CB5">
        <w:rPr>
          <w:rFonts w:eastAsia="SimSun" w:cs="Arial"/>
          <w:lang w:eastAsia="zh-CN"/>
        </w:rPr>
        <w:t xml:space="preserve"> </w:t>
      </w:r>
      <w:r w:rsidRPr="00873CB5">
        <w:rPr>
          <w:rFonts w:eastAsia="SimSun" w:cs="Arial"/>
          <w:lang w:eastAsia="zh-CN"/>
        </w:rPr>
        <w:t>或与您的软件产品经销商联系。</w:t>
      </w:r>
    </w:p>
    <w:p w:rsidR="009A4C7C" w:rsidRPr="00873CB5" w:rsidRDefault="009A4C7C" w:rsidP="009A4C7C">
      <w:pPr>
        <w:pStyle w:val="PURBody-Indented"/>
        <w:rPr>
          <w:rFonts w:eastAsia="SimSun" w:cs="Arial"/>
          <w:lang w:eastAsia="zh-CN"/>
        </w:rPr>
      </w:pPr>
      <w:r w:rsidRPr="00873CB5">
        <w:rPr>
          <w:rFonts w:eastAsia="SimSun" w:cs="Arial"/>
          <w:lang w:eastAsia="zh-CN"/>
        </w:rPr>
        <w:t>适用于软件保障客户的</w:t>
      </w:r>
      <w:r w:rsidRPr="00873CB5">
        <w:rPr>
          <w:rFonts w:eastAsia="SimSun" w:cs="Arial"/>
          <w:lang w:eastAsia="zh-CN"/>
        </w:rPr>
        <w:t xml:space="preserve"> SAL </w:t>
      </w:r>
      <w:r w:rsidRPr="00873CB5">
        <w:rPr>
          <w:rFonts w:eastAsia="SimSun" w:cs="Arial"/>
          <w:lang w:eastAsia="zh-CN"/>
        </w:rPr>
        <w:t>及其合格的</w:t>
      </w:r>
      <w:r w:rsidRPr="00873CB5">
        <w:rPr>
          <w:rFonts w:eastAsia="SimSun" w:cs="Arial"/>
          <w:lang w:eastAsia="zh-CN"/>
        </w:rPr>
        <w:t xml:space="preserve"> CAL </w:t>
      </w:r>
      <w:r w:rsidRPr="00873CB5">
        <w:rPr>
          <w:rFonts w:eastAsia="SimSun" w:cs="Arial"/>
          <w:lang w:eastAsia="zh-CN"/>
        </w:rPr>
        <w:t>在下面</w:t>
      </w:r>
      <w:r w:rsidRPr="00986414">
        <w:rPr>
          <w:rFonts w:ascii="SimSun" w:eastAsia="SimSun" w:hAnsi="SimSun" w:cs="Arial"/>
          <w:lang w:eastAsia="zh-CN"/>
        </w:rPr>
        <w:t>“</w:t>
      </w:r>
      <w:r w:rsidRPr="00873CB5">
        <w:rPr>
          <w:rFonts w:eastAsia="SimSun" w:cs="Arial"/>
          <w:lang w:eastAsia="zh-CN"/>
        </w:rPr>
        <w:t>产品特定许可条款</w:t>
      </w:r>
      <w:r w:rsidRPr="00986414">
        <w:rPr>
          <w:rFonts w:ascii="SimSun" w:eastAsia="SimSun" w:hAnsi="SimSun" w:cs="Arial"/>
          <w:lang w:eastAsia="zh-CN"/>
        </w:rPr>
        <w:t>”</w:t>
      </w:r>
      <w:r w:rsidRPr="00873CB5">
        <w:rPr>
          <w:rFonts w:eastAsia="SimSun" w:cs="Arial"/>
          <w:lang w:eastAsia="zh-CN"/>
        </w:rPr>
        <w:t>一节中的适用产品部分下列出。</w:t>
      </w:r>
    </w:p>
    <w:p w:rsidR="003814EB" w:rsidRPr="00873CB5" w:rsidRDefault="003814EB" w:rsidP="003814EB">
      <w:pPr>
        <w:pStyle w:val="PURBlueStrong"/>
        <w:rPr>
          <w:rFonts w:eastAsia="SimSun" w:cs="Arial"/>
          <w:lang w:eastAsia="zh-CN"/>
        </w:rPr>
      </w:pPr>
      <w:r w:rsidRPr="00873CB5">
        <w:rPr>
          <w:rFonts w:eastAsia="SimSun" w:cs="Arial"/>
          <w:lang w:eastAsia="zh-CN"/>
        </w:rPr>
        <w:t>在服务器或存储介质上创建和存储实例。</w:t>
      </w:r>
    </w:p>
    <w:p w:rsidR="003814EB" w:rsidRPr="00873CB5" w:rsidRDefault="003814EB" w:rsidP="007B2A51">
      <w:pPr>
        <w:pStyle w:val="PURBody-Indented"/>
        <w:rPr>
          <w:rFonts w:eastAsia="SimSun" w:cs="Arial"/>
          <w:lang w:eastAsia="zh-CN"/>
        </w:rPr>
      </w:pPr>
      <w:r w:rsidRPr="00873CB5">
        <w:rPr>
          <w:rFonts w:eastAsia="SimSun" w:cs="Arial"/>
          <w:lang w:eastAsia="zh-CN"/>
        </w:rPr>
        <w:t>对于获得的每一份软件许可，您拥有以下附加权利：</w:t>
      </w:r>
    </w:p>
    <w:p w:rsidR="003814EB" w:rsidRPr="00873CB5" w:rsidRDefault="003814EB" w:rsidP="006F4B5C">
      <w:pPr>
        <w:pStyle w:val="PURBullet-Indented"/>
        <w:rPr>
          <w:rFonts w:eastAsia="SimSun" w:cs="Arial"/>
          <w:b/>
          <w:lang w:eastAsia="zh-CN"/>
        </w:rPr>
      </w:pPr>
      <w:r w:rsidRPr="00873CB5">
        <w:rPr>
          <w:rFonts w:eastAsia="SimSun" w:cs="Arial"/>
          <w:lang w:eastAsia="zh-CN"/>
        </w:rPr>
        <w:t>您可以创建服务器软件和客户端软件的任意数量的实例。</w:t>
      </w:r>
    </w:p>
    <w:p w:rsidR="003814EB" w:rsidRPr="00873CB5" w:rsidRDefault="003814EB" w:rsidP="006F4B5C">
      <w:pPr>
        <w:pStyle w:val="PURBullet-Indented"/>
        <w:rPr>
          <w:rFonts w:eastAsia="SimSun" w:cs="Arial"/>
          <w:b/>
          <w:lang w:eastAsia="zh-CN"/>
        </w:rPr>
      </w:pPr>
      <w:r w:rsidRPr="00873CB5">
        <w:rPr>
          <w:rFonts w:eastAsia="SimSun" w:cs="Arial"/>
          <w:lang w:eastAsia="zh-CN"/>
        </w:rPr>
        <w:t>您可以在任何服务器或存储介质上存储服务器软件和客户端软件的实例。</w:t>
      </w:r>
    </w:p>
    <w:p w:rsidR="003814EB" w:rsidRPr="00873CB5" w:rsidRDefault="003814EB" w:rsidP="006F4B5C">
      <w:pPr>
        <w:pStyle w:val="PURBullet-Indented"/>
        <w:rPr>
          <w:rFonts w:eastAsia="SimSun" w:cs="Arial"/>
          <w:b/>
          <w:lang w:eastAsia="zh-CN"/>
        </w:rPr>
      </w:pPr>
      <w:r w:rsidRPr="00873CB5">
        <w:rPr>
          <w:rFonts w:eastAsia="SimSun" w:cs="Arial"/>
          <w:lang w:eastAsia="zh-CN"/>
        </w:rPr>
        <w:t>您可以创建和存储服务器软件及客户端软件的实例，但目的仅限于按照以上所述依据自己的任何软件许可行使运行服务器软件实例的权利（例如，不能将实例分发给第三方）。</w:t>
      </w:r>
    </w:p>
    <w:p w:rsidR="003814EB" w:rsidRPr="00873CB5" w:rsidRDefault="003814EB" w:rsidP="003814EB">
      <w:pPr>
        <w:pStyle w:val="PURBlueStrong"/>
        <w:rPr>
          <w:rFonts w:eastAsia="SimSun" w:cs="Arial"/>
          <w:lang w:eastAsia="zh-CN"/>
        </w:rPr>
      </w:pPr>
      <w:r w:rsidRPr="00873CB5">
        <w:rPr>
          <w:rFonts w:eastAsia="SimSun" w:cs="Arial"/>
          <w:lang w:eastAsia="zh-CN"/>
        </w:rPr>
        <w:t>管理包</w:t>
      </w:r>
    </w:p>
    <w:p w:rsidR="003814EB" w:rsidRPr="00873CB5" w:rsidRDefault="003814EB" w:rsidP="003814EB">
      <w:pPr>
        <w:pStyle w:val="PURBody-Indented"/>
        <w:rPr>
          <w:rFonts w:eastAsia="SimSun" w:cs="Arial"/>
          <w:b/>
          <w:lang w:eastAsia="zh-CN"/>
        </w:rPr>
      </w:pPr>
      <w:r w:rsidRPr="00873CB5">
        <w:rPr>
          <w:rFonts w:eastAsia="SimSun" w:cs="Arial"/>
          <w:lang w:eastAsia="zh-CN"/>
        </w:rPr>
        <w:t>该软件可能包含管理包。每处理器或</w:t>
      </w:r>
      <w:r w:rsidRPr="00873CB5">
        <w:rPr>
          <w:rFonts w:eastAsia="SimSun" w:cs="Arial"/>
          <w:lang w:eastAsia="zh-CN"/>
        </w:rPr>
        <w:t xml:space="preserve"> SAL </w:t>
      </w:r>
      <w:r w:rsidRPr="00873CB5">
        <w:rPr>
          <w:rFonts w:eastAsia="SimSun" w:cs="Arial"/>
          <w:lang w:eastAsia="zh-CN"/>
        </w:rPr>
        <w:t>许可模式部分中针对适用的</w:t>
      </w:r>
      <w:r w:rsidRPr="00873CB5">
        <w:rPr>
          <w:rFonts w:eastAsia="SimSun" w:cs="Arial"/>
          <w:lang w:eastAsia="zh-CN"/>
        </w:rPr>
        <w:t xml:space="preserve"> System Center </w:t>
      </w:r>
      <w:r w:rsidRPr="00873CB5">
        <w:rPr>
          <w:rFonts w:eastAsia="SimSun" w:cs="Arial"/>
          <w:lang w:eastAsia="zh-CN"/>
        </w:rPr>
        <w:t>产品的许可条款适用于您对这些管理包的使用。</w:t>
      </w:r>
    </w:p>
    <w:p w:rsidR="009A4C7C" w:rsidRPr="00873CB5" w:rsidRDefault="009A4C7C" w:rsidP="009A4C7C">
      <w:pPr>
        <w:pStyle w:val="PURBlueStrong"/>
        <w:rPr>
          <w:rFonts w:eastAsia="SimSun" w:cs="Arial"/>
          <w:lang w:eastAsia="zh-CN"/>
        </w:rPr>
      </w:pPr>
      <w:r w:rsidRPr="00873CB5">
        <w:rPr>
          <w:rFonts w:eastAsia="SimSun" w:cs="Arial"/>
          <w:lang w:eastAsia="zh-CN"/>
        </w:rPr>
        <w:t>软件</w:t>
      </w:r>
    </w:p>
    <w:p w:rsidR="009A4C7C" w:rsidRPr="00873CB5" w:rsidRDefault="009A4C7C" w:rsidP="009A4C7C">
      <w:pPr>
        <w:pStyle w:val="PURBody-Indented"/>
        <w:rPr>
          <w:rFonts w:eastAsia="SimSun" w:cs="Arial"/>
          <w:lang w:eastAsia="zh-CN"/>
        </w:rPr>
      </w:pPr>
      <w:r w:rsidRPr="00873CB5">
        <w:rPr>
          <w:rStyle w:val="Strong"/>
          <w:rFonts w:eastAsia="SimSun" w:cs="Arial"/>
          <w:lang w:eastAsia="zh-CN"/>
        </w:rPr>
        <w:t>运行服务器软件的实例：</w:t>
      </w:r>
      <w:r w:rsidRPr="00873CB5">
        <w:rPr>
          <w:rFonts w:eastAsia="SimSun" w:cs="Arial"/>
          <w:lang w:eastAsia="zh-CN"/>
        </w:rPr>
        <w:t>您可以在任意数量的设备上的物理或虚拟操作系统环境</w:t>
      </w:r>
      <w:r w:rsidRPr="00873CB5">
        <w:rPr>
          <w:rFonts w:eastAsia="SimSun" w:cs="Arial"/>
          <w:lang w:eastAsia="zh-CN"/>
        </w:rPr>
        <w:t xml:space="preserve"> (OSE) </w:t>
      </w:r>
      <w:r w:rsidRPr="00873CB5">
        <w:rPr>
          <w:rFonts w:eastAsia="SimSun" w:cs="Arial"/>
          <w:lang w:eastAsia="zh-CN"/>
        </w:rPr>
        <w:t>中，运行或以其他方式使用任意数量的服务器软件的实例。</w:t>
      </w:r>
    </w:p>
    <w:p w:rsidR="009A4C7C" w:rsidRPr="00873CB5" w:rsidRDefault="009A4C7C" w:rsidP="00AE023A">
      <w:pPr>
        <w:pStyle w:val="PURBody-Indented"/>
        <w:rPr>
          <w:rFonts w:eastAsia="SimSun" w:cs="Arial"/>
          <w:lang w:eastAsia="zh-CN"/>
        </w:rPr>
      </w:pPr>
      <w:r w:rsidRPr="00873CB5">
        <w:rPr>
          <w:rStyle w:val="Strong"/>
          <w:rFonts w:eastAsia="SimSun" w:cs="Arial"/>
          <w:lang w:eastAsia="zh-CN"/>
        </w:rPr>
        <w:t>运行客户端软件的实例：</w:t>
      </w:r>
      <w:r w:rsidRPr="00873CB5">
        <w:rPr>
          <w:rFonts w:eastAsia="SimSun" w:cs="Arial"/>
          <w:lang w:eastAsia="zh-CN"/>
        </w:rPr>
        <w:t>您可以在任意数量的设备上的物理或虚拟操作系统环境</w:t>
      </w:r>
      <w:r w:rsidRPr="00873CB5">
        <w:rPr>
          <w:rFonts w:eastAsia="SimSun" w:cs="Arial"/>
          <w:lang w:eastAsia="zh-CN"/>
        </w:rPr>
        <w:t xml:space="preserve"> (OSE) </w:t>
      </w:r>
      <w:r w:rsidRPr="00AE023A">
        <w:rPr>
          <w:rFonts w:eastAsia="SimSun" w:cs="Arial"/>
          <w:lang w:eastAsia="zh-CN"/>
        </w:rPr>
        <w:t>中运行或以其他方式使用</w:t>
      </w:r>
      <w:hyperlink w:anchor="Appendix1" w:history="1">
        <w:hyperlink w:anchor="Appendix1" w:history="1">
          <w:hyperlink w:anchor="附录 1" w:history="1">
            <w:hyperlink w:anchor="附录 1" w:history="1">
              <w:hyperlink w:anchor="附录 1" w:history="1">
                <w:hyperlink w:anchor="Appendix1" w:history="1">
                  <w:r w:rsidR="00AE023A" w:rsidRPr="00AE023A">
                    <w:rPr>
                      <w:rStyle w:val="Hyperlink"/>
                      <w:rFonts w:eastAsia="SimSun" w:cs="Arial"/>
                      <w:szCs w:val="18"/>
                      <w:lang w:eastAsia="zh-CN"/>
                    </w:rPr>
                    <w:t>附录</w:t>
                  </w:r>
                  <w:r w:rsidR="00AE023A" w:rsidRPr="00AE023A">
                    <w:rPr>
                      <w:rStyle w:val="Hyperlink"/>
                      <w:rFonts w:eastAsia="SimSun" w:cs="Arial"/>
                      <w:szCs w:val="18"/>
                      <w:lang w:eastAsia="zh-CN"/>
                    </w:rPr>
                    <w:t xml:space="preserve"> 1</w:t>
                  </w:r>
                </w:hyperlink>
              </w:hyperlink>
            </w:hyperlink>
          </w:hyperlink>
        </w:hyperlink>
      </w:hyperlink>
      <w:r w:rsidRPr="00873CB5">
        <w:rPr>
          <w:rFonts w:eastAsia="SimSun" w:cs="Arial"/>
          <w:lang w:eastAsia="zh-CN"/>
        </w:rPr>
        <w:t xml:space="preserve"> </w:t>
      </w:r>
      <w:r w:rsidRPr="00873CB5">
        <w:rPr>
          <w:rFonts w:eastAsia="SimSun" w:cs="Arial"/>
          <w:lang w:eastAsia="zh-CN"/>
        </w:rPr>
        <w:t>中列出的客户端软件任意数量的实例。客户端软件只能与服务器软件结合使用，无论是直接使用还是通过其他客户端软件间接使用。</w:t>
      </w:r>
    </w:p>
    <w:p w:rsidR="00984DEA" w:rsidRPr="00873CB5" w:rsidRDefault="00984DEA" w:rsidP="007B2A51">
      <w:pPr>
        <w:pStyle w:val="PURBody-Indented"/>
        <w:rPr>
          <w:rFonts w:eastAsia="SimSun" w:cs="Arial"/>
          <w:lang w:eastAsia="zh-CN"/>
        </w:rPr>
      </w:pPr>
    </w:p>
    <w:p w:rsidR="00BF78C0" w:rsidRPr="00873CB5" w:rsidRDefault="009A4C7C" w:rsidP="006F1DFB">
      <w:pPr>
        <w:pStyle w:val="PURHeading2"/>
        <w:pBdr>
          <w:bottom w:val="single" w:sz="4" w:space="1" w:color="auto"/>
        </w:pBdr>
        <w:rPr>
          <w:rFonts w:ascii="Arial" w:eastAsia="SimSun" w:hAnsi="Arial" w:cs="Arial"/>
        </w:rPr>
        <w:sectPr w:rsidR="00BF78C0" w:rsidRPr="00873CB5" w:rsidSect="00490772">
          <w:type w:val="continuous"/>
          <w:pgSz w:w="12240" w:h="15840" w:code="1"/>
          <w:pgMar w:top="1166" w:right="720" w:bottom="720" w:left="720" w:header="432" w:footer="288" w:gutter="0"/>
          <w:cols w:space="360"/>
          <w:docGrid w:linePitch="360"/>
        </w:sectPr>
      </w:pPr>
      <w:bookmarkStart w:id="317" w:name="SALTerms_MGMT"/>
      <w:r w:rsidRPr="00873CB5">
        <w:rPr>
          <w:rFonts w:ascii="Arial" w:eastAsia="SimSun" w:hAnsi="Arial" w:cs="Arial"/>
        </w:rPr>
        <w:t>管理服务器</w:t>
      </w:r>
      <w:bookmarkEnd w:id="317"/>
    </w:p>
    <w:p w:rsidR="00861A6E" w:rsidRPr="00873CB5" w:rsidRDefault="00861A6E" w:rsidP="006F4B5C">
      <w:pPr>
        <w:pStyle w:val="PURBullet-Indented"/>
        <w:rPr>
          <w:rFonts w:eastAsia="SimSun" w:cs="Arial"/>
        </w:rPr>
      </w:pPr>
      <w:r w:rsidRPr="00873CB5">
        <w:rPr>
          <w:rFonts w:eastAsia="SimSun" w:cs="Arial"/>
        </w:rPr>
        <w:lastRenderedPageBreak/>
        <w:t>System Center 2012 Client Management Suite</w:t>
      </w:r>
    </w:p>
    <w:p w:rsidR="00BF78C0" w:rsidRPr="00873CB5" w:rsidRDefault="00BF78C0" w:rsidP="006F4B5C">
      <w:pPr>
        <w:pStyle w:val="PURBullet-Indented"/>
        <w:rPr>
          <w:rFonts w:eastAsia="SimSun" w:cs="Arial"/>
        </w:rPr>
      </w:pPr>
      <w:r w:rsidRPr="00873CB5">
        <w:rPr>
          <w:rFonts w:eastAsia="SimSun" w:cs="Arial"/>
        </w:rPr>
        <w:t>System Center 2012 Configuration Manager</w:t>
      </w:r>
    </w:p>
    <w:p w:rsidR="000011B6" w:rsidRPr="00873CB5" w:rsidRDefault="000011B6" w:rsidP="006F4B5C">
      <w:pPr>
        <w:pStyle w:val="PURBullet-Indented"/>
        <w:rPr>
          <w:rFonts w:eastAsia="SimSun" w:cs="Arial"/>
        </w:rPr>
      </w:pPr>
      <w:r w:rsidRPr="00873CB5">
        <w:rPr>
          <w:rFonts w:eastAsia="SimSun" w:cs="Arial"/>
        </w:rPr>
        <w:lastRenderedPageBreak/>
        <w:t>Windows Embedded Device Manager 2011</w:t>
      </w:r>
    </w:p>
    <w:p w:rsidR="000011B6" w:rsidRPr="00873CB5" w:rsidRDefault="000011B6" w:rsidP="002448BE">
      <w:pPr>
        <w:pStyle w:val="PURBody-Indented"/>
        <w:rPr>
          <w:rFonts w:eastAsia="SimSun" w:cs="Arial"/>
        </w:rPr>
        <w:sectPr w:rsidR="000011B6" w:rsidRPr="00873CB5" w:rsidSect="00490772">
          <w:type w:val="continuous"/>
          <w:pgSz w:w="12240" w:h="15840" w:code="1"/>
          <w:pgMar w:top="1166" w:right="720" w:bottom="720" w:left="720" w:header="432" w:footer="288" w:gutter="0"/>
          <w:cols w:num="2" w:space="360"/>
          <w:docGrid w:linePitch="360"/>
        </w:sectPr>
      </w:pPr>
    </w:p>
    <w:p w:rsidR="00BF78C0" w:rsidRPr="00873CB5" w:rsidRDefault="00BF78C0" w:rsidP="002448BE">
      <w:pPr>
        <w:pStyle w:val="PURBody-Indented"/>
        <w:rPr>
          <w:rFonts w:eastAsia="SimSun" w:cs="Arial"/>
        </w:rPr>
      </w:pPr>
    </w:p>
    <w:p w:rsidR="009A4C7C" w:rsidRPr="00873CB5" w:rsidRDefault="009A4C7C" w:rsidP="009A4C7C">
      <w:pPr>
        <w:pStyle w:val="PURBody-Indented"/>
        <w:rPr>
          <w:rFonts w:eastAsia="SimSun" w:cs="Arial"/>
          <w:lang w:eastAsia="zh-CN"/>
        </w:rPr>
      </w:pPr>
      <w:r w:rsidRPr="00873CB5">
        <w:rPr>
          <w:rFonts w:eastAsia="SimSun" w:cs="Arial"/>
          <w:lang w:eastAsia="zh-CN"/>
        </w:rPr>
        <w:t>您必须为您将使用服务器软件实例来直接或间接管理的操作系统环境</w:t>
      </w:r>
      <w:r w:rsidRPr="00873CB5">
        <w:rPr>
          <w:rFonts w:eastAsia="SimSun" w:cs="Arial"/>
          <w:lang w:eastAsia="zh-CN"/>
        </w:rPr>
        <w:t xml:space="preserve"> (</w:t>
      </w:r>
      <w:r w:rsidRPr="00873CB5">
        <w:rPr>
          <w:rFonts w:eastAsia="SimSun" w:cs="Arial"/>
          <w:lang w:eastAsia="zh-CN"/>
        </w:rPr>
        <w:t>或</w:t>
      </w:r>
      <w:r w:rsidRPr="00873CB5">
        <w:rPr>
          <w:rFonts w:eastAsia="SimSun" w:cs="Arial"/>
          <w:lang w:eastAsia="zh-CN"/>
        </w:rPr>
        <w:t xml:space="preserve"> OSE) </w:t>
      </w:r>
      <w:r w:rsidRPr="00873CB5">
        <w:rPr>
          <w:rFonts w:eastAsia="SimSun" w:cs="Arial"/>
          <w:lang w:eastAsia="zh-CN"/>
        </w:rPr>
        <w:t>购买相应类型的</w:t>
      </w:r>
      <w:r w:rsidRPr="00873CB5">
        <w:rPr>
          <w:rFonts w:eastAsia="SimSun" w:cs="Arial"/>
          <w:lang w:eastAsia="zh-CN"/>
        </w:rPr>
        <w:t xml:space="preserve"> SAL</w:t>
      </w:r>
      <w:r w:rsidRPr="00873CB5">
        <w:rPr>
          <w:rFonts w:eastAsia="SimSun" w:cs="Arial"/>
          <w:lang w:eastAsia="zh-CN"/>
        </w:rPr>
        <w:t>，并将其分配给设备或用户。</w:t>
      </w:r>
    </w:p>
    <w:p w:rsidR="009A4C7C" w:rsidRPr="00873CB5" w:rsidRDefault="009A4C7C" w:rsidP="009A4C7C">
      <w:pPr>
        <w:pStyle w:val="PURBody-Indented"/>
        <w:rPr>
          <w:rFonts w:eastAsia="SimSun" w:cs="Arial"/>
          <w:lang w:eastAsia="zh-CN"/>
        </w:rPr>
      </w:pPr>
      <w:r w:rsidRPr="00873CB5">
        <w:rPr>
          <w:rFonts w:eastAsia="SimSun" w:cs="Arial"/>
          <w:lang w:eastAsia="zh-CN"/>
        </w:rPr>
        <w:t xml:space="preserve"> </w:t>
      </w:r>
    </w:p>
    <w:p w:rsidR="00A543BE" w:rsidRPr="00873CB5" w:rsidRDefault="00A543BE" w:rsidP="00A543BE">
      <w:pPr>
        <w:pStyle w:val="PURBlueStrong"/>
        <w:rPr>
          <w:rStyle w:val="PURBlueStrong-IndentedChar"/>
          <w:rFonts w:eastAsia="SimSun" w:cs="Arial"/>
          <w:lang w:eastAsia="zh-CN"/>
        </w:rPr>
      </w:pPr>
      <w:r w:rsidRPr="00873CB5">
        <w:rPr>
          <w:rStyle w:val="PURBlueStrong-IndentedChar"/>
          <w:rFonts w:eastAsia="SimSun" w:cs="Arial"/>
          <w:smallCaps/>
          <w:lang w:eastAsia="zh-CN"/>
        </w:rPr>
        <w:lastRenderedPageBreak/>
        <w:t>客户端</w:t>
      </w:r>
      <w:r w:rsidRPr="00873CB5">
        <w:rPr>
          <w:rStyle w:val="PURBlueStrong-IndentedChar"/>
          <w:rFonts w:eastAsia="SimSun" w:cs="Arial"/>
          <w:smallCaps/>
          <w:lang w:eastAsia="zh-CN"/>
        </w:rPr>
        <w:t xml:space="preserve"> SAL</w:t>
      </w:r>
    </w:p>
    <w:p w:rsidR="00A543BE" w:rsidRPr="00873CB5" w:rsidRDefault="00A543BE" w:rsidP="00A543BE">
      <w:pPr>
        <w:pStyle w:val="PURBody-Indented"/>
        <w:rPr>
          <w:rFonts w:eastAsia="SimSun" w:cs="Arial"/>
          <w:lang w:eastAsia="zh-CN"/>
        </w:rPr>
      </w:pPr>
      <w:r w:rsidRPr="00873CB5">
        <w:rPr>
          <w:rFonts w:eastAsia="SimSun" w:cs="Arial"/>
          <w:lang w:eastAsia="zh-CN"/>
        </w:rPr>
        <w:t>客户端</w:t>
      </w:r>
      <w:r w:rsidRPr="00873CB5">
        <w:rPr>
          <w:rFonts w:eastAsia="SimSun" w:cs="Arial"/>
          <w:lang w:eastAsia="zh-CN"/>
        </w:rPr>
        <w:t xml:space="preserve"> SAL </w:t>
      </w:r>
      <w:r w:rsidRPr="00873CB5">
        <w:rPr>
          <w:rFonts w:eastAsia="SimSun" w:cs="Arial"/>
          <w:lang w:eastAsia="zh-CN"/>
        </w:rPr>
        <w:t>是支持的唯一</w:t>
      </w:r>
      <w:r w:rsidRPr="00873CB5">
        <w:rPr>
          <w:rFonts w:eastAsia="SimSun" w:cs="Arial"/>
          <w:lang w:eastAsia="zh-CN"/>
        </w:rPr>
        <w:t xml:space="preserve"> SAL </w:t>
      </w:r>
      <w:r w:rsidRPr="00873CB5">
        <w:rPr>
          <w:rFonts w:eastAsia="SimSun" w:cs="Arial"/>
          <w:lang w:eastAsia="zh-CN"/>
        </w:rPr>
        <w:t>类别。运行除服务器操作系统之外的操作系统软件的所有托管</w:t>
      </w:r>
      <w:r w:rsidRPr="00873CB5">
        <w:rPr>
          <w:rFonts w:eastAsia="SimSun" w:cs="Arial"/>
          <w:lang w:eastAsia="zh-CN"/>
        </w:rPr>
        <w:t xml:space="preserve"> OSE </w:t>
      </w:r>
      <w:r w:rsidRPr="00873CB5">
        <w:rPr>
          <w:rFonts w:eastAsia="SimSun" w:cs="Arial"/>
          <w:lang w:eastAsia="zh-CN"/>
        </w:rPr>
        <w:t>都需要客户端</w:t>
      </w:r>
      <w:r w:rsidRPr="00873CB5">
        <w:rPr>
          <w:rFonts w:eastAsia="SimSun" w:cs="Arial"/>
          <w:lang w:eastAsia="zh-CN"/>
        </w:rPr>
        <w:t xml:space="preserve"> SAL</w:t>
      </w:r>
      <w:r w:rsidRPr="00873CB5">
        <w:rPr>
          <w:rFonts w:eastAsia="SimSun" w:cs="Arial"/>
          <w:lang w:eastAsia="zh-CN"/>
        </w:rPr>
        <w:t>。</w:t>
      </w:r>
    </w:p>
    <w:p w:rsidR="009A4C7C" w:rsidRPr="00873CB5" w:rsidRDefault="009A4C7C" w:rsidP="009A4C7C">
      <w:pPr>
        <w:pStyle w:val="PURBody-Indented"/>
        <w:rPr>
          <w:rFonts w:eastAsia="SimSun" w:cs="Arial"/>
          <w:b/>
          <w:bCs/>
          <w:lang w:eastAsia="zh-CN"/>
        </w:rPr>
      </w:pPr>
      <w:r w:rsidRPr="00873CB5">
        <w:rPr>
          <w:rStyle w:val="Strong"/>
          <w:rFonts w:eastAsia="SimSun" w:cs="Arial"/>
          <w:lang w:eastAsia="zh-CN"/>
        </w:rPr>
        <w:t>两种类型的客户端</w:t>
      </w:r>
      <w:r w:rsidRPr="00873CB5">
        <w:rPr>
          <w:rStyle w:val="Strong"/>
          <w:rFonts w:eastAsia="SimSun" w:cs="Arial"/>
          <w:lang w:eastAsia="zh-CN"/>
        </w:rPr>
        <w:t xml:space="preserve"> SAL</w:t>
      </w:r>
      <w:r w:rsidRPr="00873CB5">
        <w:rPr>
          <w:rStyle w:val="Strong"/>
          <w:rFonts w:eastAsia="SimSun" w:cs="Arial"/>
          <w:lang w:eastAsia="zh-CN"/>
        </w:rPr>
        <w:t>：</w:t>
      </w:r>
      <w:r w:rsidRPr="00873CB5">
        <w:rPr>
          <w:rFonts w:eastAsia="SimSun" w:cs="Arial"/>
          <w:lang w:eastAsia="zh-CN"/>
        </w:rPr>
        <w:t>客户端</w:t>
      </w:r>
      <w:r w:rsidRPr="00873CB5">
        <w:rPr>
          <w:rFonts w:eastAsia="SimSun" w:cs="Arial"/>
          <w:lang w:eastAsia="zh-CN"/>
        </w:rPr>
        <w:t xml:space="preserve"> SAL </w:t>
      </w:r>
      <w:r w:rsidRPr="00873CB5">
        <w:rPr>
          <w:rFonts w:eastAsia="SimSun" w:cs="Arial"/>
          <w:lang w:eastAsia="zh-CN"/>
        </w:rPr>
        <w:t>有两种类型：一种类型针对托管</w:t>
      </w:r>
      <w:r w:rsidRPr="00873CB5">
        <w:rPr>
          <w:rFonts w:eastAsia="SimSun" w:cs="Arial"/>
          <w:lang w:eastAsia="zh-CN"/>
        </w:rPr>
        <w:t xml:space="preserve"> OSE</w:t>
      </w:r>
      <w:r w:rsidRPr="00873CB5">
        <w:rPr>
          <w:rFonts w:eastAsia="SimSun" w:cs="Arial"/>
          <w:lang w:eastAsia="zh-CN"/>
        </w:rPr>
        <w:t>，一种类型针对用户。</w:t>
      </w:r>
    </w:p>
    <w:p w:rsidR="009A4C7C" w:rsidRPr="00873CB5" w:rsidRDefault="009A4C7C" w:rsidP="00DB32A2">
      <w:pPr>
        <w:pStyle w:val="PURBullet-Indented"/>
        <w:rPr>
          <w:rFonts w:eastAsia="SimSun" w:cs="Arial"/>
          <w:lang w:eastAsia="zh-CN"/>
        </w:rPr>
      </w:pPr>
      <w:r w:rsidRPr="00873CB5">
        <w:rPr>
          <w:rFonts w:eastAsia="SimSun" w:cs="Arial"/>
          <w:lang w:eastAsia="zh-CN"/>
        </w:rPr>
        <w:t xml:space="preserve">OSE </w:t>
      </w:r>
      <w:r w:rsidRPr="00873CB5">
        <w:rPr>
          <w:rFonts w:eastAsia="SimSun" w:cs="Arial"/>
          <w:lang w:eastAsia="zh-CN"/>
        </w:rPr>
        <w:t>客户端</w:t>
      </w:r>
      <w:r w:rsidRPr="00873CB5">
        <w:rPr>
          <w:rFonts w:eastAsia="SimSun" w:cs="Arial"/>
          <w:lang w:eastAsia="zh-CN"/>
        </w:rPr>
        <w:t xml:space="preserve"> SAL </w:t>
      </w:r>
      <w:r w:rsidRPr="00873CB5">
        <w:rPr>
          <w:rFonts w:eastAsia="SimSun" w:cs="Arial"/>
          <w:lang w:eastAsia="zh-CN"/>
        </w:rPr>
        <w:t>允许您的服务器软件实例管理与任何用户可使用的</w:t>
      </w:r>
      <w:r w:rsidRPr="00873CB5">
        <w:rPr>
          <w:rFonts w:eastAsia="SimSun" w:cs="Arial"/>
          <w:lang w:eastAsia="zh-CN"/>
        </w:rPr>
        <w:t xml:space="preserve"> OSE </w:t>
      </w:r>
      <w:r w:rsidRPr="00873CB5">
        <w:rPr>
          <w:rFonts w:eastAsia="SimSun" w:cs="Arial"/>
          <w:lang w:eastAsia="zh-CN"/>
        </w:rPr>
        <w:t>数量相同的</w:t>
      </w:r>
      <w:r w:rsidRPr="00873CB5">
        <w:rPr>
          <w:rFonts w:eastAsia="SimSun" w:cs="Arial"/>
          <w:lang w:eastAsia="zh-CN"/>
        </w:rPr>
        <w:t xml:space="preserve"> OSE</w:t>
      </w:r>
      <w:r w:rsidRPr="00873CB5">
        <w:rPr>
          <w:rFonts w:eastAsia="SimSun" w:cs="Arial"/>
          <w:lang w:eastAsia="zh-CN"/>
        </w:rPr>
        <w:t>。</w:t>
      </w:r>
    </w:p>
    <w:p w:rsidR="009A4C7C" w:rsidRPr="00873CB5" w:rsidRDefault="009A4C7C" w:rsidP="00DB32A2">
      <w:pPr>
        <w:pStyle w:val="PURBullet-Indented"/>
        <w:rPr>
          <w:rFonts w:eastAsia="SimSun" w:cs="Arial"/>
          <w:lang w:eastAsia="zh-CN"/>
        </w:rPr>
      </w:pPr>
      <w:r w:rsidRPr="00873CB5">
        <w:rPr>
          <w:rFonts w:eastAsia="SimSun" w:cs="Arial"/>
          <w:lang w:eastAsia="zh-CN"/>
        </w:rPr>
        <w:t>用户客户端</w:t>
      </w:r>
      <w:r w:rsidRPr="00873CB5">
        <w:rPr>
          <w:rFonts w:eastAsia="SimSun" w:cs="Arial"/>
          <w:lang w:eastAsia="zh-CN"/>
        </w:rPr>
        <w:t xml:space="preserve"> SAL </w:t>
      </w:r>
      <w:r w:rsidRPr="00873CB5">
        <w:rPr>
          <w:rFonts w:eastAsia="SimSun" w:cs="Arial"/>
          <w:lang w:eastAsia="zh-CN"/>
        </w:rPr>
        <w:t>允许您的服务器软件实例管理每一位已获得所分配客户端</w:t>
      </w:r>
      <w:r w:rsidRPr="00873CB5">
        <w:rPr>
          <w:rFonts w:eastAsia="SimSun" w:cs="Arial"/>
          <w:lang w:eastAsia="zh-CN"/>
        </w:rPr>
        <w:t xml:space="preserve"> SAL </w:t>
      </w:r>
      <w:r w:rsidRPr="00873CB5">
        <w:rPr>
          <w:rFonts w:eastAsia="SimSun" w:cs="Arial"/>
          <w:lang w:eastAsia="zh-CN"/>
        </w:rPr>
        <w:t>的用户使用的</w:t>
      </w:r>
      <w:r w:rsidRPr="00873CB5">
        <w:rPr>
          <w:rFonts w:eastAsia="SimSun" w:cs="Arial"/>
          <w:lang w:eastAsia="zh-CN"/>
        </w:rPr>
        <w:t xml:space="preserve"> OSE</w:t>
      </w:r>
      <w:r w:rsidRPr="00873CB5">
        <w:rPr>
          <w:rFonts w:eastAsia="SimSun" w:cs="Arial"/>
          <w:lang w:eastAsia="zh-CN"/>
        </w:rPr>
        <w:t>。如果您有多个用户使用一个</w:t>
      </w:r>
      <w:r w:rsidRPr="00873CB5">
        <w:rPr>
          <w:rFonts w:eastAsia="SimSun" w:cs="Arial"/>
          <w:lang w:eastAsia="zh-CN"/>
        </w:rPr>
        <w:t xml:space="preserve"> OSE</w:t>
      </w:r>
      <w:r w:rsidRPr="00873CB5">
        <w:rPr>
          <w:rFonts w:eastAsia="SimSun" w:cs="Arial"/>
          <w:lang w:eastAsia="zh-CN"/>
        </w:rPr>
        <w:t>，而您没有获得</w:t>
      </w:r>
      <w:r w:rsidRPr="00873CB5">
        <w:rPr>
          <w:rFonts w:eastAsia="SimSun" w:cs="Arial"/>
          <w:lang w:eastAsia="zh-CN"/>
        </w:rPr>
        <w:t xml:space="preserve"> OSE </w:t>
      </w:r>
      <w:r w:rsidRPr="00873CB5">
        <w:rPr>
          <w:rFonts w:eastAsia="SimSun" w:cs="Arial"/>
          <w:lang w:eastAsia="zh-CN"/>
        </w:rPr>
        <w:t>许可，那么您必须向这些用户中的每一位分配用户客户端</w:t>
      </w:r>
      <w:r w:rsidRPr="00873CB5">
        <w:rPr>
          <w:rFonts w:eastAsia="SimSun" w:cs="Arial"/>
          <w:lang w:eastAsia="zh-CN"/>
        </w:rPr>
        <w:t xml:space="preserve"> SAL</w:t>
      </w:r>
      <w:r w:rsidRPr="00873CB5">
        <w:rPr>
          <w:rFonts w:eastAsia="SimSun" w:cs="Arial"/>
          <w:lang w:eastAsia="zh-CN"/>
        </w:rPr>
        <w:t>。</w:t>
      </w:r>
    </w:p>
    <w:p w:rsidR="009A4C7C" w:rsidRPr="00873CB5" w:rsidRDefault="009A4C7C" w:rsidP="00DB32A2">
      <w:pPr>
        <w:pStyle w:val="PURBullet-Indented"/>
        <w:rPr>
          <w:rFonts w:eastAsia="SimSun" w:cs="Arial"/>
          <w:lang w:eastAsia="zh-CN"/>
        </w:rPr>
      </w:pPr>
      <w:r w:rsidRPr="00873CB5">
        <w:rPr>
          <w:rFonts w:eastAsia="SimSun" w:cs="Arial"/>
          <w:lang w:eastAsia="zh-CN"/>
        </w:rPr>
        <w:t>客户端</w:t>
      </w:r>
      <w:r w:rsidRPr="00873CB5">
        <w:rPr>
          <w:rFonts w:eastAsia="SimSun" w:cs="Arial"/>
          <w:lang w:eastAsia="zh-CN"/>
        </w:rPr>
        <w:t xml:space="preserve"> SAL </w:t>
      </w:r>
      <w:r w:rsidRPr="00873CB5">
        <w:rPr>
          <w:rFonts w:eastAsia="SimSun" w:cs="Arial"/>
          <w:lang w:eastAsia="zh-CN"/>
        </w:rPr>
        <w:t>不允许管理任何运行着服务器操作系统的</w:t>
      </w:r>
      <w:r w:rsidRPr="00873CB5">
        <w:rPr>
          <w:rFonts w:eastAsia="SimSun" w:cs="Arial"/>
          <w:lang w:eastAsia="zh-CN"/>
        </w:rPr>
        <w:t xml:space="preserve"> OSE</w:t>
      </w:r>
      <w:r w:rsidRPr="00873CB5">
        <w:rPr>
          <w:rFonts w:eastAsia="SimSun" w:cs="Arial"/>
          <w:lang w:eastAsia="zh-CN"/>
        </w:rPr>
        <w:t>。</w:t>
      </w:r>
    </w:p>
    <w:p w:rsidR="00FD0B26" w:rsidRPr="00873CB5" w:rsidRDefault="00FD0B26" w:rsidP="00FD0B26">
      <w:pPr>
        <w:pStyle w:val="PURBlueStrong-Indented"/>
        <w:rPr>
          <w:rFonts w:eastAsia="SimSun" w:cs="Arial"/>
          <w:lang w:eastAsia="zh-CN"/>
        </w:rPr>
      </w:pPr>
      <w:r w:rsidRPr="00873CB5">
        <w:rPr>
          <w:rFonts w:eastAsia="SimSun" w:cs="Arial"/>
          <w:lang w:eastAsia="zh-CN"/>
        </w:rPr>
        <w:t>订户访问许可</w:t>
      </w:r>
      <w:r w:rsidRPr="00873CB5">
        <w:rPr>
          <w:rFonts w:eastAsia="SimSun" w:cs="Arial"/>
          <w:lang w:eastAsia="zh-CN"/>
        </w:rPr>
        <w:t xml:space="preserve"> (SAL) </w:t>
      </w:r>
      <w:r w:rsidRPr="00873CB5">
        <w:rPr>
          <w:rFonts w:eastAsia="SimSun" w:cs="Arial"/>
          <w:lang w:eastAsia="zh-CN"/>
        </w:rPr>
        <w:t>的重新分配</w:t>
      </w:r>
    </w:p>
    <w:p w:rsidR="00FD0B26" w:rsidRPr="00873CB5" w:rsidRDefault="00FD0B26" w:rsidP="00FD0B26">
      <w:pPr>
        <w:pStyle w:val="PURBody-Indented"/>
        <w:rPr>
          <w:rFonts w:eastAsia="SimSun" w:cs="Arial"/>
        </w:rPr>
      </w:pPr>
      <w:r w:rsidRPr="00873CB5">
        <w:rPr>
          <w:rFonts w:eastAsia="SimSun" w:cs="Arial"/>
        </w:rPr>
        <w:t>您可以：</w:t>
      </w:r>
    </w:p>
    <w:p w:rsidR="00FD0B26" w:rsidRPr="00873CB5" w:rsidRDefault="00FD0B26" w:rsidP="00DB32A2">
      <w:pPr>
        <w:pStyle w:val="PURBullet-Indented"/>
        <w:rPr>
          <w:rFonts w:eastAsia="SimSun" w:cs="Arial"/>
          <w:lang w:eastAsia="zh-CN"/>
        </w:rPr>
      </w:pPr>
      <w:r w:rsidRPr="00873CB5">
        <w:rPr>
          <w:rFonts w:eastAsia="SimSun" w:cs="Arial"/>
          <w:lang w:eastAsia="zh-CN"/>
        </w:rPr>
        <w:t>永久性地将一台设备的设备</w:t>
      </w:r>
      <w:r w:rsidRPr="00873CB5">
        <w:rPr>
          <w:rFonts w:eastAsia="SimSun" w:cs="Arial"/>
          <w:lang w:eastAsia="zh-CN"/>
        </w:rPr>
        <w:t xml:space="preserve"> SAL </w:t>
      </w:r>
      <w:r w:rsidRPr="00873CB5">
        <w:rPr>
          <w:rFonts w:eastAsia="SimSun" w:cs="Arial"/>
          <w:lang w:eastAsia="zh-CN"/>
        </w:rPr>
        <w:t>重新分配给另一台设备，或将一位用户的用户</w:t>
      </w:r>
      <w:r w:rsidRPr="00873CB5">
        <w:rPr>
          <w:rFonts w:eastAsia="SimSun" w:cs="Arial"/>
          <w:lang w:eastAsia="zh-CN"/>
        </w:rPr>
        <w:t xml:space="preserve"> SAL </w:t>
      </w:r>
      <w:r w:rsidRPr="00873CB5">
        <w:rPr>
          <w:rFonts w:eastAsia="SimSun" w:cs="Arial"/>
          <w:lang w:eastAsia="zh-CN"/>
        </w:rPr>
        <w:t>重新分配给另一位用户；或者</w:t>
      </w:r>
    </w:p>
    <w:p w:rsidR="00FD0B26" w:rsidRPr="00873CB5" w:rsidRDefault="00FD0B26" w:rsidP="00DB32A2">
      <w:pPr>
        <w:pStyle w:val="PURBullet-Indented"/>
        <w:rPr>
          <w:rFonts w:eastAsia="SimSun" w:cs="Arial"/>
          <w:lang w:eastAsia="zh-CN"/>
        </w:rPr>
      </w:pPr>
      <w:r w:rsidRPr="00873CB5">
        <w:rPr>
          <w:rFonts w:eastAsia="SimSun" w:cs="Arial"/>
          <w:lang w:eastAsia="zh-CN"/>
        </w:rPr>
        <w:t>在第一个设备无法使用时暂时将设备</w:t>
      </w:r>
      <w:r w:rsidRPr="00873CB5">
        <w:rPr>
          <w:rFonts w:eastAsia="SimSun" w:cs="Arial"/>
          <w:lang w:eastAsia="zh-CN"/>
        </w:rPr>
        <w:t xml:space="preserve"> SAL </w:t>
      </w:r>
      <w:r w:rsidRPr="00873CB5">
        <w:rPr>
          <w:rFonts w:eastAsia="SimSun" w:cs="Arial"/>
          <w:lang w:eastAsia="zh-CN"/>
        </w:rPr>
        <w:t>转让给替代设备，或在用户不在时，暂时将用户</w:t>
      </w:r>
      <w:r w:rsidRPr="00873CB5">
        <w:rPr>
          <w:rFonts w:eastAsia="SimSun" w:cs="Arial"/>
          <w:lang w:eastAsia="zh-CN"/>
        </w:rPr>
        <w:t xml:space="preserve"> SAL </w:t>
      </w:r>
      <w:r w:rsidRPr="00873CB5">
        <w:rPr>
          <w:rFonts w:eastAsia="SimSun" w:cs="Arial"/>
          <w:lang w:eastAsia="zh-CN"/>
        </w:rPr>
        <w:t>转让给临时员工。</w:t>
      </w:r>
    </w:p>
    <w:p w:rsidR="00A23961" w:rsidRPr="00873CB5" w:rsidRDefault="003814EB" w:rsidP="00A23961">
      <w:pPr>
        <w:pStyle w:val="PURBlueStrong"/>
        <w:rPr>
          <w:rFonts w:eastAsia="SimSun" w:cs="Arial"/>
          <w:lang w:eastAsia="zh-CN"/>
        </w:rPr>
      </w:pPr>
      <w:r w:rsidRPr="00873CB5">
        <w:rPr>
          <w:rStyle w:val="PURBlueStrong-IndentedChar"/>
          <w:rFonts w:eastAsia="SimSun" w:cs="Arial"/>
          <w:smallCaps/>
          <w:lang w:eastAsia="zh-CN"/>
        </w:rPr>
        <w:t>管理</w:t>
      </w:r>
      <w:r w:rsidRPr="00873CB5">
        <w:rPr>
          <w:rStyle w:val="PURBlueStrong-IndentedChar"/>
          <w:rFonts w:eastAsia="SimSun" w:cs="Arial"/>
          <w:smallCaps/>
          <w:lang w:eastAsia="zh-CN"/>
        </w:rPr>
        <w:t xml:space="preserve"> SAL</w:t>
      </w:r>
    </w:p>
    <w:p w:rsidR="00A23961" w:rsidRPr="00873CB5" w:rsidRDefault="00A23961" w:rsidP="007B2A51">
      <w:pPr>
        <w:pStyle w:val="PURBody-Indented"/>
        <w:rPr>
          <w:rFonts w:eastAsia="SimSun" w:cs="Arial"/>
          <w:lang w:eastAsia="zh-CN"/>
        </w:rPr>
      </w:pPr>
      <w:r w:rsidRPr="00873CB5">
        <w:rPr>
          <w:rFonts w:eastAsia="SimSun" w:cs="Arial"/>
          <w:lang w:eastAsia="zh-CN"/>
        </w:rPr>
        <w:t>如果您获得了用户客户端</w:t>
      </w:r>
      <w:r w:rsidRPr="00873CB5">
        <w:rPr>
          <w:rFonts w:eastAsia="SimSun" w:cs="Arial"/>
          <w:lang w:eastAsia="zh-CN"/>
        </w:rPr>
        <w:t xml:space="preserve"> SAL</w:t>
      </w:r>
      <w:r w:rsidRPr="00873CB5">
        <w:rPr>
          <w:rFonts w:eastAsia="SimSun" w:cs="Arial"/>
          <w:lang w:eastAsia="zh-CN"/>
        </w:rPr>
        <w:t>，必须将它们分配给您的服务器软件实例管理的</w:t>
      </w:r>
      <w:r w:rsidRPr="00873CB5">
        <w:rPr>
          <w:rFonts w:eastAsia="SimSun" w:cs="Arial"/>
          <w:lang w:eastAsia="zh-CN"/>
        </w:rPr>
        <w:t xml:space="preserve"> OSE </w:t>
      </w:r>
      <w:r w:rsidRPr="00873CB5">
        <w:rPr>
          <w:rFonts w:eastAsia="SimSun" w:cs="Arial"/>
          <w:lang w:eastAsia="zh-CN"/>
        </w:rPr>
        <w:t>的用户。</w:t>
      </w:r>
    </w:p>
    <w:p w:rsidR="00A23961" w:rsidRPr="00873CB5" w:rsidRDefault="00A23961" w:rsidP="007B2A51">
      <w:pPr>
        <w:pStyle w:val="PURBody-Indented"/>
        <w:rPr>
          <w:rFonts w:eastAsia="SimSun" w:cs="Arial"/>
          <w:lang w:eastAsia="zh-CN"/>
        </w:rPr>
      </w:pPr>
      <w:r w:rsidRPr="00873CB5">
        <w:rPr>
          <w:rFonts w:eastAsia="SimSun" w:cs="Arial"/>
          <w:lang w:eastAsia="zh-CN"/>
        </w:rPr>
        <w:t>如果您获得了</w:t>
      </w:r>
      <w:r w:rsidRPr="00873CB5">
        <w:rPr>
          <w:rFonts w:eastAsia="SimSun" w:cs="Arial"/>
          <w:lang w:eastAsia="zh-CN"/>
        </w:rPr>
        <w:t xml:space="preserve"> OSE </w:t>
      </w:r>
      <w:r w:rsidRPr="00873CB5">
        <w:rPr>
          <w:rFonts w:eastAsia="SimSun" w:cs="Arial"/>
          <w:lang w:eastAsia="zh-CN"/>
        </w:rPr>
        <w:t>客户端</w:t>
      </w:r>
      <w:r w:rsidRPr="00873CB5">
        <w:rPr>
          <w:rFonts w:eastAsia="SimSun" w:cs="Arial"/>
          <w:lang w:eastAsia="zh-CN"/>
        </w:rPr>
        <w:t xml:space="preserve"> SAL</w:t>
      </w:r>
      <w:r w:rsidRPr="00873CB5">
        <w:rPr>
          <w:rFonts w:eastAsia="SimSun" w:cs="Arial"/>
          <w:lang w:eastAsia="zh-CN"/>
        </w:rPr>
        <w:t>，必须将它们分配给将运行您的托管</w:t>
      </w:r>
      <w:r w:rsidRPr="00873CB5">
        <w:rPr>
          <w:rFonts w:eastAsia="SimSun" w:cs="Arial"/>
          <w:lang w:eastAsia="zh-CN"/>
        </w:rPr>
        <w:t xml:space="preserve"> OSE </w:t>
      </w:r>
      <w:r w:rsidRPr="00873CB5">
        <w:rPr>
          <w:rFonts w:eastAsia="SimSun" w:cs="Arial"/>
          <w:lang w:eastAsia="zh-CN"/>
        </w:rPr>
        <w:t>的设备。硬件分区或刀片被视为单独的设备。任何时候，一台设备上同时管理的</w:t>
      </w:r>
      <w:r w:rsidRPr="00873CB5">
        <w:rPr>
          <w:rFonts w:eastAsia="SimSun" w:cs="Arial"/>
          <w:lang w:eastAsia="zh-CN"/>
        </w:rPr>
        <w:t xml:space="preserve"> OSE </w:t>
      </w:r>
      <w:r w:rsidRPr="00873CB5">
        <w:rPr>
          <w:rFonts w:eastAsia="SimSun" w:cs="Arial"/>
          <w:lang w:eastAsia="zh-CN"/>
        </w:rPr>
        <w:t>的数量都不能超过分配给该设备的</w:t>
      </w:r>
      <w:r w:rsidRPr="00873CB5">
        <w:rPr>
          <w:rFonts w:eastAsia="SimSun" w:cs="Arial"/>
          <w:lang w:eastAsia="zh-CN"/>
        </w:rPr>
        <w:t xml:space="preserve"> OSE </w:t>
      </w:r>
      <w:r w:rsidRPr="00873CB5">
        <w:rPr>
          <w:rFonts w:eastAsia="SimSun" w:cs="Arial"/>
          <w:lang w:eastAsia="zh-CN"/>
        </w:rPr>
        <w:t>客户端管理</w:t>
      </w:r>
      <w:r w:rsidRPr="00873CB5">
        <w:rPr>
          <w:rFonts w:eastAsia="SimSun" w:cs="Arial"/>
          <w:lang w:eastAsia="zh-CN"/>
        </w:rPr>
        <w:t xml:space="preserve"> SAL </w:t>
      </w:r>
      <w:r w:rsidRPr="00873CB5">
        <w:rPr>
          <w:rFonts w:eastAsia="SimSun" w:cs="Arial"/>
          <w:lang w:eastAsia="zh-CN"/>
        </w:rPr>
        <w:t>的数量。</w:t>
      </w:r>
    </w:p>
    <w:p w:rsidR="00A23961" w:rsidRPr="00873CB5" w:rsidRDefault="00A23961" w:rsidP="007B2A51">
      <w:pPr>
        <w:pStyle w:val="PURBody-Indented"/>
        <w:rPr>
          <w:rFonts w:eastAsia="SimSun" w:cs="Arial"/>
          <w:lang w:eastAsia="zh-CN"/>
        </w:rPr>
      </w:pPr>
      <w:r w:rsidRPr="00873CB5">
        <w:rPr>
          <w:rFonts w:eastAsia="SimSun" w:cs="Arial"/>
          <w:lang w:eastAsia="zh-CN"/>
        </w:rPr>
        <w:t>下面的</w:t>
      </w:r>
      <w:r w:rsidRPr="00986414">
        <w:rPr>
          <w:rFonts w:ascii="SimSun" w:eastAsia="SimSun" w:hAnsi="SimSun" w:cs="Arial"/>
          <w:lang w:eastAsia="zh-CN"/>
        </w:rPr>
        <w:t>“</w:t>
      </w:r>
      <w:r w:rsidRPr="00873CB5">
        <w:rPr>
          <w:rFonts w:eastAsia="SimSun" w:cs="Arial"/>
          <w:lang w:eastAsia="zh-CN"/>
        </w:rPr>
        <w:t>产品特定许可条款</w:t>
      </w:r>
      <w:r w:rsidRPr="00986414">
        <w:rPr>
          <w:rFonts w:ascii="SimSun" w:eastAsia="SimSun" w:hAnsi="SimSun" w:cs="Arial"/>
          <w:lang w:eastAsia="zh-CN"/>
        </w:rPr>
        <w:t>”</w:t>
      </w:r>
      <w:r w:rsidRPr="00873CB5">
        <w:rPr>
          <w:rFonts w:eastAsia="SimSun" w:cs="Arial"/>
          <w:lang w:eastAsia="zh-CN"/>
        </w:rPr>
        <w:t>一节列出了每个产品的</w:t>
      </w:r>
      <w:r w:rsidRPr="00873CB5">
        <w:rPr>
          <w:rStyle w:val="PURBody-IndentedChar"/>
          <w:rFonts w:eastAsia="SimSun" w:cs="Arial"/>
          <w:lang w:eastAsia="zh-CN"/>
        </w:rPr>
        <w:t>相应客户端管理</w:t>
      </w:r>
      <w:r w:rsidRPr="00873CB5">
        <w:rPr>
          <w:rStyle w:val="PURBody-IndentedChar"/>
          <w:rFonts w:eastAsia="SimSun" w:cs="Arial"/>
          <w:lang w:eastAsia="zh-CN"/>
        </w:rPr>
        <w:t xml:space="preserve"> SAL</w:t>
      </w:r>
      <w:r w:rsidRPr="00873CB5">
        <w:rPr>
          <w:rFonts w:eastAsia="SimSun" w:cs="Arial"/>
          <w:lang w:eastAsia="zh-CN"/>
        </w:rPr>
        <w:t>（</w:t>
      </w:r>
      <w:r w:rsidRPr="00873CB5">
        <w:rPr>
          <w:rFonts w:eastAsia="SimSun" w:cs="Arial"/>
          <w:lang w:eastAsia="zh-CN"/>
        </w:rPr>
        <w:t xml:space="preserve">OSE </w:t>
      </w:r>
      <w:r w:rsidRPr="00873CB5">
        <w:rPr>
          <w:rFonts w:eastAsia="SimSun" w:cs="Arial"/>
          <w:lang w:eastAsia="zh-CN"/>
        </w:rPr>
        <w:t>或用户）。</w:t>
      </w:r>
    </w:p>
    <w:p w:rsidR="00A23961" w:rsidRPr="005B4A7B" w:rsidRDefault="00A23961" w:rsidP="007B2A51">
      <w:pPr>
        <w:pStyle w:val="PURBody-Indented"/>
        <w:rPr>
          <w:rFonts w:eastAsia="SimSun" w:cs="Arial"/>
          <w:spacing w:val="-2"/>
          <w:lang w:eastAsia="zh-CN"/>
        </w:rPr>
      </w:pPr>
      <w:r w:rsidRPr="005B4A7B">
        <w:rPr>
          <w:rFonts w:eastAsia="SimSun" w:cs="Arial"/>
          <w:spacing w:val="-2"/>
          <w:lang w:eastAsia="zh-CN"/>
        </w:rPr>
        <w:t>在本段落中，</w:t>
      </w:r>
      <w:r w:rsidRPr="005B4A7B">
        <w:rPr>
          <w:rFonts w:ascii="SimSun" w:eastAsia="SimSun" w:hAnsi="SimSun" w:cs="Arial"/>
          <w:spacing w:val="-2"/>
          <w:lang w:eastAsia="zh-CN"/>
        </w:rPr>
        <w:t>“</w:t>
      </w:r>
      <w:r w:rsidRPr="005B4A7B">
        <w:rPr>
          <w:rFonts w:eastAsia="SimSun" w:cs="Arial"/>
          <w:spacing w:val="-2"/>
          <w:lang w:eastAsia="zh-CN"/>
        </w:rPr>
        <w:t>管理</w:t>
      </w:r>
      <w:r w:rsidRPr="005B4A7B">
        <w:rPr>
          <w:rFonts w:ascii="SimSun" w:eastAsia="SimSun" w:hAnsi="SimSun" w:cs="Arial"/>
          <w:spacing w:val="-2"/>
          <w:lang w:eastAsia="zh-CN"/>
        </w:rPr>
        <w:t>”</w:t>
      </w:r>
      <w:r w:rsidRPr="005B4A7B">
        <w:rPr>
          <w:rFonts w:eastAsia="SimSun" w:cs="Arial"/>
          <w:spacing w:val="-2"/>
          <w:lang w:eastAsia="zh-CN"/>
        </w:rPr>
        <w:t xml:space="preserve">OSE </w:t>
      </w:r>
      <w:r w:rsidRPr="005B4A7B">
        <w:rPr>
          <w:rFonts w:eastAsia="SimSun" w:cs="Arial"/>
          <w:spacing w:val="-2"/>
          <w:lang w:eastAsia="zh-CN"/>
        </w:rPr>
        <w:t>是指请求或接收有关与</w:t>
      </w:r>
      <w:r w:rsidRPr="005B4A7B">
        <w:rPr>
          <w:rFonts w:eastAsia="SimSun" w:cs="Arial"/>
          <w:spacing w:val="-2"/>
          <w:lang w:eastAsia="zh-CN"/>
        </w:rPr>
        <w:t xml:space="preserve"> OSE</w:t>
      </w:r>
      <w:r w:rsidRPr="005B4A7B">
        <w:rPr>
          <w:rFonts w:eastAsia="SimSun" w:cs="Arial"/>
          <w:spacing w:val="-2"/>
          <w:lang w:eastAsia="zh-CN"/>
        </w:rPr>
        <w:t>（请参阅</w:t>
      </w:r>
      <w:r w:rsidRPr="005B4A7B">
        <w:rPr>
          <w:rFonts w:ascii="SimSun" w:eastAsia="SimSun" w:hAnsi="SimSun" w:cs="Arial"/>
          <w:spacing w:val="-2"/>
          <w:lang w:eastAsia="zh-CN"/>
        </w:rPr>
        <w:t>“</w:t>
      </w:r>
      <w:r w:rsidRPr="005B4A7B">
        <w:rPr>
          <w:rFonts w:eastAsia="SimSun" w:cs="Arial"/>
          <w:spacing w:val="-2"/>
          <w:lang w:eastAsia="zh-CN"/>
        </w:rPr>
        <w:t>操作系统环境</w:t>
      </w:r>
      <w:r w:rsidRPr="005B4A7B">
        <w:rPr>
          <w:rFonts w:eastAsia="SimSun" w:cs="Arial"/>
          <w:spacing w:val="-2"/>
          <w:lang w:eastAsia="zh-CN"/>
        </w:rPr>
        <w:t xml:space="preserve"> (OSE)</w:t>
      </w:r>
      <w:r w:rsidRPr="005B4A7B">
        <w:rPr>
          <w:rFonts w:ascii="SimSun" w:eastAsia="SimSun" w:hAnsi="SimSun" w:cs="Arial"/>
          <w:spacing w:val="-2"/>
          <w:lang w:eastAsia="zh-CN"/>
        </w:rPr>
        <w:t>”</w:t>
      </w:r>
      <w:r w:rsidRPr="005B4A7B">
        <w:rPr>
          <w:rFonts w:eastAsia="SimSun" w:cs="Arial"/>
          <w:spacing w:val="-2"/>
          <w:lang w:eastAsia="zh-CN"/>
        </w:rPr>
        <w:t>）直接或间接关联的硬件或软件的数据、</w:t>
      </w:r>
      <w:r w:rsidR="00360F74">
        <w:rPr>
          <w:rFonts w:eastAsia="SimSun" w:cs="Arial"/>
          <w:spacing w:val="-2"/>
          <w:lang w:eastAsia="zh-CN"/>
        </w:rPr>
        <w:br/>
      </w:r>
      <w:r w:rsidRPr="005B4A7B">
        <w:rPr>
          <w:rFonts w:eastAsia="SimSun" w:cs="Arial"/>
          <w:spacing w:val="-2"/>
          <w:lang w:eastAsia="zh-CN"/>
        </w:rPr>
        <w:t>配置与</w:t>
      </w:r>
      <w:r w:rsidRPr="005B4A7B">
        <w:rPr>
          <w:rFonts w:eastAsia="SimSun" w:cs="Arial"/>
          <w:spacing w:val="-2"/>
          <w:lang w:eastAsia="zh-CN"/>
        </w:rPr>
        <w:t xml:space="preserve"> OSE </w:t>
      </w:r>
      <w:r w:rsidRPr="005B4A7B">
        <w:rPr>
          <w:rFonts w:eastAsia="SimSun" w:cs="Arial"/>
          <w:spacing w:val="-2"/>
          <w:lang w:eastAsia="zh-CN"/>
        </w:rPr>
        <w:t>直接或间接关联的硬件或软件，或向与</w:t>
      </w:r>
      <w:r w:rsidRPr="005B4A7B">
        <w:rPr>
          <w:rFonts w:eastAsia="SimSun" w:cs="Arial"/>
          <w:spacing w:val="-2"/>
          <w:lang w:eastAsia="zh-CN"/>
        </w:rPr>
        <w:t xml:space="preserve"> OSE </w:t>
      </w:r>
      <w:r w:rsidRPr="005B4A7B">
        <w:rPr>
          <w:rFonts w:eastAsia="SimSun" w:cs="Arial"/>
          <w:spacing w:val="-2"/>
          <w:lang w:eastAsia="zh-CN"/>
        </w:rPr>
        <w:t>直接或间接关联的硬件或软件发出指令。这不包括检查设备或</w:t>
      </w:r>
      <w:r w:rsidRPr="005B4A7B">
        <w:rPr>
          <w:rFonts w:eastAsia="SimSun" w:cs="Arial"/>
          <w:spacing w:val="-2"/>
          <w:lang w:eastAsia="zh-CN"/>
        </w:rPr>
        <w:t xml:space="preserve"> OSE </w:t>
      </w:r>
      <w:r w:rsidRPr="005B4A7B">
        <w:rPr>
          <w:rFonts w:eastAsia="SimSun" w:cs="Arial"/>
          <w:spacing w:val="-2"/>
          <w:lang w:eastAsia="zh-CN"/>
        </w:rPr>
        <w:t>是否存在。</w:t>
      </w:r>
    </w:p>
    <w:p w:rsidR="00A23961" w:rsidRPr="00873CB5" w:rsidRDefault="00A23961" w:rsidP="007B2A51">
      <w:pPr>
        <w:pStyle w:val="PURBody-Indented"/>
        <w:rPr>
          <w:rFonts w:eastAsia="SimSun" w:cs="Arial"/>
          <w:lang w:eastAsia="zh-CN"/>
        </w:rPr>
      </w:pPr>
      <w:r w:rsidRPr="00873CB5">
        <w:rPr>
          <w:rFonts w:eastAsia="SimSun" w:cs="Arial"/>
          <w:lang w:eastAsia="zh-CN"/>
        </w:rPr>
        <w:t>对于以下情况，您不需要管理</w:t>
      </w:r>
      <w:r w:rsidRPr="00873CB5">
        <w:rPr>
          <w:rFonts w:eastAsia="SimSun" w:cs="Arial"/>
          <w:lang w:eastAsia="zh-CN"/>
        </w:rPr>
        <w:t xml:space="preserve"> SAL</w:t>
      </w:r>
      <w:r w:rsidRPr="00873CB5">
        <w:rPr>
          <w:rFonts w:eastAsia="SimSun" w:cs="Arial"/>
          <w:lang w:eastAsia="zh-CN"/>
        </w:rPr>
        <w:t>：</w:t>
      </w:r>
    </w:p>
    <w:p w:rsidR="00A23961" w:rsidRPr="00873CB5" w:rsidRDefault="00372326" w:rsidP="00DB32A2">
      <w:pPr>
        <w:pStyle w:val="PURBullet-Indented"/>
        <w:rPr>
          <w:rFonts w:eastAsia="SimSun" w:cs="Arial"/>
          <w:lang w:eastAsia="zh-CN"/>
        </w:rPr>
      </w:pPr>
      <w:r w:rsidRPr="00873CB5">
        <w:rPr>
          <w:rFonts w:eastAsia="SimSun" w:cs="Arial"/>
          <w:lang w:eastAsia="zh-CN"/>
        </w:rPr>
        <w:t>任何没有运行软件实例的</w:t>
      </w:r>
      <w:r w:rsidRPr="00873CB5">
        <w:rPr>
          <w:rFonts w:eastAsia="SimSun" w:cs="Arial"/>
          <w:lang w:eastAsia="zh-CN"/>
        </w:rPr>
        <w:t xml:space="preserve"> OSE</w:t>
      </w:r>
    </w:p>
    <w:p w:rsidR="00A23961" w:rsidRPr="00873CB5" w:rsidRDefault="00372326" w:rsidP="00DB32A2">
      <w:pPr>
        <w:pStyle w:val="PURBullet-Indented"/>
        <w:rPr>
          <w:rFonts w:eastAsia="SimSun" w:cs="Arial"/>
          <w:lang w:eastAsia="zh-CN"/>
        </w:rPr>
      </w:pPr>
      <w:r w:rsidRPr="00873CB5">
        <w:rPr>
          <w:rFonts w:eastAsia="SimSun" w:cs="Arial"/>
          <w:lang w:eastAsia="zh-CN"/>
        </w:rPr>
        <w:t>任何仅用作网络基础结构设备（</w:t>
      </w:r>
      <w:r w:rsidRPr="00873CB5">
        <w:rPr>
          <w:rFonts w:eastAsia="SimSun" w:cs="Arial"/>
          <w:lang w:eastAsia="zh-CN"/>
        </w:rPr>
        <w:t xml:space="preserve">OSI </w:t>
      </w:r>
      <w:r w:rsidRPr="00873CB5">
        <w:rPr>
          <w:rFonts w:eastAsia="SimSun" w:cs="Arial"/>
          <w:lang w:eastAsia="zh-CN"/>
        </w:rPr>
        <w:t>第</w:t>
      </w:r>
      <w:r w:rsidRPr="00873CB5">
        <w:rPr>
          <w:rFonts w:eastAsia="SimSun" w:cs="Arial"/>
          <w:lang w:eastAsia="zh-CN"/>
        </w:rPr>
        <w:t xml:space="preserve"> 3 </w:t>
      </w:r>
      <w:r w:rsidRPr="00873CB5">
        <w:rPr>
          <w:rFonts w:eastAsia="SimSun" w:cs="Arial"/>
          <w:lang w:eastAsia="zh-CN"/>
        </w:rPr>
        <w:t>层或更低）的设备</w:t>
      </w:r>
    </w:p>
    <w:p w:rsidR="00372326" w:rsidRPr="00873CB5" w:rsidRDefault="00372326" w:rsidP="00DB32A2">
      <w:pPr>
        <w:pStyle w:val="PURBullet-Indented"/>
        <w:rPr>
          <w:rFonts w:eastAsia="SimSun" w:cs="Arial"/>
          <w:lang w:eastAsia="zh-CN"/>
        </w:rPr>
      </w:pPr>
      <w:r w:rsidRPr="00873CB5">
        <w:rPr>
          <w:rFonts w:eastAsia="SimSun" w:cs="Arial"/>
          <w:lang w:eastAsia="zh-CN"/>
        </w:rPr>
        <w:t>任何在转换过程中从物理转换为虚拟的</w:t>
      </w:r>
      <w:r w:rsidRPr="00873CB5">
        <w:rPr>
          <w:rFonts w:eastAsia="SimSun" w:cs="Arial"/>
          <w:lang w:eastAsia="zh-CN"/>
        </w:rPr>
        <w:t xml:space="preserve"> OSE</w:t>
      </w:r>
    </w:p>
    <w:p w:rsidR="00A23961" w:rsidRPr="00873CB5" w:rsidRDefault="00A23961" w:rsidP="00DB32A2">
      <w:pPr>
        <w:pStyle w:val="PURBullet-Indented"/>
        <w:rPr>
          <w:rFonts w:eastAsia="SimSun" w:cs="Arial"/>
          <w:lang w:eastAsia="zh-CN"/>
        </w:rPr>
      </w:pPr>
      <w:r w:rsidRPr="00873CB5">
        <w:rPr>
          <w:rFonts w:eastAsia="SimSun" w:cs="Arial"/>
          <w:lang w:eastAsia="zh-CN"/>
        </w:rPr>
        <w:t>仅对其执行带外管理的任何设备，您均不需要管理</w:t>
      </w:r>
      <w:r w:rsidRPr="00873CB5">
        <w:rPr>
          <w:rFonts w:eastAsia="SimSun" w:cs="Arial"/>
          <w:lang w:eastAsia="zh-CN"/>
        </w:rPr>
        <w:t xml:space="preserve"> SAL</w:t>
      </w:r>
      <w:r w:rsidRPr="00873CB5">
        <w:rPr>
          <w:rFonts w:eastAsia="SimSun" w:cs="Arial"/>
          <w:lang w:eastAsia="zh-CN"/>
        </w:rPr>
        <w:t>。</w:t>
      </w:r>
      <w:r w:rsidRPr="00986414">
        <w:rPr>
          <w:rFonts w:ascii="SimSun" w:eastAsia="SimSun" w:hAnsi="SimSun" w:cs="Arial"/>
          <w:lang w:eastAsia="zh-CN"/>
        </w:rPr>
        <w:t>“</w:t>
      </w:r>
      <w:r w:rsidRPr="00873CB5">
        <w:rPr>
          <w:rFonts w:eastAsia="SimSun" w:cs="Arial"/>
          <w:lang w:eastAsia="zh-CN"/>
        </w:rPr>
        <w:t>带外管理</w:t>
      </w:r>
      <w:r w:rsidRPr="00986414">
        <w:rPr>
          <w:rFonts w:ascii="SimSun" w:eastAsia="SimSun" w:hAnsi="SimSun" w:cs="Arial"/>
          <w:lang w:eastAsia="zh-CN"/>
        </w:rPr>
        <w:t>”</w:t>
      </w:r>
      <w:r w:rsidRPr="00873CB5">
        <w:rPr>
          <w:rFonts w:eastAsia="SimSun" w:cs="Arial"/>
          <w:lang w:eastAsia="zh-CN"/>
        </w:rPr>
        <w:t>包含通过网络连接与硬件管理控制器进行交互，</w:t>
      </w:r>
      <w:r w:rsidR="00491C38">
        <w:rPr>
          <w:rFonts w:eastAsia="SimSun" w:cs="Arial"/>
          <w:lang w:eastAsia="zh-CN"/>
        </w:rPr>
        <w:br/>
      </w:r>
      <w:r w:rsidRPr="00873CB5">
        <w:rPr>
          <w:rFonts w:eastAsia="SimSun" w:cs="Arial"/>
          <w:lang w:eastAsia="zh-CN"/>
        </w:rPr>
        <w:t>从而监视或管理如下所示的硬件组件的状态：系统温度、风扇速度、电源开</w:t>
      </w:r>
      <w:r w:rsidRPr="00873CB5">
        <w:rPr>
          <w:rFonts w:eastAsia="SimSun" w:cs="Arial"/>
          <w:lang w:eastAsia="zh-CN"/>
        </w:rPr>
        <w:t>/</w:t>
      </w:r>
      <w:r w:rsidRPr="00873CB5">
        <w:rPr>
          <w:rFonts w:eastAsia="SimSun" w:cs="Arial"/>
          <w:lang w:eastAsia="zh-CN"/>
        </w:rPr>
        <w:t>关、系统重置、</w:t>
      </w:r>
      <w:r w:rsidRPr="00873CB5">
        <w:rPr>
          <w:rFonts w:eastAsia="SimSun" w:cs="Arial"/>
          <w:lang w:eastAsia="zh-CN"/>
        </w:rPr>
        <w:t xml:space="preserve">CPU </w:t>
      </w:r>
      <w:r w:rsidRPr="00873CB5">
        <w:rPr>
          <w:rFonts w:eastAsia="SimSun" w:cs="Arial"/>
          <w:lang w:eastAsia="zh-CN"/>
        </w:rPr>
        <w:t>可用性</w:t>
      </w:r>
    </w:p>
    <w:p w:rsidR="00A23961" w:rsidRPr="00873CB5" w:rsidRDefault="00A23961" w:rsidP="007B2A51">
      <w:pPr>
        <w:pStyle w:val="PURBody-Indented"/>
        <w:rPr>
          <w:rFonts w:eastAsia="SimSun" w:cs="Arial"/>
          <w:szCs w:val="22"/>
          <w:lang w:eastAsia="zh-CN"/>
        </w:rPr>
      </w:pPr>
      <w:r w:rsidRPr="00873CB5">
        <w:rPr>
          <w:rFonts w:eastAsia="SimSun" w:cs="Arial"/>
          <w:lang w:eastAsia="zh-CN"/>
        </w:rPr>
        <w:t>使用您的服务器上的任何服务器软件实例，您可以管理：</w:t>
      </w:r>
    </w:p>
    <w:p w:rsidR="00A23961" w:rsidRPr="00873CB5" w:rsidRDefault="00A23961" w:rsidP="00DB32A2">
      <w:pPr>
        <w:pStyle w:val="PURBullet-Indented"/>
        <w:rPr>
          <w:rFonts w:eastAsia="SimSun" w:cs="Arial"/>
          <w:lang w:eastAsia="zh-CN"/>
        </w:rPr>
      </w:pPr>
      <w:r w:rsidRPr="00873CB5">
        <w:rPr>
          <w:rFonts w:eastAsia="SimSun" w:cs="Arial"/>
          <w:lang w:eastAsia="zh-CN"/>
        </w:rPr>
        <w:t>一台设备上的任何数量的</w:t>
      </w:r>
      <w:r w:rsidRPr="00873CB5">
        <w:rPr>
          <w:rFonts w:eastAsia="SimSun" w:cs="Arial"/>
          <w:lang w:eastAsia="zh-CN"/>
        </w:rPr>
        <w:t xml:space="preserve"> OSE</w:t>
      </w:r>
      <w:r w:rsidRPr="00873CB5">
        <w:rPr>
          <w:rFonts w:eastAsia="SimSun" w:cs="Arial"/>
          <w:lang w:eastAsia="zh-CN"/>
        </w:rPr>
        <w:t>（如果您向该设备分配了相同数量的管理</w:t>
      </w:r>
      <w:r w:rsidRPr="00873CB5">
        <w:rPr>
          <w:rFonts w:eastAsia="SimSun" w:cs="Arial"/>
          <w:lang w:eastAsia="zh-CN"/>
        </w:rPr>
        <w:t xml:space="preserve"> SAL</w:t>
      </w:r>
      <w:r w:rsidRPr="00873CB5">
        <w:rPr>
          <w:rFonts w:eastAsia="SimSun" w:cs="Arial"/>
          <w:lang w:eastAsia="zh-CN"/>
        </w:rPr>
        <w:t>）。</w:t>
      </w:r>
    </w:p>
    <w:p w:rsidR="00A23961" w:rsidRPr="00873CB5" w:rsidRDefault="00A23961" w:rsidP="00DB32A2">
      <w:pPr>
        <w:pStyle w:val="PURBullet-Indented"/>
        <w:rPr>
          <w:rFonts w:eastAsia="SimSun" w:cs="Arial"/>
          <w:lang w:eastAsia="zh-CN"/>
        </w:rPr>
      </w:pPr>
      <w:r w:rsidRPr="00873CB5">
        <w:rPr>
          <w:rFonts w:eastAsia="SimSun" w:cs="Arial"/>
          <w:lang w:eastAsia="zh-CN"/>
        </w:rPr>
        <w:t xml:space="preserve">OSE </w:t>
      </w:r>
      <w:r w:rsidRPr="00873CB5">
        <w:rPr>
          <w:rFonts w:eastAsia="SimSun" w:cs="Arial"/>
          <w:lang w:eastAsia="zh-CN"/>
        </w:rPr>
        <w:t>用户使用情况（如果您向这些用户分配了管理</w:t>
      </w:r>
      <w:r w:rsidRPr="00873CB5">
        <w:rPr>
          <w:rFonts w:eastAsia="SimSun" w:cs="Arial"/>
          <w:lang w:eastAsia="zh-CN"/>
        </w:rPr>
        <w:t xml:space="preserve"> SAL</w:t>
      </w:r>
      <w:r w:rsidRPr="00873CB5">
        <w:rPr>
          <w:rFonts w:eastAsia="SimSun" w:cs="Arial"/>
          <w:lang w:eastAsia="zh-CN"/>
        </w:rPr>
        <w:t>）。</w:t>
      </w:r>
    </w:p>
    <w:p w:rsidR="009A4C7C" w:rsidRPr="00873CB5" w:rsidRDefault="009A4C7C" w:rsidP="009A4C7C">
      <w:pPr>
        <w:pStyle w:val="PURBlueStrong"/>
        <w:rPr>
          <w:rFonts w:eastAsia="SimSun" w:cs="Arial"/>
        </w:rPr>
      </w:pPr>
      <w:r w:rsidRPr="00873CB5">
        <w:rPr>
          <w:rFonts w:eastAsia="SimSun" w:cs="Arial"/>
        </w:rPr>
        <w:t xml:space="preserve">SAL </w:t>
      </w:r>
      <w:r w:rsidRPr="00873CB5">
        <w:rPr>
          <w:rFonts w:eastAsia="SimSun" w:cs="Arial"/>
        </w:rPr>
        <w:t>的重新分配</w:t>
      </w:r>
    </w:p>
    <w:p w:rsidR="009A4C7C" w:rsidRPr="00873CB5" w:rsidRDefault="009A4C7C" w:rsidP="009A4C7C">
      <w:pPr>
        <w:pStyle w:val="PURBody-Indented"/>
        <w:rPr>
          <w:rFonts w:eastAsia="SimSun" w:cs="Arial"/>
        </w:rPr>
      </w:pPr>
      <w:r w:rsidRPr="00873CB5">
        <w:rPr>
          <w:rFonts w:eastAsia="SimSun" w:cs="Arial"/>
        </w:rPr>
        <w:t>您可以：</w:t>
      </w:r>
    </w:p>
    <w:p w:rsidR="009A4C7C" w:rsidRPr="00873CB5" w:rsidRDefault="009A4C7C" w:rsidP="00DB32A2">
      <w:pPr>
        <w:pStyle w:val="PURBullet-Indented"/>
        <w:rPr>
          <w:rFonts w:eastAsia="SimSun" w:cs="Arial"/>
          <w:lang w:eastAsia="zh-CN"/>
        </w:rPr>
      </w:pPr>
      <w:r w:rsidRPr="00873CB5">
        <w:rPr>
          <w:rFonts w:eastAsia="SimSun" w:cs="Arial"/>
          <w:lang w:eastAsia="zh-CN"/>
        </w:rPr>
        <w:t>永久性地将</w:t>
      </w:r>
      <w:r w:rsidRPr="00873CB5">
        <w:rPr>
          <w:rFonts w:eastAsia="SimSun" w:cs="Arial"/>
          <w:lang w:eastAsia="zh-CN"/>
        </w:rPr>
        <w:t xml:space="preserve"> OSE </w:t>
      </w:r>
      <w:r w:rsidRPr="00873CB5">
        <w:rPr>
          <w:rFonts w:eastAsia="SimSun" w:cs="Arial"/>
          <w:lang w:eastAsia="zh-CN"/>
        </w:rPr>
        <w:t>客户端</w:t>
      </w:r>
      <w:r w:rsidRPr="00873CB5">
        <w:rPr>
          <w:rFonts w:eastAsia="SimSun" w:cs="Arial"/>
          <w:lang w:eastAsia="zh-CN"/>
        </w:rPr>
        <w:t xml:space="preserve"> SAL </w:t>
      </w:r>
      <w:r w:rsidRPr="00873CB5">
        <w:rPr>
          <w:rFonts w:eastAsia="SimSun" w:cs="Arial"/>
          <w:lang w:eastAsia="zh-CN"/>
        </w:rPr>
        <w:t>从一台设备重新分配给另一台设备，或将用户客户端</w:t>
      </w:r>
      <w:r w:rsidRPr="00873CB5">
        <w:rPr>
          <w:rFonts w:eastAsia="SimSun" w:cs="Arial"/>
          <w:lang w:eastAsia="zh-CN"/>
        </w:rPr>
        <w:t xml:space="preserve"> SAL </w:t>
      </w:r>
      <w:r w:rsidRPr="00873CB5">
        <w:rPr>
          <w:rFonts w:eastAsia="SimSun" w:cs="Arial"/>
          <w:lang w:eastAsia="zh-CN"/>
        </w:rPr>
        <w:t>重新分配给另一位用户；或者</w:t>
      </w:r>
    </w:p>
    <w:p w:rsidR="009A4C7C" w:rsidRPr="00873CB5" w:rsidRDefault="009A4C7C" w:rsidP="00DB32A2">
      <w:pPr>
        <w:pStyle w:val="PURBullet-Indented"/>
        <w:rPr>
          <w:rFonts w:eastAsia="SimSun" w:cs="Arial"/>
          <w:lang w:eastAsia="zh-CN"/>
        </w:rPr>
      </w:pPr>
      <w:r w:rsidRPr="00873CB5">
        <w:rPr>
          <w:rFonts w:eastAsia="SimSun" w:cs="Arial"/>
          <w:lang w:eastAsia="zh-CN"/>
        </w:rPr>
        <w:t>在第一个设备无法使用时暂时将</w:t>
      </w:r>
      <w:r w:rsidRPr="00873CB5">
        <w:rPr>
          <w:rFonts w:eastAsia="SimSun" w:cs="Arial"/>
          <w:lang w:eastAsia="zh-CN"/>
        </w:rPr>
        <w:t xml:space="preserve"> OSE </w:t>
      </w:r>
      <w:r w:rsidRPr="00873CB5">
        <w:rPr>
          <w:rFonts w:eastAsia="SimSun" w:cs="Arial"/>
          <w:lang w:eastAsia="zh-CN"/>
        </w:rPr>
        <w:t>客户端</w:t>
      </w:r>
      <w:r w:rsidRPr="00873CB5">
        <w:rPr>
          <w:rFonts w:eastAsia="SimSun" w:cs="Arial"/>
          <w:lang w:eastAsia="zh-CN"/>
        </w:rPr>
        <w:t xml:space="preserve"> SAL </w:t>
      </w:r>
      <w:r w:rsidRPr="00873CB5">
        <w:rPr>
          <w:rFonts w:eastAsia="SimSun" w:cs="Arial"/>
          <w:lang w:eastAsia="zh-CN"/>
        </w:rPr>
        <w:t>重新分配给替代设备，或当用户不在时暂时将用户客户端</w:t>
      </w:r>
      <w:r w:rsidRPr="00873CB5">
        <w:rPr>
          <w:rFonts w:eastAsia="SimSun" w:cs="Arial"/>
          <w:lang w:eastAsia="zh-CN"/>
        </w:rPr>
        <w:t xml:space="preserve"> </w:t>
      </w:r>
      <w:r w:rsidR="009B56DB">
        <w:rPr>
          <w:rFonts w:eastAsia="SimSun" w:cs="Arial"/>
          <w:lang w:eastAsia="zh-CN"/>
        </w:rPr>
        <w:br/>
      </w:r>
      <w:r w:rsidRPr="00873CB5">
        <w:rPr>
          <w:rFonts w:eastAsia="SimSun" w:cs="Arial"/>
          <w:lang w:eastAsia="zh-CN"/>
        </w:rPr>
        <w:t xml:space="preserve">SAL </w:t>
      </w:r>
      <w:r w:rsidRPr="00873CB5">
        <w:rPr>
          <w:rFonts w:eastAsia="SimSun" w:cs="Arial"/>
          <w:lang w:eastAsia="zh-CN"/>
        </w:rPr>
        <w:t>重新分配给临时员工。</w:t>
      </w:r>
    </w:p>
    <w:p w:rsidR="009A4C7C" w:rsidRPr="00873CB5" w:rsidRDefault="009A4C7C" w:rsidP="009A4C7C">
      <w:pPr>
        <w:pStyle w:val="PURBlueStrong"/>
        <w:rPr>
          <w:rFonts w:eastAsia="SimSun" w:cs="Arial"/>
          <w:lang w:eastAsia="zh-CN"/>
        </w:rPr>
      </w:pPr>
      <w:r w:rsidRPr="00873CB5">
        <w:rPr>
          <w:rFonts w:eastAsia="SimSun" w:cs="Arial"/>
          <w:lang w:eastAsia="zh-CN"/>
        </w:rPr>
        <w:t>软件</w:t>
      </w:r>
    </w:p>
    <w:p w:rsidR="009A4C7C" w:rsidRPr="00873CB5" w:rsidRDefault="009A4C7C" w:rsidP="009A4C7C">
      <w:pPr>
        <w:pStyle w:val="PURBody-Indented"/>
        <w:rPr>
          <w:rFonts w:eastAsia="SimSun" w:cs="Arial"/>
          <w:lang w:eastAsia="zh-CN"/>
        </w:rPr>
      </w:pPr>
      <w:r w:rsidRPr="00873CB5">
        <w:rPr>
          <w:rStyle w:val="Strong"/>
          <w:rFonts w:eastAsia="SimSun" w:cs="Arial"/>
          <w:lang w:eastAsia="zh-CN"/>
        </w:rPr>
        <w:t>运行服务器软件的实例：</w:t>
      </w:r>
      <w:r w:rsidRPr="00873CB5">
        <w:rPr>
          <w:rFonts w:eastAsia="SimSun" w:cs="Arial"/>
          <w:lang w:eastAsia="zh-CN"/>
        </w:rPr>
        <w:t>您可以在任意数量的设备上的物理或虚拟操作系统环境</w:t>
      </w:r>
      <w:r w:rsidRPr="00873CB5">
        <w:rPr>
          <w:rFonts w:eastAsia="SimSun" w:cs="Arial"/>
          <w:lang w:eastAsia="zh-CN"/>
        </w:rPr>
        <w:t xml:space="preserve"> (OSE) </w:t>
      </w:r>
      <w:r w:rsidRPr="00873CB5">
        <w:rPr>
          <w:rFonts w:eastAsia="SimSun" w:cs="Arial"/>
          <w:lang w:eastAsia="zh-CN"/>
        </w:rPr>
        <w:t>中，运行或以其他方式使用任意数量的服务器软件的实例。</w:t>
      </w:r>
    </w:p>
    <w:p w:rsidR="009A4C7C" w:rsidRPr="00873CB5" w:rsidRDefault="009A4C7C" w:rsidP="00AE023A">
      <w:pPr>
        <w:pStyle w:val="PURBody-Indented"/>
        <w:rPr>
          <w:rFonts w:eastAsia="SimSun" w:cs="Arial"/>
          <w:lang w:eastAsia="zh-CN"/>
        </w:rPr>
      </w:pPr>
      <w:r w:rsidRPr="00873CB5">
        <w:rPr>
          <w:rStyle w:val="Strong"/>
          <w:rFonts w:eastAsia="SimSun" w:cs="Arial"/>
          <w:lang w:eastAsia="zh-CN"/>
        </w:rPr>
        <w:t>运行客户端软件的实例：</w:t>
      </w:r>
      <w:r w:rsidRPr="00873CB5">
        <w:rPr>
          <w:rFonts w:eastAsia="SimSun" w:cs="Arial"/>
          <w:lang w:eastAsia="zh-CN"/>
        </w:rPr>
        <w:t>您可以在任意数量的设备上的物理或虚拟操作系统环境</w:t>
      </w:r>
      <w:r w:rsidRPr="00873CB5">
        <w:rPr>
          <w:rFonts w:eastAsia="SimSun" w:cs="Arial"/>
          <w:lang w:eastAsia="zh-CN"/>
        </w:rPr>
        <w:t xml:space="preserve"> (OSE) </w:t>
      </w:r>
      <w:r w:rsidRPr="00AE023A">
        <w:rPr>
          <w:rFonts w:eastAsia="SimSun" w:cs="Arial"/>
          <w:lang w:eastAsia="zh-CN"/>
        </w:rPr>
        <w:t>中运行或以其他方式使用</w:t>
      </w:r>
      <w:hyperlink w:anchor="Appendix1" w:history="1">
        <w:hyperlink w:anchor="Appendix1" w:history="1">
          <w:hyperlink w:anchor="附录 1" w:history="1">
            <w:hyperlink w:anchor="附录 1" w:history="1">
              <w:hyperlink w:anchor="附录 1" w:history="1">
                <w:hyperlink w:anchor="Appendix1" w:history="1">
                  <w:r w:rsidR="00AE023A" w:rsidRPr="00AE023A">
                    <w:rPr>
                      <w:rStyle w:val="Hyperlink"/>
                      <w:rFonts w:eastAsia="SimSun" w:cs="Arial"/>
                      <w:szCs w:val="18"/>
                      <w:lang w:eastAsia="zh-CN"/>
                    </w:rPr>
                    <w:t>附录</w:t>
                  </w:r>
                  <w:r w:rsidR="00AE023A" w:rsidRPr="00AE023A">
                    <w:rPr>
                      <w:rStyle w:val="Hyperlink"/>
                      <w:rFonts w:eastAsia="SimSun" w:cs="Arial"/>
                      <w:szCs w:val="18"/>
                      <w:lang w:eastAsia="zh-CN"/>
                    </w:rPr>
                    <w:t xml:space="preserve"> 1</w:t>
                  </w:r>
                </w:hyperlink>
              </w:hyperlink>
            </w:hyperlink>
          </w:hyperlink>
        </w:hyperlink>
      </w:hyperlink>
      <w:r w:rsidRPr="00873CB5">
        <w:rPr>
          <w:rFonts w:eastAsia="SimSun" w:cs="Arial"/>
          <w:lang w:eastAsia="zh-CN"/>
        </w:rPr>
        <w:t xml:space="preserve"> </w:t>
      </w:r>
      <w:r w:rsidRPr="00873CB5">
        <w:rPr>
          <w:rFonts w:eastAsia="SimSun" w:cs="Arial"/>
          <w:lang w:eastAsia="zh-CN"/>
        </w:rPr>
        <w:t>中列出的客户端软件任意数量的实例。客户端软件只能与服务器软件结合使用，无论是直接使用还是通过其他客户端软件间接使用。</w:t>
      </w:r>
    </w:p>
    <w:p w:rsidR="009A4C7C" w:rsidRPr="00873CB5" w:rsidRDefault="009A4C7C" w:rsidP="009A4C7C">
      <w:pPr>
        <w:pStyle w:val="PURBlueStrong"/>
        <w:rPr>
          <w:rFonts w:eastAsia="SimSun" w:cs="Arial"/>
          <w:lang w:eastAsia="zh-CN"/>
        </w:rPr>
      </w:pPr>
      <w:r w:rsidRPr="00873CB5">
        <w:rPr>
          <w:rStyle w:val="PURBlueStrong-IndentedChar"/>
          <w:rFonts w:eastAsia="SimSun" w:cs="Arial"/>
          <w:smallCaps/>
          <w:lang w:eastAsia="zh-CN"/>
        </w:rPr>
        <w:t>在服务器或存储介质上创建和存储实例</w:t>
      </w:r>
    </w:p>
    <w:p w:rsidR="009A4C7C" w:rsidRPr="00873CB5" w:rsidRDefault="003814EB" w:rsidP="009A4C7C">
      <w:pPr>
        <w:pStyle w:val="PURBody-Indented"/>
        <w:rPr>
          <w:rFonts w:eastAsia="SimSun" w:cs="Arial"/>
          <w:lang w:eastAsia="zh-CN"/>
        </w:rPr>
      </w:pPr>
      <w:r w:rsidRPr="00873CB5">
        <w:rPr>
          <w:rFonts w:eastAsia="SimSun" w:cs="Arial"/>
          <w:lang w:eastAsia="zh-CN"/>
        </w:rPr>
        <w:t>对于获得的每一份软件许可，您拥有以下附加权利：</w:t>
      </w:r>
    </w:p>
    <w:p w:rsidR="009A4C7C" w:rsidRPr="00873CB5" w:rsidRDefault="009A4C7C" w:rsidP="00DB32A2">
      <w:pPr>
        <w:pStyle w:val="PURBullet-Indented"/>
        <w:rPr>
          <w:rFonts w:eastAsia="SimSun" w:cs="Arial"/>
          <w:lang w:eastAsia="zh-CN"/>
        </w:rPr>
      </w:pPr>
      <w:r w:rsidRPr="00873CB5">
        <w:rPr>
          <w:rFonts w:eastAsia="SimSun" w:cs="Arial"/>
          <w:lang w:eastAsia="zh-CN"/>
        </w:rPr>
        <w:t>创建服务器软件和客户端软件的任意数量的实例。</w:t>
      </w:r>
    </w:p>
    <w:p w:rsidR="009A4C7C" w:rsidRPr="00873CB5" w:rsidRDefault="009A4C7C" w:rsidP="00DB32A2">
      <w:pPr>
        <w:pStyle w:val="PURBullet-Indented"/>
        <w:rPr>
          <w:rFonts w:eastAsia="SimSun" w:cs="Arial"/>
          <w:lang w:eastAsia="zh-CN"/>
        </w:rPr>
      </w:pPr>
      <w:r w:rsidRPr="00873CB5">
        <w:rPr>
          <w:rFonts w:eastAsia="SimSun" w:cs="Arial"/>
          <w:lang w:eastAsia="zh-CN"/>
        </w:rPr>
        <w:t>在任何服务器或存储介质上存储服务器软件和客户端软件的实例。</w:t>
      </w:r>
    </w:p>
    <w:p w:rsidR="009A4C7C" w:rsidRPr="00873CB5" w:rsidRDefault="009A4C7C" w:rsidP="00DB32A2">
      <w:pPr>
        <w:pStyle w:val="PURBullet-Indented"/>
        <w:rPr>
          <w:rFonts w:eastAsia="SimSun" w:cs="Arial"/>
          <w:lang w:eastAsia="zh-CN"/>
        </w:rPr>
      </w:pPr>
      <w:r w:rsidRPr="00873CB5">
        <w:rPr>
          <w:rFonts w:eastAsia="SimSun" w:cs="Arial"/>
          <w:lang w:eastAsia="zh-CN"/>
        </w:rPr>
        <w:t>创建和存储服务器软件及客户端软件的实例，但目的仅限于按照以上所述依据自己的任何软件许可行使运行服务器软件实例的权利（例如，不能将实例分发给第三方）。</w:t>
      </w:r>
    </w:p>
    <w:p w:rsidR="009A4C7C" w:rsidRPr="00873CB5" w:rsidRDefault="009A4C7C" w:rsidP="009A4C7C">
      <w:pPr>
        <w:pStyle w:val="PURBlueStrong"/>
        <w:rPr>
          <w:rStyle w:val="PURBlueStrong-IndentedChar"/>
          <w:rFonts w:eastAsia="SimSun" w:cs="Arial"/>
          <w:smallCaps/>
          <w:lang w:eastAsia="zh-CN"/>
        </w:rPr>
      </w:pPr>
      <w:r w:rsidRPr="00873CB5">
        <w:rPr>
          <w:rStyle w:val="PURBlueStrong-IndentedChar"/>
          <w:rFonts w:eastAsia="SimSun" w:cs="Arial"/>
          <w:smallCaps/>
          <w:lang w:eastAsia="zh-CN"/>
        </w:rPr>
        <w:t>管理和配置包</w:t>
      </w:r>
    </w:p>
    <w:p w:rsidR="009A4C7C" w:rsidRPr="00873CB5" w:rsidRDefault="0036211F" w:rsidP="009A4C7C">
      <w:pPr>
        <w:pStyle w:val="PURBody-Indented"/>
        <w:rPr>
          <w:rFonts w:eastAsia="SimSun" w:cs="Arial"/>
          <w:lang w:eastAsia="zh-CN"/>
        </w:rPr>
      </w:pPr>
      <w:r w:rsidRPr="00873CB5">
        <w:rPr>
          <w:rFonts w:eastAsia="SimSun" w:cs="Arial"/>
          <w:lang w:eastAsia="zh-CN"/>
        </w:rPr>
        <w:t>该软件可能包含管理包，如管理包、配置包和集成包。以上</w:t>
      </w:r>
      <w:r w:rsidRPr="00986414">
        <w:rPr>
          <w:rFonts w:ascii="SimSun" w:eastAsia="SimSun" w:hAnsi="SimSun" w:cs="Arial"/>
          <w:lang w:eastAsia="zh-CN"/>
        </w:rPr>
        <w:t>“</w:t>
      </w:r>
      <w:r w:rsidRPr="00873CB5">
        <w:rPr>
          <w:rFonts w:eastAsia="SimSun" w:cs="Arial"/>
          <w:lang w:eastAsia="zh-CN"/>
        </w:rPr>
        <w:t>运行客户端软件的实例</w:t>
      </w:r>
      <w:r w:rsidRPr="00986414">
        <w:rPr>
          <w:rFonts w:ascii="SimSun" w:eastAsia="SimSun" w:hAnsi="SimSun" w:cs="Arial"/>
          <w:lang w:eastAsia="zh-CN"/>
        </w:rPr>
        <w:t>”</w:t>
      </w:r>
      <w:r w:rsidRPr="00873CB5">
        <w:rPr>
          <w:rFonts w:eastAsia="SimSun" w:cs="Arial"/>
          <w:lang w:eastAsia="zh-CN"/>
        </w:rPr>
        <w:t>部分的客户端软件许可条款适用于您对这些管理包的使用。</w:t>
      </w:r>
    </w:p>
    <w:p w:rsidR="0036211F" w:rsidRPr="00873CB5" w:rsidRDefault="0036211F" w:rsidP="0036211F">
      <w:pPr>
        <w:pStyle w:val="PURBlueStrong-Indented"/>
        <w:rPr>
          <w:rFonts w:eastAsia="SimSun" w:cs="Arial"/>
          <w:lang w:eastAsia="zh-CN"/>
        </w:rPr>
      </w:pPr>
      <w:r w:rsidRPr="00873CB5">
        <w:rPr>
          <w:rFonts w:eastAsia="SimSun" w:cs="Arial"/>
          <w:lang w:eastAsia="zh-CN"/>
        </w:rPr>
        <w:lastRenderedPageBreak/>
        <w:t>不得复制或分发数据集</w:t>
      </w:r>
    </w:p>
    <w:p w:rsidR="0036211F" w:rsidRPr="00873CB5" w:rsidRDefault="0036211F" w:rsidP="0036211F">
      <w:pPr>
        <w:pStyle w:val="PURBody-Indented"/>
        <w:rPr>
          <w:rFonts w:eastAsia="SimSun" w:cs="Arial"/>
          <w:lang w:eastAsia="zh-CN"/>
        </w:rPr>
      </w:pPr>
      <w:r w:rsidRPr="00873CB5">
        <w:rPr>
          <w:rFonts w:eastAsia="SimSun" w:cs="Arial"/>
          <w:lang w:eastAsia="zh-CN"/>
        </w:rPr>
        <w:t>您不得复制或分发软件中包含的任何数据集（或某个数据集的任何部分）。</w:t>
      </w:r>
    </w:p>
    <w:p w:rsidR="0036211F" w:rsidRPr="00873CB5" w:rsidRDefault="0036211F" w:rsidP="0036211F">
      <w:pPr>
        <w:pStyle w:val="PURBlueStrong-Indented"/>
        <w:rPr>
          <w:rFonts w:eastAsia="SimSun" w:cs="Arial"/>
          <w:lang w:eastAsia="zh-CN"/>
        </w:rPr>
      </w:pPr>
      <w:r w:rsidRPr="00873CB5">
        <w:rPr>
          <w:rFonts w:eastAsia="SimSun" w:cs="Arial"/>
          <w:lang w:eastAsia="zh-CN"/>
        </w:rPr>
        <w:t xml:space="preserve">Windows </w:t>
      </w:r>
      <w:r w:rsidRPr="00873CB5">
        <w:rPr>
          <w:rFonts w:eastAsia="SimSun" w:cs="Arial"/>
          <w:lang w:eastAsia="zh-CN"/>
        </w:rPr>
        <w:t>自动安装工具包</w:t>
      </w:r>
    </w:p>
    <w:p w:rsidR="0036211F" w:rsidRPr="00873CB5" w:rsidRDefault="0036211F" w:rsidP="0036211F">
      <w:pPr>
        <w:pStyle w:val="PURBody-Indented"/>
        <w:rPr>
          <w:rFonts w:eastAsia="SimSun" w:cs="Arial"/>
          <w:lang w:eastAsia="zh-CN"/>
        </w:rPr>
      </w:pPr>
      <w:r w:rsidRPr="00873CB5">
        <w:rPr>
          <w:rFonts w:eastAsia="SimSun" w:cs="Arial"/>
          <w:lang w:eastAsia="zh-CN"/>
        </w:rPr>
        <w:t>该服务器软件可能包括</w:t>
      </w:r>
      <w:r w:rsidRPr="00873CB5">
        <w:rPr>
          <w:rFonts w:eastAsia="SimSun" w:cs="Arial"/>
          <w:lang w:eastAsia="zh-CN"/>
        </w:rPr>
        <w:t xml:space="preserve"> Windows </w:t>
      </w:r>
      <w:r w:rsidRPr="00873CB5">
        <w:rPr>
          <w:rFonts w:eastAsia="SimSun" w:cs="Arial"/>
          <w:lang w:eastAsia="zh-CN"/>
        </w:rPr>
        <w:t>自动安装工具包</w:t>
      </w:r>
      <w:r w:rsidRPr="00873CB5">
        <w:rPr>
          <w:rFonts w:eastAsia="SimSun" w:cs="Arial"/>
          <w:lang w:eastAsia="zh-CN"/>
        </w:rPr>
        <w:t xml:space="preserve"> (WAIK)</w:t>
      </w:r>
      <w:r w:rsidRPr="00873CB5">
        <w:rPr>
          <w:rFonts w:eastAsia="SimSun" w:cs="Arial"/>
          <w:lang w:eastAsia="zh-CN"/>
        </w:rPr>
        <w:t>。如果包括，则以下许可条款适用于您对该工具包的使用。</w:t>
      </w:r>
    </w:p>
    <w:p w:rsidR="0036211F" w:rsidRPr="00873CB5" w:rsidRDefault="0036211F" w:rsidP="0036211F">
      <w:pPr>
        <w:pStyle w:val="PURBody-Indented"/>
        <w:rPr>
          <w:rFonts w:eastAsia="SimSun" w:cs="Arial"/>
          <w:lang w:eastAsia="zh-CN"/>
        </w:rPr>
      </w:pPr>
      <w:r w:rsidRPr="00873CB5">
        <w:rPr>
          <w:rFonts w:eastAsia="SimSun" w:cs="Arial"/>
          <w:b/>
          <w:lang w:eastAsia="zh-CN"/>
        </w:rPr>
        <w:t xml:space="preserve">Windows </w:t>
      </w:r>
      <w:r w:rsidRPr="00873CB5">
        <w:rPr>
          <w:rFonts w:eastAsia="SimSun" w:cs="Arial"/>
          <w:b/>
          <w:lang w:eastAsia="zh-CN"/>
        </w:rPr>
        <w:t>预安装环境：</w:t>
      </w:r>
      <w:r w:rsidRPr="00873CB5">
        <w:rPr>
          <w:rFonts w:eastAsia="SimSun" w:cs="Arial"/>
          <w:lang w:eastAsia="zh-CN"/>
        </w:rPr>
        <w:t>您可以安装并使用</w:t>
      </w:r>
      <w:r w:rsidRPr="00873CB5">
        <w:rPr>
          <w:rFonts w:eastAsia="SimSun" w:cs="Arial"/>
          <w:lang w:eastAsia="zh-CN"/>
        </w:rPr>
        <w:t xml:space="preserve"> WAIK </w:t>
      </w:r>
      <w:r w:rsidRPr="00873CB5">
        <w:rPr>
          <w:rFonts w:eastAsia="SimSun" w:cs="Arial"/>
          <w:lang w:eastAsia="zh-CN"/>
        </w:rPr>
        <w:t>的</w:t>
      </w:r>
      <w:r w:rsidRPr="00873CB5">
        <w:rPr>
          <w:rFonts w:eastAsia="SimSun" w:cs="Arial"/>
          <w:lang w:eastAsia="zh-CN"/>
        </w:rPr>
        <w:t xml:space="preserve"> Windows </w:t>
      </w:r>
      <w:r w:rsidRPr="00873CB5">
        <w:rPr>
          <w:rFonts w:eastAsia="SimSun" w:cs="Arial"/>
          <w:lang w:eastAsia="zh-CN"/>
        </w:rPr>
        <w:t>预安装环境部分来诊断和恢复</w:t>
      </w:r>
      <w:r w:rsidRPr="00873CB5">
        <w:rPr>
          <w:rFonts w:eastAsia="SimSun" w:cs="Arial"/>
          <w:lang w:eastAsia="zh-CN"/>
        </w:rPr>
        <w:t xml:space="preserve"> Windows </w:t>
      </w:r>
      <w:r w:rsidRPr="00873CB5">
        <w:rPr>
          <w:rFonts w:eastAsia="SimSun" w:cs="Arial"/>
          <w:lang w:eastAsia="zh-CN"/>
        </w:rPr>
        <w:t>操作系统软件。您不得将该软件用作通用操作系统、瘦客户端、远程桌面客户端或用于任何其他用途。</w:t>
      </w:r>
    </w:p>
    <w:p w:rsidR="0036211F" w:rsidRPr="00873CB5" w:rsidRDefault="0036211F" w:rsidP="0036211F">
      <w:pPr>
        <w:pStyle w:val="PURBody-Indented"/>
        <w:rPr>
          <w:rFonts w:eastAsia="SimSun" w:cs="Arial"/>
          <w:lang w:eastAsia="zh-CN"/>
        </w:rPr>
      </w:pPr>
      <w:r w:rsidRPr="00873CB5">
        <w:rPr>
          <w:rFonts w:eastAsia="SimSun" w:cs="Arial"/>
          <w:b/>
          <w:lang w:eastAsia="zh-CN"/>
        </w:rPr>
        <w:t>ImageX.exe</w:t>
      </w:r>
      <w:r w:rsidRPr="00873CB5">
        <w:rPr>
          <w:rFonts w:eastAsia="SimSun" w:cs="Arial"/>
          <w:b/>
          <w:lang w:eastAsia="zh-CN"/>
        </w:rPr>
        <w:t>、</w:t>
      </w:r>
      <w:r w:rsidRPr="00873CB5">
        <w:rPr>
          <w:rFonts w:eastAsia="SimSun" w:cs="Arial"/>
          <w:b/>
          <w:lang w:eastAsia="zh-CN"/>
        </w:rPr>
        <w:t>Wimgapi.dll</w:t>
      </w:r>
      <w:r w:rsidRPr="00873CB5">
        <w:rPr>
          <w:rFonts w:eastAsia="SimSun" w:cs="Arial"/>
          <w:b/>
          <w:lang w:eastAsia="zh-CN"/>
        </w:rPr>
        <w:t>、</w:t>
      </w:r>
      <w:r w:rsidRPr="00873CB5">
        <w:rPr>
          <w:rFonts w:eastAsia="SimSun" w:cs="Arial"/>
          <w:b/>
          <w:lang w:eastAsia="zh-CN"/>
        </w:rPr>
        <w:t xml:space="preserve">Wimfilter </w:t>
      </w:r>
      <w:r w:rsidRPr="00873CB5">
        <w:rPr>
          <w:rFonts w:eastAsia="SimSun" w:cs="Arial"/>
          <w:b/>
          <w:lang w:eastAsia="zh-CN"/>
        </w:rPr>
        <w:t>和</w:t>
      </w:r>
      <w:r w:rsidRPr="00873CB5">
        <w:rPr>
          <w:rFonts w:eastAsia="SimSun" w:cs="Arial"/>
          <w:b/>
          <w:lang w:eastAsia="zh-CN"/>
        </w:rPr>
        <w:t xml:space="preserve"> Package Manager</w:t>
      </w:r>
      <w:r w:rsidRPr="00873CB5">
        <w:rPr>
          <w:rFonts w:eastAsia="SimSun" w:cs="Arial"/>
          <w:b/>
          <w:lang w:eastAsia="zh-CN"/>
        </w:rPr>
        <w:t>：</w:t>
      </w:r>
      <w:r w:rsidRPr="00873CB5">
        <w:rPr>
          <w:rFonts w:eastAsia="SimSun" w:cs="Arial"/>
          <w:lang w:eastAsia="zh-CN"/>
        </w:rPr>
        <w:t>您可以安装并使用</w:t>
      </w:r>
      <w:r w:rsidRPr="00873CB5">
        <w:rPr>
          <w:rFonts w:eastAsia="SimSun" w:cs="Arial"/>
          <w:lang w:eastAsia="zh-CN"/>
        </w:rPr>
        <w:t xml:space="preserve"> WAIK </w:t>
      </w:r>
      <w:r w:rsidRPr="00873CB5">
        <w:rPr>
          <w:rFonts w:eastAsia="SimSun" w:cs="Arial"/>
          <w:lang w:eastAsia="zh-CN"/>
        </w:rPr>
        <w:t>软件的</w:t>
      </w:r>
      <w:r w:rsidRPr="00873CB5">
        <w:rPr>
          <w:rFonts w:eastAsia="SimSun" w:cs="Arial"/>
          <w:lang w:eastAsia="zh-CN"/>
        </w:rPr>
        <w:t xml:space="preserve"> ImageX.exe</w:t>
      </w:r>
      <w:r w:rsidRPr="00873CB5">
        <w:rPr>
          <w:rFonts w:eastAsia="SimSun" w:cs="Arial"/>
          <w:lang w:eastAsia="zh-CN"/>
        </w:rPr>
        <w:t>、</w:t>
      </w:r>
      <w:r w:rsidRPr="00873CB5">
        <w:rPr>
          <w:rFonts w:eastAsia="SimSun" w:cs="Arial"/>
          <w:lang w:eastAsia="zh-CN"/>
        </w:rPr>
        <w:t>Wimgapi.dll</w:t>
      </w:r>
      <w:r w:rsidRPr="00873CB5">
        <w:rPr>
          <w:rFonts w:eastAsia="SimSun" w:cs="Arial"/>
          <w:lang w:eastAsia="zh-CN"/>
        </w:rPr>
        <w:t>、</w:t>
      </w:r>
      <w:r w:rsidRPr="00873CB5">
        <w:rPr>
          <w:rFonts w:eastAsia="SimSun" w:cs="Arial"/>
          <w:lang w:eastAsia="zh-CN"/>
        </w:rPr>
        <w:t xml:space="preserve">Wimfilter </w:t>
      </w:r>
      <w:r w:rsidRPr="00873CB5">
        <w:rPr>
          <w:rFonts w:eastAsia="SimSun" w:cs="Arial"/>
          <w:lang w:eastAsia="zh-CN"/>
        </w:rPr>
        <w:t>和</w:t>
      </w:r>
      <w:r w:rsidRPr="00873CB5">
        <w:rPr>
          <w:rFonts w:eastAsia="SimSun" w:cs="Arial"/>
          <w:lang w:eastAsia="zh-CN"/>
        </w:rPr>
        <w:t xml:space="preserve"> Package Manager </w:t>
      </w:r>
      <w:r w:rsidRPr="00873CB5">
        <w:rPr>
          <w:rFonts w:eastAsia="SimSun" w:cs="Arial"/>
          <w:lang w:eastAsia="zh-CN"/>
        </w:rPr>
        <w:t>部分来恢复</w:t>
      </w:r>
      <w:r w:rsidRPr="00873CB5">
        <w:rPr>
          <w:rFonts w:eastAsia="SimSun" w:cs="Arial"/>
          <w:lang w:eastAsia="zh-CN"/>
        </w:rPr>
        <w:t xml:space="preserve"> Windows </w:t>
      </w:r>
      <w:r w:rsidRPr="00873CB5">
        <w:rPr>
          <w:rFonts w:eastAsia="SimSun" w:cs="Arial"/>
          <w:lang w:eastAsia="zh-CN"/>
        </w:rPr>
        <w:t>操作系统软件。您不得将该软件的这些部分用于备份</w:t>
      </w:r>
      <w:r w:rsidRPr="00873CB5">
        <w:rPr>
          <w:rFonts w:eastAsia="SimSun" w:cs="Arial"/>
          <w:lang w:eastAsia="zh-CN"/>
        </w:rPr>
        <w:t xml:space="preserve"> Windows </w:t>
      </w:r>
      <w:r w:rsidRPr="00873CB5">
        <w:rPr>
          <w:rFonts w:eastAsia="SimSun" w:cs="Arial"/>
          <w:lang w:eastAsia="zh-CN"/>
        </w:rPr>
        <w:t>操作系统或任何其他用途。</w:t>
      </w:r>
    </w:p>
    <w:p w:rsidR="0036211F" w:rsidRPr="00873CB5" w:rsidRDefault="0036211F" w:rsidP="0036211F">
      <w:pPr>
        <w:pStyle w:val="PURBlueStrong-Indented"/>
        <w:rPr>
          <w:rFonts w:eastAsia="SimSun" w:cs="Arial"/>
          <w:lang w:eastAsia="zh-CN"/>
        </w:rPr>
      </w:pPr>
      <w:r w:rsidRPr="00873CB5">
        <w:rPr>
          <w:rFonts w:eastAsia="SimSun" w:cs="Arial"/>
          <w:lang w:eastAsia="zh-CN"/>
        </w:rPr>
        <w:t>包括的</w:t>
      </w:r>
      <w:r w:rsidRPr="00873CB5">
        <w:rPr>
          <w:rFonts w:eastAsia="SimSun" w:cs="Arial"/>
          <w:lang w:eastAsia="zh-CN"/>
        </w:rPr>
        <w:t xml:space="preserve"> Microsoft </w:t>
      </w:r>
      <w:r w:rsidRPr="00873CB5">
        <w:rPr>
          <w:rFonts w:eastAsia="SimSun" w:cs="Arial"/>
          <w:lang w:eastAsia="zh-CN"/>
        </w:rPr>
        <w:t>程序</w:t>
      </w:r>
    </w:p>
    <w:p w:rsidR="0036211F" w:rsidRPr="002B6CD7" w:rsidRDefault="0036211F" w:rsidP="0036211F">
      <w:pPr>
        <w:pStyle w:val="PURBody-Indented"/>
        <w:rPr>
          <w:rFonts w:eastAsia="SimSun" w:cs="Arial"/>
          <w:spacing w:val="-4"/>
        </w:rPr>
      </w:pPr>
      <w:r w:rsidRPr="002B6CD7">
        <w:rPr>
          <w:rFonts w:eastAsia="SimSun" w:cs="Arial"/>
          <w:spacing w:val="-4"/>
          <w:lang w:eastAsia="zh-CN"/>
        </w:rPr>
        <w:t>软件可能包含一个或多个以下</w:t>
      </w:r>
      <w:r w:rsidRPr="002B6CD7">
        <w:rPr>
          <w:rFonts w:eastAsia="SimSun" w:cs="Arial"/>
          <w:spacing w:val="-4"/>
          <w:lang w:eastAsia="zh-CN"/>
        </w:rPr>
        <w:t xml:space="preserve"> Microsoft </w:t>
      </w:r>
      <w:r w:rsidRPr="002B6CD7">
        <w:rPr>
          <w:rFonts w:eastAsia="SimSun" w:cs="Arial"/>
          <w:spacing w:val="-4"/>
          <w:lang w:eastAsia="zh-CN"/>
        </w:rPr>
        <w:t>程序。适用于您对这些程序的使用的许可条款位于</w:t>
      </w:r>
      <w:r w:rsidRPr="002B6CD7">
        <w:rPr>
          <w:rFonts w:eastAsia="SimSun" w:cs="Arial"/>
          <w:spacing w:val="-4"/>
          <w:lang w:eastAsia="zh-CN"/>
        </w:rPr>
        <w:t xml:space="preserve"> DVD </w:t>
      </w:r>
      <w:r w:rsidRPr="002B6CD7">
        <w:rPr>
          <w:rFonts w:eastAsia="SimSun" w:cs="Arial"/>
          <w:spacing w:val="-4"/>
          <w:lang w:eastAsia="zh-CN"/>
        </w:rPr>
        <w:t>上的</w:t>
      </w:r>
      <w:r w:rsidRPr="002B6CD7">
        <w:rPr>
          <w:rFonts w:eastAsia="SimSun" w:cs="Arial"/>
          <w:spacing w:val="-4"/>
          <w:lang w:eastAsia="zh-CN"/>
        </w:rPr>
        <w:t>“SQLSERVERPROGRAMLICENSES”</w:t>
      </w:r>
      <w:r w:rsidRPr="002B6CD7">
        <w:rPr>
          <w:rFonts w:eastAsia="SimSun" w:cs="Arial"/>
          <w:spacing w:val="-4"/>
          <w:lang w:eastAsia="zh-CN"/>
        </w:rPr>
        <w:t>文件夹中或安装位置的</w:t>
      </w:r>
      <w:r w:rsidRPr="002B6CD7">
        <w:rPr>
          <w:rFonts w:eastAsia="SimSun" w:cs="Arial"/>
          <w:spacing w:val="-4"/>
          <w:lang w:eastAsia="zh-CN"/>
        </w:rPr>
        <w:t>“Licenses”</w:t>
      </w:r>
      <w:r w:rsidRPr="002B6CD7">
        <w:rPr>
          <w:rFonts w:eastAsia="SimSun" w:cs="Arial"/>
          <w:spacing w:val="-4"/>
          <w:lang w:eastAsia="zh-CN"/>
        </w:rPr>
        <w:t>文件夹中。</w:t>
      </w:r>
      <w:r w:rsidRPr="002B6CD7">
        <w:rPr>
          <w:rFonts w:eastAsia="SimSun" w:cs="Arial"/>
          <w:spacing w:val="-4"/>
        </w:rPr>
        <w:t>如果您不同意这些许可条款，请不要使用这些程序。</w:t>
      </w:r>
    </w:p>
    <w:p w:rsidR="0036211F" w:rsidRPr="00873CB5" w:rsidRDefault="0036211F" w:rsidP="008A355D">
      <w:pPr>
        <w:pStyle w:val="PURBullet-Indented"/>
        <w:numPr>
          <w:ilvl w:val="0"/>
          <w:numId w:val="12"/>
        </w:numPr>
        <w:rPr>
          <w:rFonts w:eastAsia="SimSun" w:cs="Arial"/>
        </w:rPr>
      </w:pPr>
      <w:r w:rsidRPr="00873CB5">
        <w:rPr>
          <w:rFonts w:eastAsia="SimSun" w:cs="Arial"/>
        </w:rPr>
        <w:t>SQL Server Compact 3.5 Service Pack 2</w:t>
      </w:r>
    </w:p>
    <w:p w:rsidR="0036211F" w:rsidRPr="00873CB5" w:rsidRDefault="0036211F" w:rsidP="008A355D">
      <w:pPr>
        <w:pStyle w:val="PURBullet-Indented"/>
        <w:numPr>
          <w:ilvl w:val="0"/>
          <w:numId w:val="12"/>
        </w:numPr>
        <w:rPr>
          <w:rFonts w:eastAsia="SimSun" w:cs="Arial"/>
        </w:rPr>
      </w:pPr>
      <w:r w:rsidRPr="00873CB5">
        <w:rPr>
          <w:rFonts w:eastAsia="SimSun" w:cs="Arial"/>
        </w:rPr>
        <w:t xml:space="preserve">SQL Server </w:t>
      </w:r>
      <w:r w:rsidRPr="00873CB5">
        <w:rPr>
          <w:rFonts w:eastAsia="SimSun" w:cs="Arial"/>
        </w:rPr>
        <w:t>数据层应用程序框架</w:t>
      </w:r>
      <w:r w:rsidRPr="00873CB5">
        <w:rPr>
          <w:rFonts w:eastAsia="SimSun" w:cs="Arial"/>
        </w:rPr>
        <w:t xml:space="preserve"> 1.1</w:t>
      </w:r>
    </w:p>
    <w:p w:rsidR="0036211F" w:rsidRPr="00873CB5" w:rsidRDefault="0036211F" w:rsidP="008A355D">
      <w:pPr>
        <w:pStyle w:val="PURBullet-Indented"/>
        <w:numPr>
          <w:ilvl w:val="0"/>
          <w:numId w:val="12"/>
        </w:numPr>
        <w:rPr>
          <w:rFonts w:eastAsia="SimSun" w:cs="Arial"/>
        </w:rPr>
      </w:pPr>
      <w:r w:rsidRPr="00873CB5">
        <w:rPr>
          <w:rFonts w:eastAsia="SimSun" w:cs="Arial"/>
        </w:rPr>
        <w:t xml:space="preserve">SQL Server 2008 R2 </w:t>
      </w:r>
      <w:r w:rsidRPr="00873CB5">
        <w:rPr>
          <w:rFonts w:eastAsia="SimSun" w:cs="Arial"/>
        </w:rPr>
        <w:t>共享管理对象</w:t>
      </w:r>
    </w:p>
    <w:p w:rsidR="0036211F" w:rsidRPr="007C5784" w:rsidRDefault="0036211F" w:rsidP="008A355D">
      <w:pPr>
        <w:pStyle w:val="PURBullet-Indented"/>
        <w:numPr>
          <w:ilvl w:val="0"/>
          <w:numId w:val="12"/>
        </w:numPr>
        <w:rPr>
          <w:rFonts w:eastAsia="SimSun" w:cs="Arial"/>
          <w:lang w:val="pt-PT"/>
        </w:rPr>
      </w:pPr>
      <w:r w:rsidRPr="007C5784">
        <w:rPr>
          <w:rFonts w:eastAsia="SimSun" w:cs="Arial"/>
          <w:lang w:val="pt-PT"/>
        </w:rPr>
        <w:t xml:space="preserve">SQL Server 2008 R2 </w:t>
      </w:r>
      <w:r w:rsidRPr="00873CB5">
        <w:rPr>
          <w:rFonts w:eastAsia="SimSun" w:cs="Arial"/>
        </w:rPr>
        <w:t>的系统</w:t>
      </w:r>
      <w:r w:rsidRPr="007C5784">
        <w:rPr>
          <w:rFonts w:eastAsia="SimSun" w:cs="Arial"/>
          <w:lang w:val="pt-PT"/>
        </w:rPr>
        <w:t xml:space="preserve"> CLR </w:t>
      </w:r>
      <w:r w:rsidRPr="00873CB5">
        <w:rPr>
          <w:rFonts w:eastAsia="SimSun" w:cs="Arial"/>
        </w:rPr>
        <w:t>类型</w:t>
      </w:r>
    </w:p>
    <w:p w:rsidR="0036211F" w:rsidRPr="007C5784" w:rsidRDefault="0036211F" w:rsidP="008A355D">
      <w:pPr>
        <w:pStyle w:val="PURBullet-Indented"/>
        <w:numPr>
          <w:ilvl w:val="0"/>
          <w:numId w:val="12"/>
        </w:numPr>
        <w:rPr>
          <w:rFonts w:eastAsia="SimSun" w:cs="Arial"/>
          <w:lang w:val="pt-PT"/>
        </w:rPr>
      </w:pPr>
      <w:r w:rsidRPr="007C5784">
        <w:rPr>
          <w:rFonts w:eastAsia="SimSun" w:cs="Arial"/>
          <w:lang w:val="pt-PT"/>
        </w:rPr>
        <w:t xml:space="preserve">SQL Server 2008 R2 Transact-SQL </w:t>
      </w:r>
      <w:r w:rsidRPr="00873CB5">
        <w:rPr>
          <w:rFonts w:eastAsia="SimSun" w:cs="Arial"/>
        </w:rPr>
        <w:t>语言服务</w:t>
      </w:r>
    </w:p>
    <w:p w:rsidR="0036211F" w:rsidRPr="007C5784" w:rsidRDefault="0036211F" w:rsidP="0036211F">
      <w:pPr>
        <w:pStyle w:val="PURBody-Indented"/>
        <w:rPr>
          <w:rFonts w:eastAsia="SimSun" w:cs="Arial"/>
          <w:sz w:val="19"/>
          <w:szCs w:val="19"/>
          <w:lang w:val="pt-PT" w:eastAsia="zh-CN"/>
        </w:rPr>
      </w:pPr>
      <w:r w:rsidRPr="00873CB5">
        <w:rPr>
          <w:rFonts w:eastAsia="SimSun" w:cs="Arial"/>
          <w:lang w:eastAsia="zh-CN"/>
        </w:rPr>
        <w:t>软件还可能包含其他</w:t>
      </w:r>
      <w:r w:rsidRPr="007C5784">
        <w:rPr>
          <w:rFonts w:eastAsia="SimSun" w:cs="Arial"/>
          <w:lang w:val="pt-PT" w:eastAsia="zh-CN"/>
        </w:rPr>
        <w:t xml:space="preserve"> Microsoft </w:t>
      </w:r>
      <w:r w:rsidRPr="00873CB5">
        <w:rPr>
          <w:rFonts w:eastAsia="SimSun" w:cs="Arial"/>
          <w:lang w:eastAsia="zh-CN"/>
        </w:rPr>
        <w:t>程序。这些许可条款也适用于您对这些程序的使用。</w:t>
      </w:r>
    </w:p>
    <w:p w:rsidR="0036211F" w:rsidRPr="007C5784" w:rsidRDefault="0036211F" w:rsidP="0036211F">
      <w:pPr>
        <w:pStyle w:val="PURBlueStrong-Indented"/>
        <w:rPr>
          <w:rFonts w:eastAsia="SimSun" w:cs="Arial"/>
          <w:lang w:val="pt-PT"/>
        </w:rPr>
      </w:pPr>
      <w:r w:rsidRPr="00873CB5">
        <w:rPr>
          <w:rFonts w:eastAsia="SimSun" w:cs="Arial"/>
        </w:rPr>
        <w:t>站点层次结构</w:t>
      </w:r>
      <w:r w:rsidRPr="007C5784">
        <w:rPr>
          <w:rFonts w:eastAsia="SimSun" w:cs="Arial"/>
          <w:lang w:val="pt-PT"/>
        </w:rPr>
        <w:t xml:space="preserve"> – </w:t>
      </w:r>
      <w:r w:rsidRPr="00873CB5">
        <w:rPr>
          <w:rFonts w:eastAsia="SimSun" w:cs="Arial"/>
        </w:rPr>
        <w:t>地理视图</w:t>
      </w:r>
    </w:p>
    <w:p w:rsidR="0036211F" w:rsidRPr="002B6CD7" w:rsidRDefault="0036211F" w:rsidP="0036211F">
      <w:pPr>
        <w:pStyle w:val="PURBody-Indented"/>
        <w:rPr>
          <w:rFonts w:eastAsia="SimSun" w:cs="Arial"/>
          <w:spacing w:val="-2"/>
        </w:rPr>
      </w:pPr>
      <w:r w:rsidRPr="007C5784">
        <w:rPr>
          <w:rFonts w:eastAsia="SimSun" w:cs="Arial"/>
          <w:spacing w:val="-2"/>
          <w:lang w:val="pt-PT"/>
        </w:rPr>
        <w:t xml:space="preserve">System Center 2012 </w:t>
      </w:r>
      <w:r w:rsidRPr="002B6CD7">
        <w:rPr>
          <w:rFonts w:eastAsia="SimSun" w:cs="Arial"/>
          <w:spacing w:val="-2"/>
        </w:rPr>
        <w:t>服务器软件包括通过</w:t>
      </w:r>
      <w:r w:rsidRPr="007C5784">
        <w:rPr>
          <w:rFonts w:eastAsia="SimSun" w:cs="Arial"/>
          <w:spacing w:val="-2"/>
          <w:lang w:val="pt-PT"/>
        </w:rPr>
        <w:t xml:space="preserve"> Bing Maps</w:t>
      </w:r>
      <w:r w:rsidRPr="007C5784">
        <w:rPr>
          <w:rFonts w:eastAsia="SimSun" w:cs="Arial"/>
          <w:spacing w:val="-2"/>
          <w:lang w:val="pt-PT"/>
        </w:rPr>
        <w:t>（</w:t>
      </w:r>
      <w:r w:rsidRPr="002B6CD7">
        <w:rPr>
          <w:rFonts w:eastAsia="SimSun" w:cs="Arial"/>
          <w:spacing w:val="-2"/>
        </w:rPr>
        <w:t>或后续品牌</w:t>
      </w:r>
      <w:r w:rsidRPr="007C5784">
        <w:rPr>
          <w:rFonts w:eastAsia="SimSun" w:cs="Arial"/>
          <w:spacing w:val="-2"/>
          <w:lang w:val="pt-PT"/>
        </w:rPr>
        <w:t>）</w:t>
      </w:r>
      <w:r w:rsidRPr="002B6CD7">
        <w:rPr>
          <w:rFonts w:eastAsia="SimSun" w:cs="Arial"/>
          <w:spacing w:val="-2"/>
        </w:rPr>
        <w:t>应用程序编程接口</w:t>
      </w:r>
      <w:r w:rsidRPr="007C5784">
        <w:rPr>
          <w:rFonts w:eastAsia="SimSun" w:cs="Arial"/>
          <w:spacing w:val="-2"/>
          <w:lang w:val="pt-PT"/>
        </w:rPr>
        <w:t>（</w:t>
      </w:r>
      <w:r w:rsidRPr="002B6CD7">
        <w:rPr>
          <w:rFonts w:eastAsia="SimSun" w:cs="Arial"/>
          <w:spacing w:val="-2"/>
        </w:rPr>
        <w:t>以下简称</w:t>
      </w:r>
      <w:r w:rsidRPr="007C5784">
        <w:rPr>
          <w:rFonts w:eastAsia="SimSun" w:cs="Arial"/>
          <w:spacing w:val="-2"/>
          <w:lang w:val="pt-PT"/>
        </w:rPr>
        <w:t>“Bing Maps API”</w:t>
      </w:r>
      <w:r w:rsidRPr="007C5784">
        <w:rPr>
          <w:rFonts w:eastAsia="SimSun" w:cs="Arial"/>
          <w:spacing w:val="-2"/>
          <w:lang w:val="pt-PT"/>
        </w:rPr>
        <w:t>）</w:t>
      </w:r>
      <w:r w:rsidRPr="002B6CD7">
        <w:rPr>
          <w:rFonts w:eastAsia="SimSun" w:cs="Arial"/>
          <w:spacing w:val="-2"/>
        </w:rPr>
        <w:t>检索地图、图像和其他数据等内容的功能。</w:t>
      </w:r>
      <w:r w:rsidRPr="002B6CD7">
        <w:rPr>
          <w:rFonts w:eastAsia="SimSun" w:cs="Arial"/>
          <w:spacing w:val="-2"/>
          <w:lang w:eastAsia="zh-CN"/>
        </w:rPr>
        <w:t>此功能的目的是在地图、空中图和混合图像的顶部显示站点数据。您可以使用此功能，在您的屏幕上显示站点数据或打印包括该显示内容的书面报告。此功能只能结合软件中集成的访问方法和方式来实现。</w:t>
      </w:r>
      <w:r w:rsidRPr="002B6CD7">
        <w:rPr>
          <w:rFonts w:eastAsia="SimSun" w:cs="Arial"/>
          <w:spacing w:val="-2"/>
        </w:rPr>
        <w:t>您不得以其他方式复制、存储、存档或创建通过</w:t>
      </w:r>
      <w:r w:rsidRPr="002B6CD7">
        <w:rPr>
          <w:rFonts w:eastAsia="SimSun" w:cs="Arial"/>
          <w:spacing w:val="-2"/>
        </w:rPr>
        <w:t xml:space="preserve"> Bing Maps API </w:t>
      </w:r>
      <w:r w:rsidRPr="002B6CD7">
        <w:rPr>
          <w:rFonts w:eastAsia="SimSun" w:cs="Arial"/>
          <w:spacing w:val="-2"/>
        </w:rPr>
        <w:t>提供的内容的数据库。即便通过</w:t>
      </w:r>
      <w:r w:rsidRPr="002B6CD7">
        <w:rPr>
          <w:rFonts w:eastAsia="SimSun" w:cs="Arial"/>
          <w:spacing w:val="-2"/>
        </w:rPr>
        <w:t xml:space="preserve"> Bing Maps API </w:t>
      </w:r>
      <w:r w:rsidRPr="002B6CD7">
        <w:rPr>
          <w:rFonts w:eastAsia="SimSun" w:cs="Arial"/>
          <w:spacing w:val="-2"/>
        </w:rPr>
        <w:t>提供了以下功能，您也不得出于任何目的使用这些功能：</w:t>
      </w:r>
    </w:p>
    <w:p w:rsidR="0036211F" w:rsidRPr="00873CB5" w:rsidRDefault="0036211F" w:rsidP="008A355D">
      <w:pPr>
        <w:pStyle w:val="PURBullet-Indented"/>
        <w:numPr>
          <w:ilvl w:val="0"/>
          <w:numId w:val="12"/>
        </w:numPr>
        <w:rPr>
          <w:rFonts w:eastAsia="SimSun" w:cs="Arial"/>
        </w:rPr>
      </w:pPr>
      <w:r w:rsidRPr="00873CB5">
        <w:rPr>
          <w:rFonts w:eastAsia="SimSun" w:cs="Arial"/>
        </w:rPr>
        <w:t xml:space="preserve">Bing Maps API </w:t>
      </w:r>
      <w:r w:rsidRPr="00873CB5">
        <w:rPr>
          <w:rFonts w:eastAsia="SimSun" w:cs="Arial"/>
        </w:rPr>
        <w:t>提供基于传感器的指南</w:t>
      </w:r>
      <w:r w:rsidRPr="00873CB5">
        <w:rPr>
          <w:rFonts w:eastAsia="SimSun" w:cs="Arial"/>
        </w:rPr>
        <w:t>/</w:t>
      </w:r>
      <w:r w:rsidRPr="00873CB5">
        <w:rPr>
          <w:rFonts w:eastAsia="SimSun" w:cs="Arial"/>
        </w:rPr>
        <w:t>路线、</w:t>
      </w:r>
    </w:p>
    <w:p w:rsidR="0036211F" w:rsidRPr="00873CB5" w:rsidRDefault="0036211F" w:rsidP="008A355D">
      <w:pPr>
        <w:pStyle w:val="PURBullet-Indented"/>
        <w:numPr>
          <w:ilvl w:val="0"/>
          <w:numId w:val="12"/>
        </w:numPr>
        <w:rPr>
          <w:rFonts w:eastAsia="SimSun" w:cs="Arial"/>
          <w:lang w:eastAsia="zh-CN"/>
        </w:rPr>
      </w:pPr>
      <w:r w:rsidRPr="00873CB5">
        <w:rPr>
          <w:rFonts w:eastAsia="SimSun" w:cs="Arial"/>
          <w:lang w:eastAsia="zh-CN"/>
        </w:rPr>
        <w:t>任何道路交通数据或鸟瞰图像（或相关元数据）。</w:t>
      </w:r>
    </w:p>
    <w:p w:rsidR="0036211F" w:rsidRPr="00873CB5" w:rsidRDefault="0036211F" w:rsidP="0036211F">
      <w:pPr>
        <w:pStyle w:val="PURBody-Indented"/>
        <w:rPr>
          <w:rFonts w:eastAsia="SimSun" w:cs="Arial"/>
          <w:lang w:eastAsia="zh-CN"/>
        </w:rPr>
      </w:pPr>
      <w:r w:rsidRPr="00873CB5">
        <w:rPr>
          <w:rFonts w:eastAsia="SimSun" w:cs="Arial"/>
          <w:lang w:eastAsia="zh-CN"/>
        </w:rPr>
        <w:t>您不得删除、最小化、阻止或修改软件中所含以下任何内容，包括通过软件提供给您的任何内容：</w:t>
      </w:r>
    </w:p>
    <w:p w:rsidR="0036211F" w:rsidRPr="00873CB5" w:rsidRDefault="0036211F" w:rsidP="008A355D">
      <w:pPr>
        <w:pStyle w:val="PURBullet-Indented"/>
        <w:numPr>
          <w:ilvl w:val="0"/>
          <w:numId w:val="12"/>
        </w:numPr>
        <w:rPr>
          <w:rFonts w:eastAsia="SimSun" w:cs="Arial"/>
        </w:rPr>
      </w:pPr>
      <w:r w:rsidRPr="00873CB5">
        <w:rPr>
          <w:rFonts w:eastAsia="SimSun" w:cs="Arial"/>
        </w:rPr>
        <w:t>徽标、</w:t>
      </w:r>
    </w:p>
    <w:p w:rsidR="0036211F" w:rsidRPr="00873CB5" w:rsidRDefault="0036211F" w:rsidP="008A355D">
      <w:pPr>
        <w:pStyle w:val="PURBullet-Indented"/>
        <w:numPr>
          <w:ilvl w:val="0"/>
          <w:numId w:val="12"/>
        </w:numPr>
        <w:rPr>
          <w:rFonts w:eastAsia="SimSun" w:cs="Arial"/>
        </w:rPr>
      </w:pPr>
      <w:r w:rsidRPr="00873CB5">
        <w:rPr>
          <w:rFonts w:eastAsia="SimSun" w:cs="Arial"/>
        </w:rPr>
        <w:t>商标、</w:t>
      </w:r>
    </w:p>
    <w:p w:rsidR="0036211F" w:rsidRPr="00873CB5" w:rsidRDefault="0036211F" w:rsidP="008A355D">
      <w:pPr>
        <w:pStyle w:val="PURBullet-Indented"/>
        <w:numPr>
          <w:ilvl w:val="0"/>
          <w:numId w:val="12"/>
        </w:numPr>
        <w:rPr>
          <w:rFonts w:eastAsia="SimSun" w:cs="Arial"/>
        </w:rPr>
      </w:pPr>
      <w:r w:rsidRPr="00873CB5">
        <w:rPr>
          <w:rFonts w:eastAsia="SimSun" w:cs="Arial"/>
        </w:rPr>
        <w:t>版权、</w:t>
      </w:r>
    </w:p>
    <w:p w:rsidR="0036211F" w:rsidRPr="00873CB5" w:rsidRDefault="0036211F" w:rsidP="008A355D">
      <w:pPr>
        <w:pStyle w:val="PURBullet-Indented"/>
        <w:numPr>
          <w:ilvl w:val="0"/>
          <w:numId w:val="12"/>
        </w:numPr>
        <w:rPr>
          <w:rFonts w:eastAsia="SimSun" w:cs="Arial"/>
        </w:rPr>
      </w:pPr>
      <w:r w:rsidRPr="00873CB5">
        <w:rPr>
          <w:rFonts w:eastAsia="SimSun" w:cs="Arial"/>
        </w:rPr>
        <w:t>数字水印，或</w:t>
      </w:r>
    </w:p>
    <w:p w:rsidR="0036211F" w:rsidRPr="00873CB5" w:rsidRDefault="0036211F" w:rsidP="008A355D">
      <w:pPr>
        <w:pStyle w:val="PURBullet-Indented"/>
        <w:numPr>
          <w:ilvl w:val="0"/>
          <w:numId w:val="12"/>
        </w:numPr>
        <w:rPr>
          <w:rFonts w:eastAsia="SimSun" w:cs="Arial"/>
        </w:rPr>
      </w:pPr>
      <w:r w:rsidRPr="00873CB5">
        <w:rPr>
          <w:rFonts w:eastAsia="SimSun" w:cs="Arial"/>
        </w:rPr>
        <w:t xml:space="preserve">Microsoft </w:t>
      </w:r>
      <w:r w:rsidRPr="00873CB5">
        <w:rPr>
          <w:rFonts w:eastAsia="SimSun" w:cs="Arial"/>
        </w:rPr>
        <w:t>或其供应商的其他声明。</w:t>
      </w:r>
    </w:p>
    <w:p w:rsidR="0036211F" w:rsidRPr="00873CB5" w:rsidRDefault="0036211F" w:rsidP="0036211F">
      <w:pPr>
        <w:pStyle w:val="PURBody-Indented"/>
        <w:rPr>
          <w:rFonts w:eastAsia="SimSun" w:cs="Arial"/>
        </w:rPr>
      </w:pPr>
      <w:r w:rsidRPr="00873CB5">
        <w:rPr>
          <w:rFonts w:eastAsia="SimSun" w:cs="Arial"/>
        </w:rPr>
        <w:t>您对</w:t>
      </w:r>
      <w:r w:rsidRPr="00873CB5">
        <w:rPr>
          <w:rFonts w:eastAsia="SimSun" w:cs="Arial"/>
        </w:rPr>
        <w:t xml:space="preserve"> Bing Maps API </w:t>
      </w:r>
      <w:r w:rsidRPr="00873CB5">
        <w:rPr>
          <w:rFonts w:eastAsia="SimSun" w:cs="Arial"/>
        </w:rPr>
        <w:t>和相关内容的使用也应遵守</w:t>
      </w:r>
      <w:r w:rsidRPr="00873CB5">
        <w:rPr>
          <w:rFonts w:eastAsia="SimSun" w:cs="Arial"/>
        </w:rPr>
        <w:t xml:space="preserve"> </w:t>
      </w:r>
      <w:hyperlink r:id="rId108" w:tgtFrame="_blank" w:history="1">
        <w:r w:rsidRPr="00873CB5">
          <w:rPr>
            <w:rFonts w:eastAsia="SimSun" w:cs="Arial"/>
          </w:rPr>
          <w:t>http://go.microsoft.com/?linkid=9710837</w:t>
        </w:r>
      </w:hyperlink>
      <w:r w:rsidRPr="00873CB5">
        <w:rPr>
          <w:rFonts w:eastAsia="SimSun" w:cs="Arial"/>
        </w:rPr>
        <w:t xml:space="preserve"> </w:t>
      </w:r>
      <w:r w:rsidRPr="00873CB5">
        <w:rPr>
          <w:rFonts w:eastAsia="SimSun" w:cs="Arial"/>
        </w:rPr>
        <w:t>上的附加条款和条件。</w:t>
      </w:r>
    </w:p>
    <w:p w:rsidR="0036211F" w:rsidRPr="00873CB5" w:rsidRDefault="0036211F" w:rsidP="0036211F">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36211F" w:rsidRPr="00873CB5" w:rsidRDefault="0036211F" w:rsidP="0036211F">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873CB5">
        <w:rPr>
          <w:rFonts w:eastAsia="SimSun" w:cs="Arial"/>
        </w:rPr>
        <w:t>“</w:t>
      </w:r>
      <w:r w:rsidRPr="00873CB5">
        <w:rPr>
          <w:rFonts w:eastAsia="SimSun" w:cs="Arial"/>
        </w:rPr>
        <w:t>通用许可条款</w:t>
      </w:r>
      <w:r w:rsidRPr="00873CB5">
        <w:rPr>
          <w:rFonts w:eastAsia="SimSun" w:cs="Arial"/>
        </w:rPr>
        <w:t>”</w:t>
      </w:r>
      <w:r w:rsidRPr="00873CB5">
        <w:rPr>
          <w:rFonts w:eastAsia="SimSun" w:cs="Arial"/>
        </w:rPr>
        <w:t>中</w:t>
      </w:r>
      <w:r w:rsidRPr="00873CB5">
        <w:rPr>
          <w:rFonts w:eastAsia="SimSun" w:cs="Arial"/>
        </w:rPr>
        <w:t xml:space="preserve"> .NET 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36211F" w:rsidRPr="00873CB5" w:rsidRDefault="0036211F" w:rsidP="0036211F">
      <w:pPr>
        <w:pStyle w:val="PURBlueStrong-Indented"/>
        <w:rPr>
          <w:rFonts w:eastAsia="SimSun" w:cs="Arial"/>
        </w:rPr>
      </w:pPr>
      <w:r w:rsidRPr="00873CB5">
        <w:rPr>
          <w:rFonts w:eastAsia="SimSun" w:cs="Arial"/>
        </w:rPr>
        <w:t xml:space="preserve">SQL Server </w:t>
      </w:r>
      <w:r w:rsidRPr="00873CB5">
        <w:rPr>
          <w:rFonts w:eastAsia="SimSun" w:cs="Arial"/>
        </w:rPr>
        <w:t>技术</w:t>
      </w:r>
    </w:p>
    <w:p w:rsidR="0036211F" w:rsidRPr="002B6CD7" w:rsidRDefault="0036211F" w:rsidP="0036211F">
      <w:pPr>
        <w:pStyle w:val="PURBody-Indented"/>
        <w:rPr>
          <w:rFonts w:eastAsia="SimSun" w:cs="Arial"/>
          <w:spacing w:val="4"/>
          <w:lang w:eastAsia="zh-CN"/>
        </w:rPr>
      </w:pPr>
      <w:r w:rsidRPr="002B6CD7">
        <w:rPr>
          <w:rFonts w:eastAsia="SimSun" w:cs="Arial"/>
          <w:spacing w:val="4"/>
          <w:lang w:eastAsia="zh-CN"/>
        </w:rPr>
        <w:t>该软件包含</w:t>
      </w:r>
      <w:r w:rsidRPr="002B6CD7">
        <w:rPr>
          <w:rFonts w:eastAsia="SimSun" w:cs="Arial"/>
          <w:spacing w:val="4"/>
          <w:lang w:eastAsia="zh-CN"/>
        </w:rPr>
        <w:t xml:space="preserve"> SQL Server </w:t>
      </w:r>
      <w:r w:rsidRPr="002B6CD7">
        <w:rPr>
          <w:rFonts w:eastAsia="SimSun" w:cs="Arial"/>
          <w:spacing w:val="4"/>
          <w:lang w:eastAsia="zh-CN"/>
        </w:rPr>
        <w:t>技术。若要了解使用此技术需要遵守的许可条款，请参阅</w:t>
      </w:r>
      <w:r w:rsidRPr="002B6CD7">
        <w:rPr>
          <w:rFonts w:ascii="SimSun" w:eastAsia="SimSun" w:hAnsi="SimSun" w:cs="Arial"/>
          <w:spacing w:val="4"/>
          <w:lang w:eastAsia="zh-CN"/>
        </w:rPr>
        <w:t>“</w:t>
      </w:r>
      <w:r w:rsidRPr="002B6CD7">
        <w:rPr>
          <w:rFonts w:eastAsia="SimSun" w:cs="Arial"/>
          <w:spacing w:val="4"/>
          <w:lang w:eastAsia="zh-CN"/>
        </w:rPr>
        <w:t>通用许可条款</w:t>
      </w:r>
      <w:r w:rsidRPr="002B6CD7">
        <w:rPr>
          <w:rFonts w:ascii="SimSun" w:eastAsia="SimSun" w:hAnsi="SimSun" w:cs="Arial"/>
          <w:spacing w:val="4"/>
          <w:lang w:eastAsia="zh-CN"/>
        </w:rPr>
        <w:t>”</w:t>
      </w:r>
      <w:r w:rsidRPr="002B6CD7">
        <w:rPr>
          <w:rFonts w:eastAsia="SimSun" w:cs="Arial"/>
          <w:spacing w:val="4"/>
          <w:lang w:eastAsia="zh-CN"/>
        </w:rPr>
        <w:t>中的</w:t>
      </w:r>
      <w:r w:rsidRPr="002B6CD7">
        <w:rPr>
          <w:rFonts w:ascii="SimSun" w:eastAsia="SimSun" w:hAnsi="SimSun" w:cs="Arial"/>
          <w:spacing w:val="4"/>
          <w:lang w:eastAsia="zh-CN"/>
        </w:rPr>
        <w:t>“</w:t>
      </w:r>
      <w:r w:rsidRPr="002B6CD7">
        <w:rPr>
          <w:rFonts w:eastAsia="SimSun" w:cs="Arial"/>
          <w:spacing w:val="4"/>
          <w:lang w:eastAsia="zh-CN"/>
        </w:rPr>
        <w:t xml:space="preserve">SQL Server </w:t>
      </w:r>
      <w:r w:rsidRPr="002B6CD7">
        <w:rPr>
          <w:rFonts w:eastAsia="SimSun" w:cs="Arial"/>
          <w:spacing w:val="4"/>
          <w:lang w:eastAsia="zh-CN"/>
        </w:rPr>
        <w:t>技术的许可条款</w:t>
      </w:r>
      <w:r w:rsidRPr="002B6CD7">
        <w:rPr>
          <w:rFonts w:ascii="SimSun" w:eastAsia="SimSun" w:hAnsi="SimSun" w:cs="Arial"/>
          <w:spacing w:val="4"/>
          <w:lang w:eastAsia="zh-CN"/>
        </w:rPr>
        <w:t>”</w:t>
      </w:r>
      <w:r w:rsidRPr="002B6CD7">
        <w:rPr>
          <w:rFonts w:eastAsia="SimSun" w:cs="Arial"/>
          <w:spacing w:val="4"/>
          <w:lang w:eastAsia="zh-CN"/>
        </w:rPr>
        <w:t>一节。</w:t>
      </w:r>
    </w:p>
    <w:p w:rsidR="00D548C0" w:rsidRPr="001413F7" w:rsidRDefault="009A4C7C" w:rsidP="006F1DFB">
      <w:pPr>
        <w:pStyle w:val="PURHeading2"/>
        <w:pBdr>
          <w:bottom w:val="single" w:sz="4" w:space="1" w:color="auto"/>
        </w:pBdr>
        <w:rPr>
          <w:rFonts w:ascii="Arial" w:eastAsia="SimSun" w:hAnsi="Arial" w:cs="Arial"/>
          <w:b/>
          <w:bCs/>
        </w:rPr>
        <w:sectPr w:rsidR="00D548C0" w:rsidRPr="001413F7" w:rsidSect="00490772">
          <w:type w:val="continuous"/>
          <w:pgSz w:w="12240" w:h="15840" w:code="1"/>
          <w:pgMar w:top="1166" w:right="720" w:bottom="720" w:left="720" w:header="432" w:footer="288" w:gutter="0"/>
          <w:cols w:space="360"/>
          <w:docGrid w:linePitch="360"/>
        </w:sectPr>
      </w:pPr>
      <w:bookmarkStart w:id="318" w:name="SALTerms_Desktop"/>
      <w:r w:rsidRPr="001413F7">
        <w:rPr>
          <w:rFonts w:ascii="Arial" w:eastAsia="SimSun" w:hAnsi="Arial" w:cs="Arial"/>
          <w:b/>
          <w:bCs/>
        </w:rPr>
        <w:t>桌面应用程序</w:t>
      </w:r>
    </w:p>
    <w:bookmarkEnd w:id="318"/>
    <w:p w:rsidR="00BF78C0" w:rsidRPr="00873CB5" w:rsidRDefault="00BF78C0" w:rsidP="00B3172B">
      <w:pPr>
        <w:pStyle w:val="PURBullet-Indented"/>
        <w:rPr>
          <w:rFonts w:eastAsia="SimSun" w:cs="Arial"/>
        </w:rPr>
      </w:pPr>
      <w:r w:rsidRPr="00873CB5">
        <w:rPr>
          <w:rFonts w:eastAsia="SimSun" w:cs="Arial"/>
        </w:rPr>
        <w:lastRenderedPageBreak/>
        <w:t>Expression Encoder Pro 4</w:t>
      </w:r>
    </w:p>
    <w:p w:rsidR="00BF78C0" w:rsidRPr="00873CB5" w:rsidRDefault="00BF78C0" w:rsidP="00B3172B">
      <w:pPr>
        <w:pStyle w:val="PURBullet-Indented"/>
        <w:rPr>
          <w:rFonts w:eastAsia="SimSun" w:cs="Arial"/>
        </w:rPr>
      </w:pPr>
      <w:r w:rsidRPr="00873CB5">
        <w:rPr>
          <w:rFonts w:eastAsia="SimSun" w:cs="Arial"/>
        </w:rPr>
        <w:t>Expression Studio 4 Ultimate</w:t>
      </w:r>
    </w:p>
    <w:p w:rsidR="00BF78C0" w:rsidRPr="00873CB5" w:rsidRDefault="00BF78C0" w:rsidP="00B3172B">
      <w:pPr>
        <w:pStyle w:val="PURBullet-Indented"/>
        <w:rPr>
          <w:rFonts w:eastAsia="SimSun" w:cs="Arial"/>
        </w:rPr>
      </w:pPr>
      <w:r w:rsidRPr="00873CB5">
        <w:rPr>
          <w:rFonts w:eastAsia="SimSun" w:cs="Arial"/>
        </w:rPr>
        <w:t>Expression Studio 4 Web Professional</w:t>
      </w:r>
    </w:p>
    <w:p w:rsidR="00BF78C0" w:rsidRPr="00873CB5" w:rsidRDefault="00BF78C0" w:rsidP="00B3172B">
      <w:pPr>
        <w:pStyle w:val="PURBullet-Indented"/>
        <w:rPr>
          <w:rFonts w:eastAsia="SimSun" w:cs="Arial"/>
        </w:rPr>
      </w:pPr>
      <w:r w:rsidRPr="00873CB5">
        <w:rPr>
          <w:rFonts w:eastAsia="SimSun" w:cs="Arial"/>
        </w:rPr>
        <w:t xml:space="preserve">Office </w:t>
      </w:r>
      <w:r w:rsidRPr="00873CB5">
        <w:rPr>
          <w:rFonts w:eastAsia="SimSun" w:cs="Arial"/>
        </w:rPr>
        <w:t>多语言包</w:t>
      </w:r>
      <w:r w:rsidRPr="00873CB5">
        <w:rPr>
          <w:rFonts w:eastAsia="SimSun" w:cs="Arial"/>
        </w:rPr>
        <w:t xml:space="preserve"> 2010</w:t>
      </w:r>
    </w:p>
    <w:p w:rsidR="00BF78C0" w:rsidRPr="00873CB5" w:rsidRDefault="00BF78C0" w:rsidP="00B3172B">
      <w:pPr>
        <w:pStyle w:val="PURBullet-Indented"/>
        <w:rPr>
          <w:rFonts w:eastAsia="SimSun" w:cs="Arial"/>
        </w:rPr>
      </w:pPr>
      <w:r w:rsidRPr="00873CB5">
        <w:rPr>
          <w:rFonts w:eastAsia="SimSun" w:cs="Arial"/>
        </w:rPr>
        <w:t>Office Professional Plus 2010</w:t>
      </w:r>
    </w:p>
    <w:p w:rsidR="00FA0FD5" w:rsidRPr="00873CB5" w:rsidRDefault="00FA0FD5" w:rsidP="00B3172B">
      <w:pPr>
        <w:pStyle w:val="PURBullet-Indented"/>
        <w:rPr>
          <w:rFonts w:eastAsia="SimSun" w:cs="Arial"/>
        </w:rPr>
      </w:pPr>
      <w:r w:rsidRPr="00873CB5">
        <w:rPr>
          <w:rFonts w:eastAsia="SimSun" w:cs="Arial"/>
        </w:rPr>
        <w:t>Office Standard 2010</w:t>
      </w:r>
    </w:p>
    <w:p w:rsidR="008B1CCE" w:rsidRPr="00873CB5" w:rsidRDefault="008B1CCE" w:rsidP="00B3172B">
      <w:pPr>
        <w:pStyle w:val="PURBullet-Indented"/>
        <w:rPr>
          <w:rFonts w:eastAsia="SimSun" w:cs="Arial"/>
        </w:rPr>
      </w:pPr>
      <w:r w:rsidRPr="00873CB5">
        <w:rPr>
          <w:rFonts w:eastAsia="SimSun" w:cs="Arial"/>
        </w:rPr>
        <w:t>Project 2010 Professional</w:t>
      </w:r>
    </w:p>
    <w:p w:rsidR="00234924" w:rsidRPr="00873CB5" w:rsidRDefault="00BF78C0" w:rsidP="00B3172B">
      <w:pPr>
        <w:pStyle w:val="PURBullet-Indented"/>
        <w:rPr>
          <w:rFonts w:eastAsia="SimSun" w:cs="Arial"/>
        </w:rPr>
      </w:pPr>
      <w:r w:rsidRPr="00873CB5">
        <w:rPr>
          <w:rFonts w:eastAsia="SimSun" w:cs="Arial"/>
        </w:rPr>
        <w:t>Project 2010 Standard</w:t>
      </w:r>
    </w:p>
    <w:p w:rsidR="008B1CCE" w:rsidRPr="00873CB5" w:rsidRDefault="008B1CCE" w:rsidP="00B3172B">
      <w:pPr>
        <w:pStyle w:val="PURBullet-Indented"/>
        <w:rPr>
          <w:rFonts w:eastAsia="SimSun" w:cs="Arial"/>
        </w:rPr>
      </w:pPr>
      <w:r w:rsidRPr="00873CB5">
        <w:rPr>
          <w:rFonts w:eastAsia="SimSun" w:cs="Arial"/>
        </w:rPr>
        <w:t>Visio 2010 Premium</w:t>
      </w:r>
    </w:p>
    <w:p w:rsidR="00FA0FD5" w:rsidRPr="00873CB5" w:rsidRDefault="00FA0FD5" w:rsidP="00B3172B">
      <w:pPr>
        <w:pStyle w:val="PURBullet-Indented"/>
        <w:rPr>
          <w:rFonts w:eastAsia="SimSun" w:cs="Arial"/>
        </w:rPr>
      </w:pPr>
      <w:r w:rsidRPr="00873CB5">
        <w:rPr>
          <w:rFonts w:eastAsia="SimSun" w:cs="Arial"/>
        </w:rPr>
        <w:lastRenderedPageBreak/>
        <w:t>Visio 2010 Professional</w:t>
      </w:r>
    </w:p>
    <w:p w:rsidR="008B1CCE" w:rsidRPr="00873CB5" w:rsidRDefault="008B1CCE" w:rsidP="00B3172B">
      <w:pPr>
        <w:pStyle w:val="PURBullet-Indented"/>
        <w:rPr>
          <w:rFonts w:eastAsia="SimSun" w:cs="Arial"/>
        </w:rPr>
      </w:pPr>
      <w:r w:rsidRPr="00873CB5">
        <w:rPr>
          <w:rFonts w:eastAsia="SimSun" w:cs="Arial"/>
        </w:rPr>
        <w:t>Visio 2010 Standard</w:t>
      </w:r>
    </w:p>
    <w:p w:rsidR="008B1CCE" w:rsidRPr="00873CB5" w:rsidRDefault="008B1CCE" w:rsidP="00B3172B">
      <w:pPr>
        <w:pStyle w:val="PURBullet-Indented"/>
        <w:rPr>
          <w:rFonts w:eastAsia="SimSun" w:cs="Arial"/>
        </w:rPr>
      </w:pPr>
      <w:r w:rsidRPr="00873CB5">
        <w:rPr>
          <w:rFonts w:eastAsia="SimSun" w:cs="Arial"/>
        </w:rPr>
        <w:t>Visual Studio 2010 Premium</w:t>
      </w:r>
    </w:p>
    <w:p w:rsidR="00FA0FD5" w:rsidRPr="00873CB5" w:rsidRDefault="00BF78C0" w:rsidP="00B3172B">
      <w:pPr>
        <w:pStyle w:val="PURBullet-Indented"/>
        <w:rPr>
          <w:rFonts w:eastAsia="SimSun" w:cs="Arial"/>
        </w:rPr>
      </w:pPr>
      <w:r w:rsidRPr="00873CB5">
        <w:rPr>
          <w:rFonts w:eastAsia="SimSun" w:cs="Arial"/>
        </w:rPr>
        <w:t>Visual Studio 2010 Professional</w:t>
      </w:r>
    </w:p>
    <w:p w:rsidR="00BF78C0" w:rsidRPr="00873CB5" w:rsidRDefault="00FA0FD5" w:rsidP="00B3172B">
      <w:pPr>
        <w:pStyle w:val="PURBullet-Indented"/>
        <w:rPr>
          <w:rFonts w:eastAsia="SimSun" w:cs="Arial"/>
        </w:rPr>
      </w:pPr>
      <w:r w:rsidRPr="00873CB5">
        <w:rPr>
          <w:rFonts w:eastAsia="SimSun" w:cs="Arial"/>
        </w:rPr>
        <w:t>Visual Studio 2010 Ultimate</w:t>
      </w:r>
    </w:p>
    <w:p w:rsidR="00BF78C0" w:rsidRPr="00873CB5" w:rsidRDefault="00BF78C0" w:rsidP="00B3172B">
      <w:pPr>
        <w:pStyle w:val="PURBullet-Indented"/>
        <w:rPr>
          <w:rFonts w:eastAsia="SimSun" w:cs="Arial"/>
        </w:rPr>
      </w:pPr>
      <w:r w:rsidRPr="00873CB5">
        <w:rPr>
          <w:rFonts w:eastAsia="SimSun" w:cs="Arial"/>
        </w:rPr>
        <w:t>Visual Studio LightSwitch 2011</w:t>
      </w:r>
    </w:p>
    <w:p w:rsidR="00BF78C0" w:rsidRPr="00873CB5" w:rsidRDefault="00BF78C0" w:rsidP="00B3172B">
      <w:pPr>
        <w:pStyle w:val="PURBullet-Indented"/>
        <w:rPr>
          <w:rFonts w:eastAsia="SimSun" w:cs="Arial"/>
        </w:rPr>
      </w:pPr>
      <w:r w:rsidRPr="00873CB5">
        <w:rPr>
          <w:rFonts w:eastAsia="SimSun" w:cs="Arial"/>
        </w:rPr>
        <w:t>Visual Studio Team Explorer Everywhere 2010</w:t>
      </w:r>
    </w:p>
    <w:p w:rsidR="00BF78C0" w:rsidRPr="00873CB5" w:rsidRDefault="00BF78C0" w:rsidP="00B3172B">
      <w:pPr>
        <w:pStyle w:val="PURBullet-Indented"/>
        <w:rPr>
          <w:rFonts w:eastAsia="SimSun" w:cs="Arial"/>
        </w:rPr>
      </w:pPr>
      <w:r w:rsidRPr="00873CB5">
        <w:rPr>
          <w:rFonts w:eastAsia="SimSun" w:cs="Arial"/>
        </w:rPr>
        <w:t>Visual Studio Test Professional 2010</w:t>
      </w:r>
    </w:p>
    <w:p w:rsidR="00D548C0" w:rsidRPr="00873CB5" w:rsidRDefault="00D548C0" w:rsidP="00D548C0">
      <w:pPr>
        <w:pStyle w:val="PURBody"/>
        <w:rPr>
          <w:rFonts w:eastAsia="SimSun" w:cs="Arial"/>
        </w:rPr>
        <w:sectPr w:rsidR="00D548C0" w:rsidRPr="00873CB5" w:rsidSect="00490772">
          <w:type w:val="continuous"/>
          <w:pgSz w:w="12240" w:h="15840" w:code="1"/>
          <w:pgMar w:top="1166" w:right="720" w:bottom="720" w:left="720" w:header="432" w:footer="288" w:gutter="0"/>
          <w:cols w:space="360"/>
          <w:docGrid w:linePitch="360"/>
        </w:sectPr>
      </w:pPr>
    </w:p>
    <w:p w:rsidR="009A4C7C" w:rsidRPr="00873CB5" w:rsidRDefault="009A4C7C" w:rsidP="009A4C7C">
      <w:pPr>
        <w:pStyle w:val="PURBlueStrong"/>
        <w:rPr>
          <w:rFonts w:eastAsia="SimSun" w:cs="Arial"/>
        </w:rPr>
      </w:pPr>
      <w:r w:rsidRPr="00873CB5">
        <w:rPr>
          <w:rStyle w:val="PURBlueStrong-IndentedChar"/>
          <w:rFonts w:eastAsia="SimSun" w:cs="Arial"/>
          <w:smallCaps/>
        </w:rPr>
        <w:lastRenderedPageBreak/>
        <w:t>订户访问许可</w:t>
      </w:r>
      <w:r w:rsidRPr="00873CB5">
        <w:rPr>
          <w:rStyle w:val="PURBlueStrong-IndentedChar"/>
          <w:rFonts w:eastAsia="SimSun" w:cs="Arial"/>
          <w:smallCaps/>
        </w:rPr>
        <w:t xml:space="preserve"> (SAL)</w:t>
      </w:r>
    </w:p>
    <w:p w:rsidR="009A4C7C" w:rsidRPr="00873CB5" w:rsidRDefault="009A4C7C" w:rsidP="00902B3A">
      <w:pPr>
        <w:pStyle w:val="PURBody-Indented"/>
        <w:rPr>
          <w:rFonts w:eastAsia="SimSun" w:cs="Arial"/>
          <w:lang w:eastAsia="zh-CN"/>
        </w:rPr>
      </w:pPr>
      <w:r w:rsidRPr="00873CB5">
        <w:rPr>
          <w:rFonts w:eastAsia="SimSun" w:cs="Arial"/>
          <w:lang w:eastAsia="zh-CN"/>
        </w:rPr>
        <w:t>您必须为有权直接或间接访问您的软件实例的每位用户获取并分配一个</w:t>
      </w:r>
      <w:r w:rsidRPr="00873CB5">
        <w:rPr>
          <w:rFonts w:eastAsia="SimSun" w:cs="Arial"/>
          <w:lang w:eastAsia="zh-CN"/>
        </w:rPr>
        <w:t xml:space="preserve"> SAL</w:t>
      </w:r>
      <w:r w:rsidRPr="00873CB5">
        <w:rPr>
          <w:rFonts w:eastAsia="SimSun" w:cs="Arial"/>
          <w:lang w:eastAsia="zh-CN"/>
        </w:rPr>
        <w:t>，而不管他们是否实际访问软件。不提供设备</w:t>
      </w:r>
      <w:r w:rsidRPr="00873CB5">
        <w:rPr>
          <w:rFonts w:eastAsia="SimSun" w:cs="Arial"/>
          <w:lang w:eastAsia="zh-CN"/>
        </w:rPr>
        <w:t xml:space="preserve"> SAL</w:t>
      </w:r>
      <w:r w:rsidRPr="00873CB5">
        <w:rPr>
          <w:rFonts w:eastAsia="SimSun" w:cs="Arial"/>
          <w:lang w:eastAsia="zh-CN"/>
        </w:rPr>
        <w:t>，</w:t>
      </w:r>
      <w:r w:rsidR="003104A4">
        <w:rPr>
          <w:rFonts w:eastAsia="SimSun" w:cs="Arial"/>
          <w:lang w:eastAsia="zh-CN"/>
        </w:rPr>
        <w:br/>
      </w:r>
      <w:r w:rsidRPr="00873CB5">
        <w:rPr>
          <w:rFonts w:eastAsia="SimSun" w:cs="Arial"/>
          <w:lang w:eastAsia="zh-CN"/>
        </w:rPr>
        <w:t>但在</w:t>
      </w:r>
      <w:r w:rsidRPr="00986414">
        <w:rPr>
          <w:rFonts w:ascii="SimSun" w:eastAsia="SimSun" w:hAnsi="SimSun" w:cs="Arial"/>
          <w:lang w:eastAsia="zh-CN"/>
        </w:rPr>
        <w:t>“</w:t>
      </w:r>
      <w:r w:rsidRPr="00873CB5">
        <w:rPr>
          <w:rFonts w:eastAsia="SimSun" w:cs="Arial"/>
          <w:lang w:eastAsia="zh-CN"/>
        </w:rPr>
        <w:t>产品特定许可条款</w:t>
      </w:r>
      <w:r w:rsidRPr="00986414">
        <w:rPr>
          <w:rFonts w:ascii="SimSun" w:eastAsia="SimSun" w:hAnsi="SimSun" w:cs="Arial"/>
          <w:lang w:eastAsia="zh-CN"/>
        </w:rPr>
        <w:t>”</w:t>
      </w:r>
      <w:r w:rsidRPr="00873CB5">
        <w:rPr>
          <w:rFonts w:eastAsia="SimSun" w:cs="Arial"/>
          <w:lang w:eastAsia="zh-CN"/>
        </w:rPr>
        <w:t>一节中指明的产品除外。硬件分区或刀片被视为单独的设备。</w:t>
      </w:r>
    </w:p>
    <w:p w:rsidR="009D10D5" w:rsidRPr="00873CB5" w:rsidRDefault="00C827EE" w:rsidP="009A4C7C">
      <w:pPr>
        <w:pStyle w:val="PURBody-Indented"/>
        <w:rPr>
          <w:rFonts w:eastAsia="SimSun" w:cs="Arial"/>
          <w:lang w:eastAsia="zh-CN"/>
        </w:rPr>
      </w:pPr>
      <w:r w:rsidRPr="00873CB5">
        <w:rPr>
          <w:rStyle w:val="PURBlueStrong-IndentedChar"/>
          <w:rFonts w:eastAsia="SimSun" w:cs="Arial"/>
          <w:lang w:eastAsia="zh-CN"/>
        </w:rPr>
        <w:t xml:space="preserve">SAL </w:t>
      </w:r>
      <w:r w:rsidRPr="00873CB5">
        <w:rPr>
          <w:rStyle w:val="PURBlueStrong-IndentedChar"/>
          <w:rFonts w:eastAsia="SimSun" w:cs="Arial"/>
          <w:lang w:eastAsia="zh-CN"/>
        </w:rPr>
        <w:t>类型</w:t>
      </w:r>
      <w:r w:rsidRPr="00873CB5">
        <w:rPr>
          <w:rFonts w:eastAsia="SimSun" w:cs="Arial"/>
          <w:lang w:eastAsia="zh-CN"/>
        </w:rPr>
        <w:t>有一种类型的</w:t>
      </w:r>
      <w:r w:rsidRPr="00873CB5">
        <w:rPr>
          <w:rFonts w:eastAsia="SimSun" w:cs="Arial"/>
          <w:lang w:eastAsia="zh-CN"/>
        </w:rPr>
        <w:t xml:space="preserve"> SAL</w:t>
      </w:r>
      <w:r w:rsidRPr="00873CB5">
        <w:rPr>
          <w:rFonts w:eastAsia="SimSun" w:cs="Arial"/>
          <w:lang w:eastAsia="zh-CN"/>
        </w:rPr>
        <w:t>：用户</w:t>
      </w:r>
      <w:r w:rsidRPr="00873CB5">
        <w:rPr>
          <w:rFonts w:eastAsia="SimSun" w:cs="Arial"/>
          <w:lang w:eastAsia="zh-CN"/>
        </w:rPr>
        <w:t xml:space="preserve"> SAL</w:t>
      </w:r>
      <w:r w:rsidRPr="00873CB5">
        <w:rPr>
          <w:rFonts w:eastAsia="SimSun" w:cs="Arial"/>
          <w:lang w:eastAsia="zh-CN"/>
        </w:rPr>
        <w:t>。</w:t>
      </w:r>
    </w:p>
    <w:p w:rsidR="009A4C7C" w:rsidRPr="00873CB5" w:rsidRDefault="00C827EE" w:rsidP="009A4C7C">
      <w:pPr>
        <w:pStyle w:val="PURBody-Indented"/>
        <w:rPr>
          <w:rFonts w:eastAsia="SimSun" w:cs="Arial"/>
          <w:lang w:eastAsia="zh-CN"/>
        </w:rPr>
      </w:pPr>
      <w:r w:rsidRPr="00873CB5">
        <w:rPr>
          <w:rStyle w:val="Strong"/>
          <w:rFonts w:eastAsia="SimSun" w:cs="Arial"/>
          <w:lang w:eastAsia="zh-CN"/>
        </w:rPr>
        <w:t>用户</w:t>
      </w:r>
      <w:r w:rsidRPr="00873CB5">
        <w:rPr>
          <w:rStyle w:val="Strong"/>
          <w:rFonts w:eastAsia="SimSun" w:cs="Arial"/>
          <w:lang w:eastAsia="zh-CN"/>
        </w:rPr>
        <w:t xml:space="preserve"> SAL</w:t>
      </w:r>
      <w:r w:rsidRPr="00873CB5">
        <w:rPr>
          <w:rStyle w:val="Strong"/>
          <w:rFonts w:eastAsia="SimSun" w:cs="Arial"/>
          <w:lang w:eastAsia="zh-CN"/>
        </w:rPr>
        <w:t>：</w:t>
      </w:r>
      <w:r w:rsidRPr="00873CB5">
        <w:rPr>
          <w:rFonts w:eastAsia="SimSun" w:cs="Arial"/>
          <w:lang w:eastAsia="zh-CN"/>
        </w:rPr>
        <w:t>每个用户</w:t>
      </w:r>
      <w:r w:rsidRPr="00873CB5">
        <w:rPr>
          <w:rFonts w:eastAsia="SimSun" w:cs="Arial"/>
          <w:lang w:eastAsia="zh-CN"/>
        </w:rPr>
        <w:t xml:space="preserve"> SAL </w:t>
      </w:r>
      <w:r w:rsidRPr="00873CB5">
        <w:rPr>
          <w:rFonts w:eastAsia="SimSun" w:cs="Arial"/>
          <w:lang w:eastAsia="zh-CN"/>
        </w:rPr>
        <w:t>允许一位用户使用任意设备访问和使用该软件。</w:t>
      </w:r>
    </w:p>
    <w:p w:rsidR="009A4C7C" w:rsidRPr="00873CB5" w:rsidRDefault="009A4C7C" w:rsidP="009A4C7C">
      <w:pPr>
        <w:pStyle w:val="PURBlueStrong"/>
        <w:rPr>
          <w:rFonts w:eastAsia="SimSun" w:cs="Arial"/>
          <w:lang w:eastAsia="zh-CN"/>
        </w:rPr>
      </w:pPr>
      <w:r w:rsidRPr="00873CB5">
        <w:rPr>
          <w:rFonts w:eastAsia="SimSun" w:cs="Arial"/>
          <w:lang w:eastAsia="zh-CN"/>
        </w:rPr>
        <w:t>用户</w:t>
      </w:r>
      <w:r w:rsidRPr="00873CB5">
        <w:rPr>
          <w:rFonts w:eastAsia="SimSun" w:cs="Arial"/>
          <w:lang w:eastAsia="zh-CN"/>
        </w:rPr>
        <w:t xml:space="preserve"> SAL </w:t>
      </w:r>
      <w:r w:rsidRPr="00873CB5">
        <w:rPr>
          <w:rFonts w:eastAsia="SimSun" w:cs="Arial"/>
          <w:lang w:eastAsia="zh-CN"/>
        </w:rPr>
        <w:t>的并发连接</w:t>
      </w:r>
    </w:p>
    <w:p w:rsidR="00923EF2" w:rsidRPr="00873CB5" w:rsidRDefault="00923EF2" w:rsidP="00902B3A">
      <w:pPr>
        <w:pStyle w:val="PURBody-Indented"/>
        <w:rPr>
          <w:rFonts w:eastAsia="SimSun" w:cs="Arial"/>
          <w:b/>
          <w:i/>
          <w:lang w:eastAsia="zh-CN"/>
        </w:rPr>
      </w:pPr>
      <w:r w:rsidRPr="00873CB5">
        <w:rPr>
          <w:rFonts w:eastAsia="SimSun" w:cs="Arial"/>
          <w:lang w:eastAsia="zh-CN"/>
        </w:rPr>
        <w:t>必须为运行服务器软件（使用多个设备）的服务器的各个并发连接分别获取一个</w:t>
      </w:r>
      <w:r w:rsidRPr="00873CB5">
        <w:rPr>
          <w:rFonts w:eastAsia="SimSun" w:cs="Arial"/>
          <w:lang w:eastAsia="zh-CN"/>
        </w:rPr>
        <w:t xml:space="preserve"> SAL</w:t>
      </w:r>
      <w:r w:rsidRPr="00873CB5">
        <w:rPr>
          <w:rFonts w:eastAsia="SimSun" w:cs="Arial"/>
          <w:lang w:eastAsia="zh-CN"/>
        </w:rPr>
        <w:t>。例如，您必须为需要在一天的不同时间从计算机和单独的膝上型计算机访问服务器软件的用户获取一个</w:t>
      </w:r>
      <w:r w:rsidRPr="00873CB5">
        <w:rPr>
          <w:rFonts w:eastAsia="SimSun" w:cs="Arial"/>
          <w:lang w:eastAsia="zh-CN"/>
        </w:rPr>
        <w:t xml:space="preserve"> SAL</w:t>
      </w:r>
      <w:r w:rsidRPr="00873CB5">
        <w:rPr>
          <w:rFonts w:eastAsia="SimSun" w:cs="Arial"/>
          <w:lang w:eastAsia="zh-CN"/>
        </w:rPr>
        <w:t>。但如果该用户需要同时从两台设备访问软件，则必须为该用户获取两个</w:t>
      </w:r>
      <w:r w:rsidRPr="00873CB5">
        <w:rPr>
          <w:rFonts w:eastAsia="SimSun" w:cs="Arial"/>
          <w:lang w:eastAsia="zh-CN"/>
        </w:rPr>
        <w:t xml:space="preserve"> SAL</w:t>
      </w:r>
      <w:r w:rsidRPr="00873CB5">
        <w:rPr>
          <w:rFonts w:eastAsia="SimSun" w:cs="Arial"/>
          <w:lang w:eastAsia="zh-CN"/>
        </w:rPr>
        <w:t>。</w:t>
      </w:r>
    </w:p>
    <w:p w:rsidR="009A4C7C" w:rsidRPr="00873CB5" w:rsidRDefault="009A4C7C" w:rsidP="00A324A8">
      <w:pPr>
        <w:pStyle w:val="PURBlueStrong"/>
        <w:rPr>
          <w:rFonts w:eastAsia="SimSun" w:cs="Arial"/>
        </w:rPr>
      </w:pPr>
      <w:r w:rsidRPr="00873CB5">
        <w:rPr>
          <w:rStyle w:val="PURBlueStrong-IndentedChar"/>
          <w:rFonts w:eastAsia="SimSun" w:cs="Arial"/>
          <w:smallCaps/>
        </w:rPr>
        <w:t xml:space="preserve">SAL </w:t>
      </w:r>
      <w:r w:rsidRPr="00873CB5">
        <w:rPr>
          <w:rStyle w:val="PURBlueStrong-IndentedChar"/>
          <w:rFonts w:eastAsia="SimSun" w:cs="Arial"/>
          <w:smallCaps/>
        </w:rPr>
        <w:t>的重新分配</w:t>
      </w:r>
    </w:p>
    <w:p w:rsidR="009A4C7C" w:rsidRPr="00873CB5" w:rsidRDefault="009A4C7C" w:rsidP="009A4C7C">
      <w:pPr>
        <w:pStyle w:val="PURBody-Indented"/>
        <w:rPr>
          <w:rFonts w:eastAsia="SimSun" w:cs="Arial"/>
        </w:rPr>
      </w:pPr>
      <w:r w:rsidRPr="00873CB5">
        <w:rPr>
          <w:rFonts w:eastAsia="SimSun" w:cs="Arial"/>
          <w:szCs w:val="18"/>
        </w:rPr>
        <w:t>您可以：</w:t>
      </w:r>
    </w:p>
    <w:p w:rsidR="009A4C7C" w:rsidRPr="00873CB5" w:rsidRDefault="009A4C7C" w:rsidP="00B3172B">
      <w:pPr>
        <w:pStyle w:val="PURBullet-Indented"/>
        <w:rPr>
          <w:rFonts w:eastAsia="SimSun" w:cs="Arial"/>
          <w:lang w:eastAsia="zh-CN"/>
        </w:rPr>
      </w:pPr>
      <w:r w:rsidRPr="00873CB5">
        <w:rPr>
          <w:rFonts w:eastAsia="SimSun" w:cs="Arial"/>
          <w:lang w:eastAsia="zh-CN"/>
        </w:rPr>
        <w:t>永久性地将一台设备的设备</w:t>
      </w:r>
      <w:r w:rsidRPr="00873CB5">
        <w:rPr>
          <w:rFonts w:eastAsia="SimSun" w:cs="Arial"/>
          <w:lang w:eastAsia="zh-CN"/>
        </w:rPr>
        <w:t xml:space="preserve"> SAL </w:t>
      </w:r>
      <w:r w:rsidRPr="00873CB5">
        <w:rPr>
          <w:rFonts w:eastAsia="SimSun" w:cs="Arial"/>
          <w:lang w:eastAsia="zh-CN"/>
        </w:rPr>
        <w:t>重新分配给另一台设备，或将一位用户的用户</w:t>
      </w:r>
      <w:r w:rsidRPr="00873CB5">
        <w:rPr>
          <w:rFonts w:eastAsia="SimSun" w:cs="Arial"/>
          <w:lang w:eastAsia="zh-CN"/>
        </w:rPr>
        <w:t xml:space="preserve"> SAL </w:t>
      </w:r>
      <w:r w:rsidRPr="00873CB5">
        <w:rPr>
          <w:rFonts w:eastAsia="SimSun" w:cs="Arial"/>
          <w:lang w:eastAsia="zh-CN"/>
        </w:rPr>
        <w:t>重新分配给另一位用户；或者</w:t>
      </w:r>
    </w:p>
    <w:p w:rsidR="00893CE7" w:rsidRPr="00873CB5" w:rsidRDefault="009A4C7C" w:rsidP="00C64029">
      <w:pPr>
        <w:pStyle w:val="PURBullet-Indented"/>
        <w:contextualSpacing w:val="0"/>
        <w:rPr>
          <w:rFonts w:eastAsia="SimSun" w:cs="Arial"/>
          <w:lang w:eastAsia="zh-CN"/>
        </w:rPr>
      </w:pPr>
      <w:r w:rsidRPr="00873CB5">
        <w:rPr>
          <w:rFonts w:eastAsia="SimSun" w:cs="Arial"/>
          <w:lang w:eastAsia="zh-CN"/>
        </w:rPr>
        <w:t>在第一个设备无法使用时暂时将设备</w:t>
      </w:r>
      <w:r w:rsidRPr="00873CB5">
        <w:rPr>
          <w:rFonts w:eastAsia="SimSun" w:cs="Arial"/>
          <w:lang w:eastAsia="zh-CN"/>
        </w:rPr>
        <w:t xml:space="preserve"> SAL </w:t>
      </w:r>
      <w:r w:rsidRPr="00873CB5">
        <w:rPr>
          <w:rFonts w:eastAsia="SimSun" w:cs="Arial"/>
          <w:lang w:eastAsia="zh-CN"/>
        </w:rPr>
        <w:t>转让给替代设备，或在用户不在时，暂时将用户</w:t>
      </w:r>
      <w:r w:rsidRPr="00873CB5">
        <w:rPr>
          <w:rFonts w:eastAsia="SimSun" w:cs="Arial"/>
          <w:lang w:eastAsia="zh-CN"/>
        </w:rPr>
        <w:t xml:space="preserve"> SAL </w:t>
      </w:r>
      <w:r w:rsidRPr="00873CB5">
        <w:rPr>
          <w:rFonts w:eastAsia="SimSun" w:cs="Arial"/>
          <w:lang w:eastAsia="zh-CN"/>
        </w:rPr>
        <w:t>转让给临时员工。</w:t>
      </w:r>
    </w:p>
    <w:p w:rsidR="00893CE7" w:rsidRPr="00873CB5" w:rsidRDefault="0099372B" w:rsidP="00C64029">
      <w:pPr>
        <w:pStyle w:val="PURBullet-Indented"/>
        <w:keepNext/>
        <w:keepLines/>
        <w:numPr>
          <w:ilvl w:val="0"/>
          <w:numId w:val="0"/>
        </w:numPr>
        <w:spacing w:before="240" w:after="240" w:line="240" w:lineRule="auto"/>
        <w:ind w:left="547"/>
        <w:contextualSpacing w:val="0"/>
        <w:jc w:val="right"/>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Heading1"/>
        <w:rPr>
          <w:rFonts w:eastAsia="SimSun" w:cs="Arial"/>
          <w:lang w:eastAsia="zh-CN"/>
        </w:rPr>
      </w:pPr>
      <w:r w:rsidRPr="00873CB5">
        <w:rPr>
          <w:rFonts w:eastAsia="SimSun" w:cs="Arial"/>
          <w:lang w:eastAsia="zh-CN"/>
        </w:rPr>
        <w:t>产品特定许可条款</w:t>
      </w:r>
    </w:p>
    <w:p w:rsidR="009A4C7C" w:rsidRPr="00873CB5" w:rsidRDefault="009A4C7C" w:rsidP="009A4C7C">
      <w:pPr>
        <w:pStyle w:val="PURProductName"/>
        <w:rPr>
          <w:rFonts w:eastAsia="SimSun" w:cs="Arial"/>
        </w:rPr>
      </w:pPr>
      <w:bookmarkStart w:id="319" w:name="_Toc299519115"/>
      <w:bookmarkStart w:id="320" w:name="_Toc299531547"/>
      <w:bookmarkStart w:id="321" w:name="_Toc299531871"/>
      <w:bookmarkStart w:id="322" w:name="_Toc299957154"/>
      <w:bookmarkStart w:id="323" w:name="_Toc317072157"/>
      <w:bookmarkStart w:id="324" w:name="_Toc317160727"/>
      <w:r w:rsidRPr="00873CB5">
        <w:rPr>
          <w:rFonts w:eastAsia="SimSun" w:cs="Arial"/>
        </w:rPr>
        <w:t xml:space="preserve">Exchange Server 2010 Standard </w:t>
      </w:r>
      <w:r w:rsidRPr="00873CB5">
        <w:rPr>
          <w:rFonts w:eastAsia="SimSun" w:cs="Arial"/>
        </w:rPr>
        <w:t>和</w:t>
      </w:r>
      <w:r w:rsidRPr="00873CB5">
        <w:rPr>
          <w:rFonts w:eastAsia="SimSun" w:cs="Arial"/>
        </w:rPr>
        <w:t xml:space="preserve"> Enterprise</w:t>
      </w:r>
      <w:bookmarkEnd w:id="319"/>
      <w:bookmarkEnd w:id="320"/>
      <w:bookmarkEnd w:id="321"/>
      <w:bookmarkEnd w:id="322"/>
      <w:bookmarkEnd w:id="323"/>
      <w:bookmarkEnd w:id="324"/>
      <w:r w:rsidR="00803447" w:rsidRPr="00873CB5">
        <w:rPr>
          <w:rFonts w:eastAsia="SimSun" w:cs="Arial"/>
        </w:rPr>
        <w:fldChar w:fldCharType="begin"/>
      </w:r>
      <w:r w:rsidRPr="00873CB5">
        <w:rPr>
          <w:rFonts w:eastAsia="SimSun" w:cs="Arial"/>
        </w:rPr>
        <w:instrText xml:space="preserve">XE "Exchange Server 2010 Standard </w:instrText>
      </w:r>
      <w:r w:rsidRPr="00873CB5">
        <w:rPr>
          <w:rFonts w:eastAsia="SimSun" w:cs="Arial"/>
        </w:rPr>
        <w:instrText>和</w:instrText>
      </w:r>
      <w:r w:rsidRPr="00873CB5">
        <w:rPr>
          <w:rFonts w:eastAsia="SimSun" w:cs="Arial"/>
        </w:rPr>
        <w:instrText xml:space="preserve"> Enterprise"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873CB5" w:rsidTr="00CA5725">
        <w:tc>
          <w:tcPr>
            <w:tcW w:w="2444" w:type="pct"/>
            <w:tcBorders>
              <w:top w:val="single" w:sz="4" w:space="0" w:color="auto"/>
            </w:tcBorders>
          </w:tcPr>
          <w:p w:rsidR="009A4C7C" w:rsidRPr="00873CB5" w:rsidRDefault="008F7770" w:rsidP="008F7770">
            <w:pPr>
              <w:pStyle w:val="PURLMSH"/>
              <w:rPr>
                <w:rFonts w:ascii="Arial" w:eastAsia="SimSun" w:hAnsi="Arial" w:cs="Arial"/>
                <w:lang w:eastAsia="zh-CN"/>
              </w:rPr>
            </w:pPr>
            <w:r w:rsidRPr="00873CB5">
              <w:rPr>
                <w:rFonts w:ascii="Arial" w:eastAsia="SimSun" w:hAnsi="Arial"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56" w:type="pct"/>
            <w:gridSpan w:val="2"/>
            <w:tcBorders>
              <w:top w:val="single" w:sz="4" w:space="0" w:color="auto"/>
            </w:tcBorders>
          </w:tcPr>
          <w:p w:rsidR="009A4C7C" w:rsidRPr="00873CB5" w:rsidRDefault="004F154D" w:rsidP="009A4C7C">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CA5725">
        <w:tc>
          <w:tcPr>
            <w:tcW w:w="2444" w:type="pct"/>
          </w:tcPr>
          <w:p w:rsidR="00F418D0" w:rsidRPr="00873CB5" w:rsidRDefault="009A4C7C" w:rsidP="009A4C7C">
            <w:pPr>
              <w:pStyle w:val="PURLMSH"/>
              <w:rPr>
                <w:rFonts w:ascii="Arial" w:eastAsia="SimSun" w:hAnsi="Arial" w:cs="Arial"/>
                <w:i/>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56" w:type="pct"/>
            <w:gridSpan w:val="2"/>
          </w:tcPr>
          <w:p w:rsidR="009A4C7C" w:rsidRPr="00873CB5" w:rsidRDefault="009A4C7C" w:rsidP="009A4C7C">
            <w:pPr>
              <w:pStyle w:val="PURLMSH"/>
              <w:rPr>
                <w:rFonts w:ascii="Arial" w:eastAsia="SimSun" w:hAnsi="Arial" w:cs="Arial"/>
                <w:lang w:eastAsia="zh-CN"/>
              </w:rPr>
            </w:pPr>
          </w:p>
        </w:tc>
      </w:tr>
      <w:tr w:rsidR="009A4C7C" w:rsidRPr="00873CB5" w:rsidTr="00CA5725">
        <w:tc>
          <w:tcPr>
            <w:tcW w:w="5000" w:type="pct"/>
            <w:gridSpan w:val="3"/>
            <w:shd w:val="clear" w:color="auto" w:fill="E5EEF7"/>
          </w:tcPr>
          <w:p w:rsidR="009A4C7C" w:rsidRPr="00873CB5" w:rsidRDefault="00F418D0" w:rsidP="00170E0B">
            <w:pPr>
              <w:pStyle w:val="PURTableHeaderBlue"/>
              <w:rPr>
                <w:rFonts w:eastAsia="SimSun" w:cs="Arial"/>
              </w:rPr>
            </w:pPr>
            <w:r w:rsidRPr="00873CB5">
              <w:rPr>
                <w:rFonts w:eastAsia="SimSun" w:cs="Arial"/>
              </w:rPr>
              <w:t>订户访问许可</w:t>
            </w:r>
            <w:r w:rsidRPr="00873CB5">
              <w:rPr>
                <w:rFonts w:eastAsia="SimSun" w:cs="Arial"/>
              </w:rPr>
              <w:t xml:space="preserve"> (SAL)</w:t>
            </w:r>
          </w:p>
        </w:tc>
      </w:tr>
      <w:tr w:rsidR="00B262C9" w:rsidRPr="00873CB5" w:rsidTr="003A7958">
        <w:tc>
          <w:tcPr>
            <w:tcW w:w="2534" w:type="pct"/>
            <w:gridSpan w:val="2"/>
          </w:tcPr>
          <w:p w:rsidR="00B262C9" w:rsidRPr="00873CB5" w:rsidRDefault="00BB41EF" w:rsidP="00984DEA">
            <w:pPr>
              <w:pStyle w:val="PURBody"/>
              <w:rPr>
                <w:rFonts w:eastAsia="SimSun" w:cs="Arial"/>
                <w:i/>
              </w:rPr>
            </w:pPr>
            <w:r w:rsidRPr="00873CB5">
              <w:rPr>
                <w:rFonts w:eastAsia="SimSun" w:cs="Arial"/>
              </w:rPr>
              <w:t>您需要：</w:t>
            </w:r>
          </w:p>
          <w:p w:rsidR="00B262C9" w:rsidRPr="00873CB5" w:rsidRDefault="00B262C9" w:rsidP="00984DEA">
            <w:pPr>
              <w:pStyle w:val="PURBody"/>
              <w:rPr>
                <w:rFonts w:eastAsia="SimSun" w:cs="Arial"/>
              </w:rPr>
            </w:pPr>
            <w:r w:rsidRPr="00873CB5">
              <w:rPr>
                <w:rFonts w:eastAsia="SimSun" w:cs="Arial"/>
              </w:rPr>
              <w:t>Exchange Server 2010 Hosted Exchange Basic SAL</w:t>
            </w:r>
            <w:r w:rsidRPr="00873CB5">
              <w:rPr>
                <w:rFonts w:eastAsia="SimSun" w:cs="Arial"/>
              </w:rPr>
              <w:t>，或</w:t>
            </w:r>
          </w:p>
          <w:p w:rsidR="00A253BA" w:rsidRPr="00873CB5" w:rsidRDefault="00B262C9" w:rsidP="00984DEA">
            <w:pPr>
              <w:pStyle w:val="PURBody"/>
              <w:rPr>
                <w:rFonts w:eastAsia="SimSun" w:cs="Arial"/>
              </w:rPr>
            </w:pPr>
            <w:r w:rsidRPr="00873CB5">
              <w:rPr>
                <w:rFonts w:eastAsia="SimSun" w:cs="Arial"/>
              </w:rPr>
              <w:t>Exchange Server 2010 Hosted Exchange Standard SAL</w:t>
            </w:r>
            <w:r w:rsidRPr="00873CB5">
              <w:rPr>
                <w:rFonts w:eastAsia="SimSun" w:cs="Arial"/>
              </w:rPr>
              <w:t>，或</w:t>
            </w:r>
          </w:p>
          <w:p w:rsidR="00B262C9" w:rsidRPr="00C92B7C" w:rsidRDefault="00B262C9" w:rsidP="00984DEA">
            <w:pPr>
              <w:pStyle w:val="PURBody"/>
              <w:rPr>
                <w:rFonts w:eastAsia="SimSun" w:cs="Arial"/>
                <w:spacing w:val="-2"/>
              </w:rPr>
            </w:pPr>
            <w:r w:rsidRPr="00C92B7C">
              <w:rPr>
                <w:rFonts w:eastAsia="SimSun" w:cs="Arial"/>
                <w:spacing w:val="-2"/>
              </w:rPr>
              <w:t>Exchange Server 2010 Hosted Exchange Standard Plus SAL</w:t>
            </w:r>
            <w:r w:rsidRPr="00C92B7C">
              <w:rPr>
                <w:rFonts w:eastAsia="SimSun" w:cs="Arial"/>
                <w:spacing w:val="-2"/>
              </w:rPr>
              <w:t>，或</w:t>
            </w:r>
          </w:p>
        </w:tc>
        <w:tc>
          <w:tcPr>
            <w:tcW w:w="2466" w:type="pct"/>
            <w:tcBorders>
              <w:bottom w:val="nil"/>
            </w:tcBorders>
          </w:tcPr>
          <w:p w:rsidR="00B262C9" w:rsidRPr="00873CB5" w:rsidRDefault="00B262C9" w:rsidP="00984DEA">
            <w:pPr>
              <w:pStyle w:val="PURBody"/>
              <w:rPr>
                <w:rFonts w:eastAsia="SimSun" w:cs="Arial"/>
              </w:rPr>
            </w:pPr>
            <w:r w:rsidRPr="00873CB5">
              <w:rPr>
                <w:rFonts w:eastAsia="SimSun" w:cs="Arial"/>
              </w:rPr>
              <w:t>Exchange Server 2010 Hosted Exchange Enterprise SAL</w:t>
            </w:r>
            <w:r w:rsidRPr="00873CB5">
              <w:rPr>
                <w:rFonts w:eastAsia="SimSun" w:cs="Arial"/>
              </w:rPr>
              <w:t>，或</w:t>
            </w:r>
          </w:p>
          <w:p w:rsidR="00B262C9" w:rsidRPr="00C92B7C" w:rsidRDefault="00B262C9" w:rsidP="00C92B7C">
            <w:pPr>
              <w:pStyle w:val="PURBody"/>
              <w:rPr>
                <w:rFonts w:eastAsia="SimSun" w:cs="Arial"/>
                <w:spacing w:val="2"/>
              </w:rPr>
            </w:pPr>
            <w:r w:rsidRPr="00C92B7C">
              <w:rPr>
                <w:rFonts w:eastAsia="SimSun" w:cs="Arial"/>
                <w:spacing w:val="2"/>
              </w:rPr>
              <w:t>Exchange Server 2010 Hosted Exchange Enterprise Plus</w:t>
            </w:r>
            <w:r w:rsidR="00C92B7C">
              <w:rPr>
                <w:rFonts w:eastAsia="SimSun" w:cs="Arial"/>
                <w:spacing w:val="2"/>
              </w:rPr>
              <w:t> </w:t>
            </w:r>
            <w:r w:rsidRPr="00C92B7C">
              <w:rPr>
                <w:rFonts w:eastAsia="SimSun" w:cs="Arial"/>
                <w:spacing w:val="2"/>
              </w:rPr>
              <w:t>SAL</w:t>
            </w:r>
            <w:r w:rsidRPr="00C92B7C">
              <w:rPr>
                <w:rFonts w:eastAsia="SimSun" w:cs="Arial"/>
                <w:spacing w:val="2"/>
              </w:rPr>
              <w:t>，或</w:t>
            </w:r>
          </w:p>
          <w:p w:rsidR="00B262C9" w:rsidRPr="00873CB5" w:rsidRDefault="00B262C9" w:rsidP="00984DEA">
            <w:pPr>
              <w:pStyle w:val="PURBody"/>
              <w:rPr>
                <w:rFonts w:eastAsia="SimSun" w:cs="Arial"/>
              </w:rPr>
            </w:pPr>
            <w:r w:rsidRPr="00873CB5">
              <w:rPr>
                <w:rFonts w:eastAsia="SimSun" w:cs="Arial"/>
              </w:rPr>
              <w:t>Productivity Suite SAL</w:t>
            </w:r>
          </w:p>
        </w:tc>
      </w:tr>
      <w:tr w:rsidR="00BC6C4C" w:rsidRPr="00873CB5" w:rsidTr="003A7958">
        <w:tc>
          <w:tcPr>
            <w:tcW w:w="2534" w:type="pct"/>
            <w:gridSpan w:val="2"/>
            <w:tcBorders>
              <w:top w:val="nil"/>
              <w:bottom w:val="nil"/>
            </w:tcBorders>
            <w:shd w:val="clear" w:color="auto" w:fill="E5EEF7"/>
          </w:tcPr>
          <w:p w:rsidR="00BC6C4C" w:rsidRPr="00873CB5" w:rsidRDefault="00BC6C4C" w:rsidP="00984DEA">
            <w:pPr>
              <w:pStyle w:val="PURBody"/>
              <w:rPr>
                <w:rFonts w:eastAsia="SimSun" w:cs="Arial"/>
              </w:rPr>
            </w:pPr>
            <w:r w:rsidRPr="00873CB5">
              <w:rPr>
                <w:rFonts w:eastAsia="SimSun" w:cs="Arial"/>
              </w:rPr>
              <w:t>适用于软件保障的</w:t>
            </w:r>
            <w:r w:rsidRPr="00873CB5">
              <w:rPr>
                <w:rFonts w:eastAsia="SimSun" w:cs="Arial"/>
              </w:rPr>
              <w:t xml:space="preserve"> SAL</w:t>
            </w:r>
          </w:p>
        </w:tc>
        <w:tc>
          <w:tcPr>
            <w:tcW w:w="2466" w:type="pct"/>
            <w:tcBorders>
              <w:top w:val="nil"/>
              <w:bottom w:val="nil"/>
            </w:tcBorders>
            <w:shd w:val="clear" w:color="auto" w:fill="E5EEF7"/>
          </w:tcPr>
          <w:p w:rsidR="00BC6C4C" w:rsidRPr="00873CB5" w:rsidRDefault="00BC6C4C" w:rsidP="00984DEA">
            <w:pPr>
              <w:pStyle w:val="PURBody"/>
              <w:rPr>
                <w:rFonts w:eastAsia="SimSun" w:cs="Arial"/>
              </w:rPr>
            </w:pPr>
            <w:r w:rsidRPr="00873CB5">
              <w:rPr>
                <w:rFonts w:eastAsia="SimSun" w:cs="Arial"/>
              </w:rPr>
              <w:t>合格的</w:t>
            </w:r>
            <w:r w:rsidRPr="00873CB5">
              <w:rPr>
                <w:rFonts w:eastAsia="SimSun" w:cs="Arial"/>
              </w:rPr>
              <w:t xml:space="preserve"> CAL</w:t>
            </w:r>
          </w:p>
        </w:tc>
      </w:tr>
      <w:tr w:rsidR="009A4C7C" w:rsidRPr="00873CB5" w:rsidTr="003A7958">
        <w:tc>
          <w:tcPr>
            <w:tcW w:w="2534" w:type="pct"/>
            <w:gridSpan w:val="2"/>
            <w:tcBorders>
              <w:top w:val="nil"/>
              <w:bottom w:val="single" w:sz="4" w:space="0" w:color="auto"/>
            </w:tcBorders>
          </w:tcPr>
          <w:p w:rsidR="009A4C7C" w:rsidRPr="00873CB5" w:rsidRDefault="009A4C7C" w:rsidP="00984DEA">
            <w:pPr>
              <w:pStyle w:val="PURBody"/>
              <w:rPr>
                <w:rFonts w:eastAsia="SimSun" w:cs="Arial"/>
              </w:rPr>
            </w:pPr>
            <w:r w:rsidRPr="00873CB5">
              <w:rPr>
                <w:rFonts w:eastAsia="SimSun" w:cs="Arial"/>
              </w:rPr>
              <w:t>Hosted Exchange Standard SAL</w:t>
            </w:r>
          </w:p>
        </w:tc>
        <w:tc>
          <w:tcPr>
            <w:tcW w:w="2466" w:type="pct"/>
            <w:tcBorders>
              <w:top w:val="nil"/>
              <w:bottom w:val="single" w:sz="4" w:space="0" w:color="auto"/>
            </w:tcBorders>
          </w:tcPr>
          <w:p w:rsidR="009A4C7C" w:rsidRPr="00873CB5" w:rsidRDefault="009A4C7C" w:rsidP="00984DEA">
            <w:pPr>
              <w:pStyle w:val="PURBody"/>
              <w:rPr>
                <w:rFonts w:eastAsia="SimSun" w:cs="Arial"/>
              </w:rPr>
            </w:pPr>
            <w:r w:rsidRPr="00873CB5">
              <w:rPr>
                <w:rFonts w:eastAsia="SimSun" w:cs="Arial"/>
              </w:rPr>
              <w:t>Exchange Server 2010 Standard CAL</w:t>
            </w:r>
            <w:r w:rsidRPr="00873CB5">
              <w:rPr>
                <w:rFonts w:eastAsia="SimSun" w:cs="Arial"/>
              </w:rPr>
              <w:t>，或者</w:t>
            </w:r>
          </w:p>
          <w:p w:rsidR="009A4C7C" w:rsidRPr="00873CB5" w:rsidRDefault="009A4C7C" w:rsidP="00984DEA">
            <w:pPr>
              <w:pStyle w:val="PURBody"/>
              <w:rPr>
                <w:rFonts w:eastAsia="SimSun" w:cs="Arial"/>
              </w:rPr>
            </w:pPr>
            <w:r w:rsidRPr="00873CB5">
              <w:rPr>
                <w:rFonts w:eastAsia="SimSun" w:cs="Arial"/>
              </w:rPr>
              <w:t>Core CAL Suite</w:t>
            </w:r>
            <w:r w:rsidRPr="00873CB5">
              <w:rPr>
                <w:rFonts w:eastAsia="SimSun" w:cs="Arial"/>
              </w:rPr>
              <w:t>，或者</w:t>
            </w:r>
          </w:p>
          <w:p w:rsidR="009A4C7C" w:rsidRPr="00873CB5" w:rsidRDefault="009A4C7C" w:rsidP="00984DEA">
            <w:pPr>
              <w:pStyle w:val="PURBody"/>
              <w:rPr>
                <w:rFonts w:eastAsia="SimSun" w:cs="Arial"/>
              </w:rPr>
            </w:pPr>
            <w:r w:rsidRPr="00873CB5">
              <w:rPr>
                <w:rFonts w:eastAsia="SimSun" w:cs="Arial"/>
              </w:rPr>
              <w:t>Enterprise CAL Suite</w:t>
            </w:r>
          </w:p>
        </w:tc>
      </w:tr>
      <w:tr w:rsidR="00E54106" w:rsidRPr="00873CB5" w:rsidTr="003A7958">
        <w:tc>
          <w:tcPr>
            <w:tcW w:w="2534" w:type="pct"/>
            <w:gridSpan w:val="2"/>
            <w:tcBorders>
              <w:top w:val="single" w:sz="4" w:space="0" w:color="auto"/>
            </w:tcBorders>
          </w:tcPr>
          <w:p w:rsidR="00E54106" w:rsidRPr="00873CB5" w:rsidRDefault="00E54106" w:rsidP="00984DEA">
            <w:pPr>
              <w:pStyle w:val="PURBody"/>
              <w:rPr>
                <w:rFonts w:eastAsia="SimSun" w:cs="Arial"/>
              </w:rPr>
            </w:pPr>
            <w:r w:rsidRPr="00873CB5">
              <w:rPr>
                <w:rFonts w:eastAsia="SimSun" w:cs="Arial"/>
              </w:rPr>
              <w:t>Hosted Exchange Enterprise SAL</w:t>
            </w:r>
          </w:p>
        </w:tc>
        <w:tc>
          <w:tcPr>
            <w:tcW w:w="2466" w:type="pct"/>
            <w:tcBorders>
              <w:top w:val="single" w:sz="4" w:space="0" w:color="auto"/>
            </w:tcBorders>
          </w:tcPr>
          <w:p w:rsidR="00E54106" w:rsidRPr="005E4B63" w:rsidRDefault="00E54106" w:rsidP="00984DEA">
            <w:pPr>
              <w:pStyle w:val="PURBody"/>
              <w:rPr>
                <w:rFonts w:eastAsia="SimSun" w:cs="Arial"/>
                <w:spacing w:val="-2"/>
                <w:lang w:val="fr-FR"/>
              </w:rPr>
            </w:pPr>
            <w:r w:rsidRPr="005E4B63">
              <w:rPr>
                <w:rFonts w:eastAsia="SimSun" w:cs="Arial"/>
                <w:spacing w:val="-2"/>
                <w:lang w:val="fr-FR"/>
              </w:rPr>
              <w:t xml:space="preserve">Exchange Server 2010 Standard CAL </w:t>
            </w:r>
            <w:r w:rsidRPr="00AB3ED4">
              <w:rPr>
                <w:rFonts w:eastAsia="SimSun" w:cs="Arial"/>
                <w:spacing w:val="-2"/>
              </w:rPr>
              <w:t>和</w:t>
            </w:r>
            <w:r w:rsidRPr="005E4B63">
              <w:rPr>
                <w:rFonts w:eastAsia="SimSun" w:cs="Arial"/>
                <w:spacing w:val="-2"/>
                <w:lang w:val="fr-FR"/>
              </w:rPr>
              <w:t xml:space="preserve"> Exchange Server 2010 Enterprise CAL</w:t>
            </w:r>
            <w:r w:rsidRPr="005E4B63">
              <w:rPr>
                <w:rFonts w:eastAsia="SimSun" w:cs="Arial"/>
                <w:spacing w:val="-2"/>
                <w:lang w:val="fr-FR"/>
              </w:rPr>
              <w:t>，</w:t>
            </w:r>
            <w:r w:rsidRPr="00AB3ED4">
              <w:rPr>
                <w:rFonts w:eastAsia="SimSun" w:cs="Arial"/>
                <w:spacing w:val="-2"/>
              </w:rPr>
              <w:t>或</w:t>
            </w:r>
          </w:p>
          <w:p w:rsidR="00E54106" w:rsidRPr="005E4B63" w:rsidRDefault="00E54106" w:rsidP="00984DEA">
            <w:pPr>
              <w:pStyle w:val="PURBody"/>
              <w:rPr>
                <w:rFonts w:eastAsia="SimSun" w:cs="Arial"/>
                <w:lang w:val="fr-FR"/>
              </w:rPr>
            </w:pPr>
            <w:r w:rsidRPr="005E4B63">
              <w:rPr>
                <w:rFonts w:eastAsia="SimSun" w:cs="Arial"/>
                <w:lang w:val="fr-FR"/>
              </w:rPr>
              <w:t xml:space="preserve">Core CAL Suite </w:t>
            </w:r>
            <w:r w:rsidRPr="00873CB5">
              <w:rPr>
                <w:rFonts w:eastAsia="SimSun" w:cs="Arial"/>
              </w:rPr>
              <w:t>和</w:t>
            </w:r>
            <w:r w:rsidRPr="005E4B63">
              <w:rPr>
                <w:rFonts w:eastAsia="SimSun" w:cs="Arial"/>
                <w:lang w:val="fr-FR"/>
              </w:rPr>
              <w:t xml:space="preserve"> Exchange Server 2010 Enterprise CAL</w:t>
            </w:r>
            <w:r w:rsidRPr="005E4B63">
              <w:rPr>
                <w:rFonts w:eastAsia="SimSun" w:cs="Arial"/>
                <w:lang w:val="fr-FR"/>
              </w:rPr>
              <w:t>，</w:t>
            </w:r>
            <w:r w:rsidRPr="00873CB5">
              <w:rPr>
                <w:rFonts w:eastAsia="SimSun" w:cs="Arial"/>
              </w:rPr>
              <w:t>或</w:t>
            </w:r>
          </w:p>
          <w:p w:rsidR="00E54106" w:rsidRPr="00873CB5" w:rsidRDefault="00E54106" w:rsidP="00984DEA">
            <w:pPr>
              <w:pStyle w:val="PURBody"/>
              <w:rPr>
                <w:rFonts w:eastAsia="SimSun" w:cs="Arial"/>
              </w:rPr>
            </w:pPr>
            <w:r w:rsidRPr="00873CB5">
              <w:rPr>
                <w:rFonts w:eastAsia="SimSun" w:cs="Arial"/>
              </w:rPr>
              <w:t>Enterprise CAL Suite</w:t>
            </w:r>
          </w:p>
        </w:tc>
      </w:tr>
    </w:tbl>
    <w:p w:rsidR="00CA7544" w:rsidRDefault="00CA7544" w:rsidP="00CA7544">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rPr>
      </w:pPr>
    </w:p>
    <w:p w:rsidR="009A4C7C" w:rsidRPr="00873CB5" w:rsidRDefault="009A4C7C" w:rsidP="0085206E">
      <w:pPr>
        <w:pStyle w:val="PURADDITIONALTERMSHEADERMB"/>
        <w:rPr>
          <w:rFonts w:eastAsia="SimSun" w:cs="Arial"/>
        </w:rPr>
      </w:pPr>
      <w:r w:rsidRPr="00873CB5">
        <w:rPr>
          <w:rFonts w:eastAsia="SimSun" w:cs="Arial"/>
        </w:rPr>
        <w:lastRenderedPageBreak/>
        <w:t>附加条款：</w:t>
      </w:r>
    </w:p>
    <w:p w:rsidR="009A4C7C" w:rsidRPr="00873CB5" w:rsidRDefault="009A4C7C" w:rsidP="00381D2E">
      <w:pPr>
        <w:pStyle w:val="PURBody-Indented"/>
        <w:rPr>
          <w:rFonts w:eastAsia="SimSun" w:cs="Arial"/>
          <w:lang w:eastAsia="zh-CN"/>
        </w:rPr>
      </w:pPr>
      <w:r w:rsidRPr="00873CB5">
        <w:rPr>
          <w:rFonts w:eastAsia="SimSun" w:cs="Arial"/>
          <w:lang w:eastAsia="zh-CN"/>
        </w:rPr>
        <w:t>未经过</w:t>
      </w:r>
      <w:r w:rsidRPr="00873CB5">
        <w:rPr>
          <w:rFonts w:eastAsia="SimSun" w:cs="Arial"/>
          <w:lang w:eastAsia="zh-CN"/>
        </w:rPr>
        <w:t xml:space="preserve"> Active Directory </w:t>
      </w:r>
      <w:r w:rsidRPr="00873CB5">
        <w:rPr>
          <w:rFonts w:eastAsia="SimSun" w:cs="Arial"/>
          <w:lang w:eastAsia="zh-CN"/>
        </w:rPr>
        <w:t>直接或间接身份验证而访问服务器实例的任意用户或设备均不需要</w:t>
      </w:r>
      <w:r w:rsidRPr="00873CB5">
        <w:rPr>
          <w:rFonts w:eastAsia="SimSun" w:cs="Arial"/>
          <w:lang w:eastAsia="zh-CN"/>
        </w:rPr>
        <w:t xml:space="preserve"> SAL</w:t>
      </w:r>
      <w:r w:rsidRPr="00873CB5">
        <w:rPr>
          <w:rFonts w:eastAsia="SimSun" w:cs="Arial"/>
          <w:lang w:eastAsia="zh-CN"/>
        </w:rPr>
        <w:t>。</w:t>
      </w:r>
    </w:p>
    <w:p w:rsidR="009A4C7C" w:rsidRPr="00873CB5" w:rsidRDefault="009A4C7C" w:rsidP="00381D2E">
      <w:pPr>
        <w:pStyle w:val="PURBlueStrong"/>
        <w:rPr>
          <w:rFonts w:eastAsia="SimSun" w:cs="Arial"/>
        </w:rPr>
      </w:pPr>
      <w:r w:rsidRPr="00873CB5">
        <w:rPr>
          <w:rFonts w:eastAsia="SimSun" w:cs="Arial"/>
        </w:rPr>
        <w:t>用户</w:t>
      </w:r>
      <w:r w:rsidRPr="00873CB5">
        <w:rPr>
          <w:rFonts w:eastAsia="SimSun" w:cs="Arial"/>
        </w:rPr>
        <w:t xml:space="preserve"> SAL </w:t>
      </w:r>
      <w:r w:rsidRPr="00873CB5">
        <w:rPr>
          <w:rFonts w:eastAsia="SimSun" w:cs="Arial"/>
        </w:rPr>
        <w:t>要求</w:t>
      </w:r>
    </w:p>
    <w:p w:rsidR="009A4C7C" w:rsidRPr="00873CB5" w:rsidRDefault="009A4C7C" w:rsidP="00BC3B16">
      <w:pPr>
        <w:pStyle w:val="PURBody-Indented"/>
        <w:spacing w:after="110"/>
        <w:ind w:left="274"/>
        <w:rPr>
          <w:rFonts w:eastAsia="SimSun" w:cs="Arial"/>
        </w:rPr>
      </w:pPr>
      <w:r w:rsidRPr="00873CB5">
        <w:rPr>
          <w:rFonts w:eastAsia="SimSun" w:cs="Arial"/>
        </w:rPr>
        <w:t>Exchange Server 2010 Hosted Exchange Basic</w:t>
      </w:r>
      <w:r w:rsidRPr="00873CB5">
        <w:rPr>
          <w:rFonts w:eastAsia="SimSun" w:cs="Arial"/>
        </w:rPr>
        <w:t>、</w:t>
      </w:r>
      <w:r w:rsidRPr="00873CB5">
        <w:rPr>
          <w:rFonts w:eastAsia="SimSun" w:cs="Arial"/>
        </w:rPr>
        <w:t>Exchange Server 2010 Hosted Exchange Standard</w:t>
      </w:r>
      <w:r w:rsidRPr="00873CB5">
        <w:rPr>
          <w:rFonts w:eastAsia="SimSun" w:cs="Arial"/>
        </w:rPr>
        <w:t>、</w:t>
      </w:r>
      <w:r w:rsidRPr="00873CB5">
        <w:rPr>
          <w:rFonts w:eastAsia="SimSun" w:cs="Arial"/>
        </w:rPr>
        <w:t>Exchange Server 2010 Hosted Exchange Standard Plus</w:t>
      </w:r>
      <w:r w:rsidRPr="00873CB5">
        <w:rPr>
          <w:rFonts w:eastAsia="SimSun" w:cs="Arial"/>
        </w:rPr>
        <w:t>、</w:t>
      </w:r>
      <w:r w:rsidRPr="00873CB5">
        <w:rPr>
          <w:rFonts w:eastAsia="SimSun" w:cs="Arial"/>
        </w:rPr>
        <w:t>Exchange Server 2010 Hosted Exchange Enterprise</w:t>
      </w:r>
      <w:r w:rsidRPr="00873CB5">
        <w:rPr>
          <w:rFonts w:eastAsia="SimSun" w:cs="Arial"/>
        </w:rPr>
        <w:t>、</w:t>
      </w:r>
      <w:r w:rsidRPr="00873CB5">
        <w:rPr>
          <w:rFonts w:eastAsia="SimSun" w:cs="Arial"/>
        </w:rPr>
        <w:t xml:space="preserve">Exchange Server 2010 Hosted Exchange Enterprise Plus </w:t>
      </w:r>
      <w:r w:rsidRPr="00873CB5">
        <w:rPr>
          <w:rFonts w:eastAsia="SimSun" w:cs="Arial"/>
        </w:rPr>
        <w:t>和</w:t>
      </w:r>
      <w:r w:rsidRPr="00873CB5">
        <w:rPr>
          <w:rFonts w:eastAsia="SimSun" w:cs="Arial"/>
        </w:rPr>
        <w:t xml:space="preserve"> Productivity Suite SAL </w:t>
      </w:r>
      <w:r w:rsidRPr="00873CB5">
        <w:rPr>
          <w:rFonts w:eastAsia="SimSun" w:cs="Arial"/>
        </w:rPr>
        <w:t>均包括</w:t>
      </w:r>
      <w:r w:rsidRPr="00873CB5">
        <w:rPr>
          <w:rFonts w:eastAsia="SimSun" w:cs="Arial"/>
        </w:rPr>
        <w:t xml:space="preserve"> Outlook Web Access </w:t>
      </w:r>
      <w:r w:rsidRPr="00873CB5">
        <w:rPr>
          <w:rFonts w:eastAsia="SimSun" w:cs="Arial"/>
        </w:rPr>
        <w:t>的使用。您必须为每个用户获取一个</w:t>
      </w:r>
      <w:r w:rsidRPr="00873CB5">
        <w:rPr>
          <w:rFonts w:eastAsia="SimSun" w:cs="Arial"/>
        </w:rPr>
        <w:t xml:space="preserve"> SAL</w:t>
      </w:r>
      <w:r w:rsidRPr="00873CB5">
        <w:rPr>
          <w:rFonts w:eastAsia="SimSun" w:cs="Arial"/>
        </w:rPr>
        <w:t>。</w:t>
      </w:r>
    </w:p>
    <w:p w:rsidR="009A4C7C" w:rsidRPr="00873CB5" w:rsidRDefault="009A4C7C" w:rsidP="009A4C7C">
      <w:pPr>
        <w:pStyle w:val="PURBlueStrong"/>
        <w:rPr>
          <w:rFonts w:eastAsia="SimSun" w:cs="Arial"/>
        </w:rPr>
      </w:pPr>
      <w:r w:rsidRPr="00873CB5">
        <w:rPr>
          <w:rFonts w:eastAsia="SimSun" w:cs="Arial"/>
        </w:rPr>
        <w:t xml:space="preserve">Exchange Server 2010 Hosted Exchange Basic SAL </w:t>
      </w:r>
      <w:r w:rsidRPr="00873CB5">
        <w:rPr>
          <w:rFonts w:eastAsia="SimSun" w:cs="Arial"/>
        </w:rPr>
        <w:t>的使用限制</w:t>
      </w:r>
    </w:p>
    <w:p w:rsidR="009A4C7C" w:rsidRPr="00873CB5" w:rsidRDefault="009A4C7C" w:rsidP="00BC3B16">
      <w:pPr>
        <w:pStyle w:val="PURBody-Indented"/>
        <w:spacing w:after="110"/>
        <w:rPr>
          <w:rFonts w:eastAsia="SimSun" w:cs="Arial"/>
        </w:rPr>
      </w:pPr>
      <w:r w:rsidRPr="00873CB5">
        <w:rPr>
          <w:rFonts w:eastAsia="SimSun" w:cs="Arial"/>
        </w:rPr>
        <w:t>您为其获取了</w:t>
      </w:r>
      <w:r w:rsidRPr="00873CB5">
        <w:rPr>
          <w:rFonts w:eastAsia="SimSun" w:cs="Arial"/>
        </w:rPr>
        <w:t xml:space="preserve"> Exchange Server 2010 Hosted Exchange Basic SAL </w:t>
      </w:r>
      <w:r w:rsidRPr="00873CB5">
        <w:rPr>
          <w:rFonts w:eastAsia="SimSun" w:cs="Arial"/>
        </w:rPr>
        <w:t>的每位用户都可以使用服务器软件的下列功能：</w:t>
      </w:r>
    </w:p>
    <w:p w:rsidR="009A4C7C" w:rsidRPr="00873CB5" w:rsidRDefault="009A4C7C" w:rsidP="00BC3B16">
      <w:pPr>
        <w:pStyle w:val="PURBullet-Indented"/>
        <w:spacing w:after="110"/>
        <w:rPr>
          <w:rFonts w:eastAsia="SimSun" w:cs="Arial"/>
        </w:rPr>
      </w:pPr>
      <w:r w:rsidRPr="00873CB5">
        <w:rPr>
          <w:rFonts w:eastAsia="SimSun" w:cs="Arial"/>
        </w:rPr>
        <w:t>启用此</w:t>
      </w:r>
      <w:r w:rsidRPr="00873CB5">
        <w:rPr>
          <w:rFonts w:eastAsia="SimSun" w:cs="Arial"/>
        </w:rPr>
        <w:t xml:space="preserve"> SAL </w:t>
      </w:r>
      <w:r w:rsidRPr="00873CB5">
        <w:rPr>
          <w:rFonts w:eastAsia="SimSun" w:cs="Arial"/>
        </w:rPr>
        <w:t>中所述功能的</w:t>
      </w:r>
      <w:r w:rsidRPr="00873CB5">
        <w:rPr>
          <w:rFonts w:eastAsia="SimSun" w:cs="Arial"/>
        </w:rPr>
        <w:t xml:space="preserve"> Outlook Web Access </w:t>
      </w:r>
      <w:r w:rsidRPr="00873CB5">
        <w:rPr>
          <w:rFonts w:eastAsia="SimSun" w:cs="Arial"/>
        </w:rPr>
        <w:t>功能；</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通过此</w:t>
      </w:r>
      <w:r w:rsidRPr="00873CB5">
        <w:rPr>
          <w:rFonts w:eastAsia="SimSun" w:cs="Arial"/>
          <w:lang w:eastAsia="zh-CN"/>
        </w:rPr>
        <w:t xml:space="preserve"> SAL </w:t>
      </w:r>
      <w:r w:rsidRPr="00873CB5">
        <w:rPr>
          <w:rFonts w:eastAsia="SimSun" w:cs="Arial"/>
          <w:lang w:eastAsia="zh-CN"/>
        </w:rPr>
        <w:t>中所述的协议发送消息以及访问个人文件夹；</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通过任意客户端进行</w:t>
      </w:r>
      <w:r w:rsidRPr="00873CB5">
        <w:rPr>
          <w:rFonts w:eastAsia="SimSun" w:cs="Arial"/>
          <w:lang w:eastAsia="zh-CN"/>
        </w:rPr>
        <w:t xml:space="preserve"> Internet </w:t>
      </w:r>
      <w:r w:rsidRPr="00873CB5">
        <w:rPr>
          <w:rFonts w:eastAsia="SimSun" w:cs="Arial"/>
          <w:lang w:eastAsia="zh-CN"/>
        </w:rPr>
        <w:t>邮件协议（简单邮件传输协议</w:t>
      </w:r>
      <w:r w:rsidRPr="00873CB5">
        <w:rPr>
          <w:rFonts w:eastAsia="SimSun" w:cs="Arial"/>
          <w:lang w:eastAsia="zh-CN"/>
        </w:rPr>
        <w:t xml:space="preserve"> (SMTP)</w:t>
      </w:r>
      <w:r w:rsidRPr="00873CB5">
        <w:rPr>
          <w:rFonts w:eastAsia="SimSun" w:cs="Arial"/>
          <w:lang w:eastAsia="zh-CN"/>
        </w:rPr>
        <w:t>、邮局协议</w:t>
      </w:r>
      <w:r w:rsidRPr="00873CB5">
        <w:rPr>
          <w:rFonts w:eastAsia="SimSun" w:cs="Arial"/>
          <w:lang w:eastAsia="zh-CN"/>
        </w:rPr>
        <w:t xml:space="preserve"> (POP) </w:t>
      </w:r>
      <w:r w:rsidRPr="00873CB5">
        <w:rPr>
          <w:rFonts w:eastAsia="SimSun" w:cs="Arial"/>
          <w:lang w:eastAsia="zh-CN"/>
        </w:rPr>
        <w:t>和</w:t>
      </w:r>
      <w:r w:rsidRPr="00873CB5">
        <w:rPr>
          <w:rFonts w:eastAsia="SimSun" w:cs="Arial"/>
          <w:lang w:eastAsia="zh-CN"/>
        </w:rPr>
        <w:t xml:space="preserve"> Internet </w:t>
      </w:r>
      <w:r w:rsidRPr="00873CB5">
        <w:rPr>
          <w:rFonts w:eastAsia="SimSun" w:cs="Arial"/>
          <w:lang w:eastAsia="zh-CN"/>
        </w:rPr>
        <w:t>消息访问协议</w:t>
      </w:r>
      <w:r w:rsidRPr="00873CB5">
        <w:rPr>
          <w:rFonts w:eastAsia="SimSun" w:cs="Arial"/>
          <w:lang w:eastAsia="zh-CN"/>
        </w:rPr>
        <w:t xml:space="preserve"> (IMAP)</w:t>
      </w:r>
      <w:r w:rsidRPr="00873CB5">
        <w:rPr>
          <w:rFonts w:eastAsia="SimSun" w:cs="Arial"/>
          <w:lang w:eastAsia="zh-CN"/>
        </w:rPr>
        <w:t>）和</w:t>
      </w:r>
      <w:r w:rsidR="00A60734">
        <w:rPr>
          <w:rFonts w:eastAsia="SimSun" w:cs="Arial"/>
          <w:lang w:eastAsia="zh-CN"/>
        </w:rPr>
        <w:t> </w:t>
      </w:r>
      <w:r w:rsidRPr="00873CB5">
        <w:rPr>
          <w:rFonts w:eastAsia="SimSun" w:cs="Arial"/>
          <w:lang w:eastAsia="zh-CN"/>
        </w:rPr>
        <w:t>Web</w:t>
      </w:r>
      <w:r w:rsidR="00A60734">
        <w:rPr>
          <w:rFonts w:eastAsia="SimSun" w:cs="Arial"/>
          <w:lang w:eastAsia="zh-CN"/>
        </w:rPr>
        <w:t> </w:t>
      </w:r>
      <w:r w:rsidRPr="00873CB5">
        <w:rPr>
          <w:rFonts w:eastAsia="SimSun" w:cs="Arial"/>
          <w:lang w:eastAsia="zh-CN"/>
        </w:rPr>
        <w:t>浏览器访问；</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个人邮件文件夹（不与其他用户共享）；</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个人地址列表（不与其他用户共享）；</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个人日历（不与其他用户共享）；</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个人任务（不与其他用户共享）；</w:t>
      </w:r>
    </w:p>
    <w:p w:rsidR="009A4C7C" w:rsidRPr="00287CF4" w:rsidRDefault="009A4C7C" w:rsidP="00B3172B">
      <w:pPr>
        <w:pStyle w:val="PURBullet-Indented"/>
        <w:spacing w:after="110"/>
        <w:rPr>
          <w:rFonts w:eastAsia="SimSun" w:cs="Arial"/>
          <w:spacing w:val="-2"/>
        </w:rPr>
      </w:pPr>
      <w:r w:rsidRPr="00287CF4">
        <w:rPr>
          <w:rFonts w:eastAsia="SimSun" w:cs="Arial"/>
          <w:spacing w:val="-2"/>
        </w:rPr>
        <w:t>支持单个用户或用户组织的单个、次级域（用户获得使用</w:t>
      </w:r>
      <w:r w:rsidRPr="00287CF4">
        <w:rPr>
          <w:rFonts w:eastAsia="SimSun" w:cs="Arial"/>
          <w:spacing w:val="-2"/>
        </w:rPr>
        <w:t>“</w:t>
      </w:r>
      <w:hyperlink r:id="rId109" w:history="1">
        <w:r w:rsidRPr="00287CF4">
          <w:rPr>
            <w:rFonts w:eastAsia="SimSun" w:cs="Arial"/>
            <w:spacing w:val="-2"/>
          </w:rPr>
          <w:t>joe@smith.com</w:t>
        </w:r>
      </w:hyperlink>
      <w:r w:rsidRPr="00287CF4">
        <w:rPr>
          <w:rFonts w:eastAsia="SimSun" w:cs="Arial"/>
          <w:spacing w:val="-2"/>
        </w:rPr>
        <w:t>”</w:t>
      </w:r>
      <w:r w:rsidRPr="00287CF4">
        <w:rPr>
          <w:rFonts w:eastAsia="SimSun" w:cs="Arial"/>
          <w:spacing w:val="-2"/>
        </w:rPr>
        <w:t>或</w:t>
      </w:r>
      <w:r w:rsidRPr="00287CF4">
        <w:rPr>
          <w:rFonts w:eastAsia="SimSun" w:cs="Arial"/>
          <w:spacing w:val="-2"/>
        </w:rPr>
        <w:t>“joesmith@company1.com”</w:t>
      </w:r>
      <w:r w:rsidRPr="00287CF4">
        <w:rPr>
          <w:rFonts w:eastAsia="SimSun" w:cs="Arial"/>
          <w:spacing w:val="-2"/>
        </w:rPr>
        <w:t>而非使用</w:t>
      </w:r>
      <w:r w:rsidRPr="00287CF4">
        <w:rPr>
          <w:rFonts w:eastAsia="SimSun" w:cs="Arial"/>
          <w:spacing w:val="-2"/>
        </w:rPr>
        <w:t>“joe@servicesprovider.com”</w:t>
      </w:r>
      <w:r w:rsidRPr="00287CF4">
        <w:rPr>
          <w:rFonts w:eastAsia="SimSun" w:cs="Arial"/>
          <w:spacing w:val="-2"/>
        </w:rPr>
        <w:t>的权限）。允许使用多种后缀（</w:t>
      </w:r>
      <w:r w:rsidRPr="00287CF4">
        <w:rPr>
          <w:rFonts w:eastAsia="SimSun" w:cs="Arial"/>
          <w:spacing w:val="-2"/>
        </w:rPr>
        <w:t>“.com”</w:t>
      </w:r>
      <w:r w:rsidRPr="00287CF4">
        <w:rPr>
          <w:rFonts w:eastAsia="SimSun" w:cs="Arial"/>
          <w:spacing w:val="-2"/>
        </w:rPr>
        <w:t>、</w:t>
      </w:r>
      <w:r w:rsidRPr="00287CF4">
        <w:rPr>
          <w:rFonts w:eastAsia="SimSun" w:cs="Arial"/>
          <w:spacing w:val="-2"/>
        </w:rPr>
        <w:t>“.net”</w:t>
      </w:r>
      <w:r w:rsidRPr="00287CF4">
        <w:rPr>
          <w:rFonts w:eastAsia="SimSun" w:cs="Arial"/>
          <w:spacing w:val="-2"/>
        </w:rPr>
        <w:t>、</w:t>
      </w:r>
      <w:r w:rsidRPr="00287CF4">
        <w:rPr>
          <w:rFonts w:eastAsia="SimSun" w:cs="Arial"/>
          <w:spacing w:val="-2"/>
        </w:rPr>
        <w:t>“.org”</w:t>
      </w:r>
      <w:r w:rsidRPr="00287CF4">
        <w:rPr>
          <w:rFonts w:eastAsia="SimSun" w:cs="Arial"/>
          <w:spacing w:val="-2"/>
        </w:rPr>
        <w:t>等）（例如</w:t>
      </w:r>
      <w:r w:rsidRPr="00287CF4">
        <w:rPr>
          <w:rFonts w:eastAsia="SimSun" w:cs="Arial"/>
          <w:spacing w:val="-2"/>
        </w:rPr>
        <w:t>“joe@smith.com”</w:t>
      </w:r>
      <w:r w:rsidRPr="00287CF4">
        <w:rPr>
          <w:rFonts w:eastAsia="SimSun" w:cs="Arial"/>
          <w:spacing w:val="-2"/>
        </w:rPr>
        <w:t>、</w:t>
      </w:r>
      <w:r w:rsidRPr="00287CF4">
        <w:rPr>
          <w:rFonts w:eastAsia="SimSun" w:cs="Arial"/>
          <w:spacing w:val="-2"/>
        </w:rPr>
        <w:t>“joe@smith.net”</w:t>
      </w:r>
      <w:r w:rsidRPr="00287CF4">
        <w:rPr>
          <w:rFonts w:eastAsia="SimSun" w:cs="Arial"/>
          <w:spacing w:val="-2"/>
        </w:rPr>
        <w:t>、</w:t>
      </w:r>
      <w:r w:rsidRPr="00287CF4">
        <w:rPr>
          <w:rFonts w:eastAsia="SimSun" w:cs="Arial"/>
          <w:spacing w:val="-2"/>
        </w:rPr>
        <w:t>“joe@smith.de”</w:t>
      </w:r>
      <w:r w:rsidRPr="00287CF4">
        <w:rPr>
          <w:rFonts w:eastAsia="SimSun" w:cs="Arial"/>
          <w:spacing w:val="-2"/>
        </w:rPr>
        <w:t>等）；</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全局地址列表：个性化域内部或服务提供商整个域内部的所有用户的地址列表。</w:t>
      </w:r>
    </w:p>
    <w:p w:rsidR="009A4C7C" w:rsidRPr="00873CB5" w:rsidRDefault="009A4C7C" w:rsidP="009A4C7C">
      <w:pPr>
        <w:pStyle w:val="PURBlueStrong"/>
        <w:rPr>
          <w:rFonts w:eastAsia="SimSun" w:cs="Arial"/>
        </w:rPr>
      </w:pPr>
      <w:r w:rsidRPr="00873CB5">
        <w:rPr>
          <w:rFonts w:eastAsia="SimSun" w:cs="Arial"/>
        </w:rPr>
        <w:t>Exchange Server 2010 Hosted Exchange Standard SAL</w:t>
      </w:r>
      <w:r w:rsidRPr="00873CB5">
        <w:rPr>
          <w:rFonts w:eastAsia="SimSun" w:cs="Arial"/>
        </w:rPr>
        <w:t>、</w:t>
      </w:r>
      <w:r w:rsidRPr="00873CB5">
        <w:rPr>
          <w:rFonts w:eastAsia="SimSun" w:cs="Arial"/>
        </w:rPr>
        <w:t xml:space="preserve">Exchange Server 2010 Hosted Exchange Standard Plus SAL </w:t>
      </w:r>
      <w:r w:rsidRPr="00873CB5">
        <w:rPr>
          <w:rFonts w:eastAsia="SimSun" w:cs="Arial"/>
        </w:rPr>
        <w:t>和</w:t>
      </w:r>
      <w:r w:rsidRPr="00873CB5">
        <w:rPr>
          <w:rFonts w:eastAsia="SimSun" w:cs="Arial"/>
        </w:rPr>
        <w:t xml:space="preserve"> Productivity Suite SAL </w:t>
      </w:r>
      <w:r w:rsidRPr="00873CB5">
        <w:rPr>
          <w:rFonts w:eastAsia="SimSun" w:cs="Arial"/>
        </w:rPr>
        <w:t>的使用限制</w:t>
      </w:r>
    </w:p>
    <w:p w:rsidR="009A4C7C" w:rsidRPr="00873CB5" w:rsidRDefault="009A4C7C" w:rsidP="00BC3B16">
      <w:pPr>
        <w:pStyle w:val="PURBody-Indented"/>
        <w:spacing w:after="110"/>
        <w:rPr>
          <w:rFonts w:eastAsia="SimSun" w:cs="Arial"/>
        </w:rPr>
      </w:pPr>
      <w:r w:rsidRPr="00873CB5">
        <w:rPr>
          <w:rFonts w:eastAsia="SimSun" w:cs="Arial"/>
        </w:rPr>
        <w:t>您为其获取了</w:t>
      </w:r>
      <w:r w:rsidRPr="00873CB5">
        <w:rPr>
          <w:rFonts w:eastAsia="SimSun" w:cs="Arial"/>
        </w:rPr>
        <w:t xml:space="preserve"> Exchange Server 2010 Hosted Exchange Standard SAL</w:t>
      </w:r>
      <w:r w:rsidRPr="00873CB5">
        <w:rPr>
          <w:rFonts w:eastAsia="SimSun" w:cs="Arial"/>
        </w:rPr>
        <w:t>、</w:t>
      </w:r>
      <w:r w:rsidRPr="00873CB5">
        <w:rPr>
          <w:rFonts w:eastAsia="SimSun" w:cs="Arial"/>
        </w:rPr>
        <w:t xml:space="preserve">Exchange Server 2010 Hosted Exchange Standard Plus SAL </w:t>
      </w:r>
      <w:r w:rsidRPr="00873CB5">
        <w:rPr>
          <w:rFonts w:eastAsia="SimSun" w:cs="Arial"/>
        </w:rPr>
        <w:t>或</w:t>
      </w:r>
      <w:r w:rsidRPr="00873CB5">
        <w:rPr>
          <w:rFonts w:eastAsia="SimSun" w:cs="Arial"/>
        </w:rPr>
        <w:t xml:space="preserve"> Productivity Suite SAL </w:t>
      </w:r>
      <w:r w:rsidRPr="00873CB5">
        <w:rPr>
          <w:rFonts w:eastAsia="SimSun" w:cs="Arial"/>
        </w:rPr>
        <w:t>的每位用户都可以使用服务器软件的下列功能：</w:t>
      </w:r>
    </w:p>
    <w:p w:rsidR="009A4C7C" w:rsidRPr="00873CB5" w:rsidRDefault="009A4C7C" w:rsidP="00B3172B">
      <w:pPr>
        <w:pStyle w:val="PURBullet-Indented"/>
        <w:spacing w:after="110"/>
        <w:rPr>
          <w:rFonts w:eastAsia="SimSun" w:cs="Arial"/>
        </w:rPr>
      </w:pPr>
      <w:r w:rsidRPr="00873CB5">
        <w:rPr>
          <w:rFonts w:eastAsia="SimSun" w:cs="Arial"/>
        </w:rPr>
        <w:t>上述</w:t>
      </w:r>
      <w:r w:rsidRPr="00873CB5">
        <w:rPr>
          <w:rFonts w:eastAsia="SimSun" w:cs="Arial"/>
        </w:rPr>
        <w:t xml:space="preserve"> Exchange Server 2010 Hosted Exchange Basic SAL </w:t>
      </w:r>
      <w:r w:rsidRPr="00873CB5">
        <w:rPr>
          <w:rFonts w:eastAsia="SimSun" w:cs="Arial"/>
        </w:rPr>
        <w:t>功能；</w:t>
      </w:r>
    </w:p>
    <w:p w:rsidR="00706057" w:rsidRPr="00873CB5" w:rsidRDefault="00706057" w:rsidP="00B3172B">
      <w:pPr>
        <w:pStyle w:val="PURBullet-Indented"/>
        <w:spacing w:after="110"/>
        <w:rPr>
          <w:rFonts w:eastAsia="SimSun" w:cs="Arial"/>
          <w:color w:val="1F497D"/>
          <w:sz w:val="22"/>
          <w:szCs w:val="22"/>
          <w:lang w:eastAsia="zh-CN"/>
        </w:rPr>
      </w:pPr>
      <w:r w:rsidRPr="00873CB5">
        <w:rPr>
          <w:rFonts w:eastAsia="SimSun" w:cs="Arial"/>
          <w:lang w:eastAsia="zh-CN"/>
        </w:rPr>
        <w:t>支持单个用户或用户组织的单个、次级域；</w:t>
      </w:r>
    </w:p>
    <w:p w:rsidR="009A4C7C" w:rsidRPr="00873CB5" w:rsidRDefault="009A4C7C" w:rsidP="00B3172B">
      <w:pPr>
        <w:pStyle w:val="PURBullet-Indented"/>
        <w:spacing w:after="110"/>
        <w:rPr>
          <w:rFonts w:eastAsia="SimSun" w:cs="Arial"/>
        </w:rPr>
      </w:pPr>
      <w:r w:rsidRPr="00873CB5">
        <w:rPr>
          <w:rFonts w:eastAsia="SimSun" w:cs="Arial"/>
        </w:rPr>
        <w:t>启用此</w:t>
      </w:r>
      <w:r w:rsidRPr="00873CB5">
        <w:rPr>
          <w:rFonts w:eastAsia="SimSun" w:cs="Arial"/>
        </w:rPr>
        <w:t xml:space="preserve"> SAL </w:t>
      </w:r>
      <w:r w:rsidRPr="00873CB5">
        <w:rPr>
          <w:rFonts w:eastAsia="SimSun" w:cs="Arial"/>
        </w:rPr>
        <w:t>中所述功能的</w:t>
      </w:r>
      <w:r w:rsidRPr="00873CB5">
        <w:rPr>
          <w:rFonts w:eastAsia="SimSun" w:cs="Arial"/>
        </w:rPr>
        <w:t xml:space="preserve"> Outlook Web Access </w:t>
      </w:r>
      <w:r w:rsidRPr="00873CB5">
        <w:rPr>
          <w:rFonts w:eastAsia="SimSun" w:cs="Arial"/>
        </w:rPr>
        <w:t>功能；</w:t>
      </w:r>
    </w:p>
    <w:p w:rsidR="009A4C7C" w:rsidRPr="00873CB5" w:rsidRDefault="009A4C7C" w:rsidP="00B3172B">
      <w:pPr>
        <w:pStyle w:val="PURBullet-Indented"/>
        <w:spacing w:after="110"/>
        <w:rPr>
          <w:rFonts w:eastAsia="SimSun" w:cs="Arial"/>
        </w:rPr>
      </w:pPr>
      <w:r w:rsidRPr="00873CB5">
        <w:rPr>
          <w:rFonts w:eastAsia="SimSun" w:cs="Arial"/>
        </w:rPr>
        <w:t xml:space="preserve">Messaging Application Programming Interface (MAPI) </w:t>
      </w:r>
      <w:r w:rsidRPr="00873CB5">
        <w:rPr>
          <w:rFonts w:eastAsia="SimSun" w:cs="Arial"/>
        </w:rPr>
        <w:t>网络协议；</w:t>
      </w:r>
    </w:p>
    <w:p w:rsidR="009A4C7C" w:rsidRPr="00873CB5" w:rsidRDefault="009A4C7C" w:rsidP="00B3172B">
      <w:pPr>
        <w:pStyle w:val="PURBullet-Indented"/>
        <w:spacing w:after="110"/>
        <w:rPr>
          <w:rFonts w:eastAsia="SimSun" w:cs="Arial"/>
        </w:rPr>
      </w:pPr>
      <w:r w:rsidRPr="00873CB5">
        <w:rPr>
          <w:rFonts w:eastAsia="SimSun" w:cs="Arial"/>
        </w:rPr>
        <w:t>共享文件夹；</w:t>
      </w:r>
    </w:p>
    <w:p w:rsidR="009A4C7C" w:rsidRPr="00873CB5" w:rsidRDefault="009A4C7C" w:rsidP="00B3172B">
      <w:pPr>
        <w:pStyle w:val="PURBullet-Indented"/>
        <w:spacing w:after="110"/>
        <w:rPr>
          <w:rFonts w:eastAsia="SimSun" w:cs="Arial"/>
        </w:rPr>
      </w:pPr>
      <w:r w:rsidRPr="00873CB5">
        <w:rPr>
          <w:rFonts w:eastAsia="SimSun" w:cs="Arial"/>
        </w:rPr>
        <w:t>公共文件夹；</w:t>
      </w:r>
    </w:p>
    <w:p w:rsidR="009A4C7C" w:rsidRPr="00873CB5" w:rsidRDefault="009A4C7C" w:rsidP="00B3172B">
      <w:pPr>
        <w:pStyle w:val="PURBullet-Indented"/>
        <w:spacing w:after="110"/>
        <w:rPr>
          <w:rFonts w:eastAsia="SimSun" w:cs="Arial"/>
        </w:rPr>
      </w:pPr>
      <w:r w:rsidRPr="00873CB5">
        <w:rPr>
          <w:rFonts w:eastAsia="SimSun" w:cs="Arial"/>
        </w:rPr>
        <w:t>共享地址列表；</w:t>
      </w:r>
    </w:p>
    <w:p w:rsidR="009A4C7C" w:rsidRPr="00873CB5" w:rsidRDefault="009A4C7C" w:rsidP="00B3172B">
      <w:pPr>
        <w:pStyle w:val="PURBullet-Indented"/>
        <w:spacing w:after="110"/>
        <w:rPr>
          <w:rFonts w:eastAsia="SimSun" w:cs="Arial"/>
        </w:rPr>
      </w:pPr>
      <w:r w:rsidRPr="00873CB5">
        <w:rPr>
          <w:rFonts w:eastAsia="SimSun" w:cs="Arial"/>
        </w:rPr>
        <w:t>共享联系人；</w:t>
      </w:r>
    </w:p>
    <w:p w:rsidR="009A4C7C" w:rsidRPr="00873CB5" w:rsidRDefault="009A4C7C" w:rsidP="00B3172B">
      <w:pPr>
        <w:pStyle w:val="PURBullet-Indented"/>
        <w:spacing w:after="110"/>
        <w:rPr>
          <w:rFonts w:eastAsia="SimSun" w:cs="Arial"/>
        </w:rPr>
      </w:pPr>
      <w:r w:rsidRPr="00873CB5">
        <w:rPr>
          <w:rFonts w:eastAsia="SimSun" w:cs="Arial"/>
        </w:rPr>
        <w:t>共享任务；</w:t>
      </w:r>
    </w:p>
    <w:p w:rsidR="009A4C7C" w:rsidRPr="00873CB5" w:rsidRDefault="009A4C7C" w:rsidP="00B3172B">
      <w:pPr>
        <w:pStyle w:val="PURBullet-Indented"/>
        <w:spacing w:after="110"/>
        <w:rPr>
          <w:rFonts w:eastAsia="SimSun" w:cs="Arial"/>
        </w:rPr>
      </w:pPr>
      <w:r w:rsidRPr="00873CB5">
        <w:rPr>
          <w:rFonts w:eastAsia="SimSun" w:cs="Arial"/>
        </w:rPr>
        <w:t>共享日历；</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分组计划，包括查看其他人的空闲</w:t>
      </w:r>
      <w:r w:rsidRPr="00873CB5">
        <w:rPr>
          <w:rFonts w:eastAsia="SimSun" w:cs="Arial"/>
          <w:lang w:eastAsia="zh-CN"/>
        </w:rPr>
        <w:t>/</w:t>
      </w:r>
      <w:r w:rsidRPr="00873CB5">
        <w:rPr>
          <w:rFonts w:eastAsia="SimSun" w:cs="Arial"/>
          <w:lang w:eastAsia="zh-CN"/>
        </w:rPr>
        <w:t>忙碌时间；</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移动通知：通过移动设备接收服务器软件事件通知；</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移动浏览：通过移动设备访问服务器软件收件箱、日历、通讯簿、全局通讯簿和任务；以及</w:t>
      </w:r>
    </w:p>
    <w:p w:rsidR="009A4C7C" w:rsidRPr="00873CB5" w:rsidRDefault="009A4C7C" w:rsidP="00B3172B">
      <w:pPr>
        <w:pStyle w:val="PURBullet-Indented"/>
        <w:spacing w:after="110"/>
        <w:rPr>
          <w:rFonts w:eastAsia="SimSun" w:cs="Arial"/>
          <w:lang w:eastAsia="zh-CN"/>
        </w:rPr>
      </w:pPr>
      <w:r w:rsidRPr="00873CB5">
        <w:rPr>
          <w:rFonts w:eastAsia="SimSun" w:cs="Arial"/>
          <w:lang w:eastAsia="zh-CN"/>
        </w:rPr>
        <w:t>移动同步：通过无线网络使移动设备与服务器软件收件箱、日历、通讯簿和任务同步。</w:t>
      </w:r>
    </w:p>
    <w:p w:rsidR="009A4C7C" w:rsidRPr="00BC3B16" w:rsidRDefault="009A4C7C" w:rsidP="00BC3B16">
      <w:pPr>
        <w:pStyle w:val="PURBlueStrong"/>
        <w:spacing w:after="50"/>
        <w:rPr>
          <w:rFonts w:eastAsia="SimSun" w:cs="Arial"/>
          <w:spacing w:val="0"/>
        </w:rPr>
      </w:pPr>
      <w:r w:rsidRPr="00BC3B16">
        <w:rPr>
          <w:rFonts w:eastAsia="SimSun" w:cs="Arial"/>
          <w:spacing w:val="0"/>
        </w:rPr>
        <w:t xml:space="preserve">Exchange Server 2010 Hosted Exchange Enterprise SAL </w:t>
      </w:r>
      <w:r w:rsidRPr="00BC3B16">
        <w:rPr>
          <w:rFonts w:eastAsia="SimSun" w:cs="Arial"/>
          <w:spacing w:val="0"/>
        </w:rPr>
        <w:t>和</w:t>
      </w:r>
      <w:r w:rsidRPr="00BC3B16">
        <w:rPr>
          <w:rFonts w:eastAsia="SimSun" w:cs="Arial"/>
          <w:spacing w:val="0"/>
        </w:rPr>
        <w:t xml:space="preserve"> Exchange Server 2010 Hosted Exchange Enterprise Plus SAL </w:t>
      </w:r>
      <w:r w:rsidR="00BC3B16">
        <w:rPr>
          <w:rFonts w:eastAsia="SimSun" w:cs="Arial"/>
          <w:spacing w:val="0"/>
        </w:rPr>
        <w:br/>
      </w:r>
      <w:r w:rsidRPr="00BC3B16">
        <w:rPr>
          <w:rFonts w:eastAsia="SimSun" w:cs="Arial"/>
          <w:spacing w:val="0"/>
        </w:rPr>
        <w:t>的使用限制</w:t>
      </w:r>
    </w:p>
    <w:p w:rsidR="009A4C7C" w:rsidRPr="00873CB5" w:rsidRDefault="009A4C7C" w:rsidP="00BC3B16">
      <w:pPr>
        <w:pStyle w:val="PURBody-Indented"/>
        <w:spacing w:after="110"/>
        <w:rPr>
          <w:rFonts w:eastAsia="SimSun" w:cs="Arial"/>
          <w:b/>
          <w:bCs/>
        </w:rPr>
      </w:pPr>
      <w:r w:rsidRPr="00873CB5">
        <w:rPr>
          <w:rFonts w:eastAsia="SimSun" w:cs="Arial"/>
        </w:rPr>
        <w:t>您为其获取了</w:t>
      </w:r>
      <w:r w:rsidRPr="00873CB5">
        <w:rPr>
          <w:rFonts w:eastAsia="SimSun" w:cs="Arial"/>
        </w:rPr>
        <w:t xml:space="preserve"> Exchange Server 2010 Hosted Exchange Enterprise SAL </w:t>
      </w:r>
      <w:r w:rsidRPr="00873CB5">
        <w:rPr>
          <w:rFonts w:eastAsia="SimSun" w:cs="Arial"/>
        </w:rPr>
        <w:t>和</w:t>
      </w:r>
      <w:r w:rsidRPr="00873CB5">
        <w:rPr>
          <w:rFonts w:eastAsia="SimSun" w:cs="Arial"/>
        </w:rPr>
        <w:t xml:space="preserve"> Exchange Server 2010 Hosted Exchange Enterprise Plus SAL </w:t>
      </w:r>
      <w:r w:rsidRPr="00873CB5">
        <w:rPr>
          <w:rFonts w:eastAsia="SimSun" w:cs="Arial"/>
        </w:rPr>
        <w:t>的每位用户都可以使用服务器软件的下列功能：</w:t>
      </w:r>
    </w:p>
    <w:p w:rsidR="009A4C7C" w:rsidRPr="00873CB5" w:rsidRDefault="009A4C7C" w:rsidP="00B3172B">
      <w:pPr>
        <w:pStyle w:val="PURBullet-Indented"/>
        <w:spacing w:after="110"/>
        <w:rPr>
          <w:rFonts w:eastAsia="SimSun" w:cs="Arial"/>
        </w:rPr>
      </w:pPr>
      <w:r w:rsidRPr="00873CB5">
        <w:rPr>
          <w:rFonts w:eastAsia="SimSun" w:cs="Arial"/>
        </w:rPr>
        <w:t>上述</w:t>
      </w:r>
      <w:r w:rsidRPr="00873CB5">
        <w:rPr>
          <w:rFonts w:eastAsia="SimSun" w:cs="Arial"/>
        </w:rPr>
        <w:t xml:space="preserve"> Exchange Server 2010 Hosted Exchange Standard SAL </w:t>
      </w:r>
      <w:r w:rsidRPr="00873CB5">
        <w:rPr>
          <w:rFonts w:eastAsia="SimSun" w:cs="Arial"/>
        </w:rPr>
        <w:t>功能；</w:t>
      </w:r>
    </w:p>
    <w:p w:rsidR="009A4C7C" w:rsidRPr="00873CB5" w:rsidRDefault="009A4C7C" w:rsidP="00B3172B">
      <w:pPr>
        <w:pStyle w:val="PURBullet-Indented"/>
        <w:spacing w:after="110"/>
        <w:rPr>
          <w:rFonts w:eastAsia="SimSun" w:cs="Arial"/>
        </w:rPr>
      </w:pPr>
      <w:r w:rsidRPr="00873CB5">
        <w:rPr>
          <w:rFonts w:eastAsia="SimSun" w:cs="Arial"/>
        </w:rPr>
        <w:t>统一的消息传送；</w:t>
      </w:r>
    </w:p>
    <w:p w:rsidR="009A4C7C" w:rsidRPr="00873CB5" w:rsidRDefault="009A4C7C" w:rsidP="00B3172B">
      <w:pPr>
        <w:pStyle w:val="PURBullet-Indented"/>
        <w:spacing w:after="110"/>
        <w:rPr>
          <w:rFonts w:eastAsia="SimSun" w:cs="Arial"/>
        </w:rPr>
      </w:pPr>
      <w:r w:rsidRPr="00873CB5">
        <w:rPr>
          <w:rFonts w:eastAsia="SimSun" w:cs="Arial"/>
        </w:rPr>
        <w:t>合规性管理；</w:t>
      </w:r>
    </w:p>
    <w:p w:rsidR="009A4C7C" w:rsidRPr="00873CB5" w:rsidRDefault="009A4C7C" w:rsidP="00B3172B">
      <w:pPr>
        <w:pStyle w:val="PURBullet-Indented"/>
        <w:spacing w:after="110"/>
        <w:rPr>
          <w:rFonts w:eastAsia="SimSun" w:cs="Arial"/>
        </w:rPr>
      </w:pPr>
      <w:r w:rsidRPr="00873CB5">
        <w:rPr>
          <w:rFonts w:eastAsia="SimSun" w:cs="Arial"/>
        </w:rPr>
        <w:t xml:space="preserve">Exchange 2010 </w:t>
      </w:r>
      <w:r w:rsidRPr="00873CB5">
        <w:rPr>
          <w:rFonts w:eastAsia="SimSun" w:cs="Arial"/>
        </w:rPr>
        <w:t>防垃圾邮件功能；</w:t>
      </w:r>
    </w:p>
    <w:p w:rsidR="009A4C7C" w:rsidRPr="00873CB5" w:rsidRDefault="009A4C7C" w:rsidP="00B3172B">
      <w:pPr>
        <w:pStyle w:val="PURBullet-Indented"/>
        <w:spacing w:after="110"/>
        <w:rPr>
          <w:rFonts w:eastAsia="SimSun" w:cs="Arial"/>
        </w:rPr>
      </w:pPr>
      <w:r w:rsidRPr="00873CB5">
        <w:rPr>
          <w:rFonts w:eastAsia="SimSun" w:cs="Arial"/>
        </w:rPr>
        <w:t xml:space="preserve">Forefront </w:t>
      </w:r>
      <w:r w:rsidRPr="00873CB5">
        <w:rPr>
          <w:rFonts w:eastAsia="SimSun" w:cs="Arial"/>
        </w:rPr>
        <w:t>防病毒功能；</w:t>
      </w:r>
    </w:p>
    <w:p w:rsidR="009A4C7C" w:rsidRPr="00873CB5" w:rsidRDefault="009A4C7C" w:rsidP="00B3172B">
      <w:pPr>
        <w:pStyle w:val="PURBullet-Indented"/>
        <w:spacing w:after="110"/>
        <w:rPr>
          <w:rFonts w:eastAsia="SimSun" w:cs="Arial"/>
        </w:rPr>
      </w:pPr>
      <w:r w:rsidRPr="00873CB5">
        <w:rPr>
          <w:rFonts w:eastAsia="SimSun" w:cs="Arial"/>
        </w:rPr>
        <w:t xml:space="preserve">Exchange Hosted Services </w:t>
      </w:r>
      <w:r w:rsidRPr="00873CB5">
        <w:rPr>
          <w:rFonts w:eastAsia="SimSun" w:cs="Arial"/>
        </w:rPr>
        <w:t>防病毒功能；以及</w:t>
      </w:r>
    </w:p>
    <w:p w:rsidR="00C30E7B" w:rsidRPr="00873CB5" w:rsidRDefault="009A4C7C" w:rsidP="00B3172B">
      <w:pPr>
        <w:pStyle w:val="PURBullet-Indented"/>
        <w:spacing w:after="110"/>
        <w:rPr>
          <w:rFonts w:eastAsia="SimSun" w:cs="Arial"/>
        </w:rPr>
      </w:pPr>
      <w:r w:rsidRPr="00873CB5">
        <w:rPr>
          <w:rFonts w:eastAsia="SimSun" w:cs="Arial"/>
        </w:rPr>
        <w:t xml:space="preserve">Exchange Hosted Services </w:t>
      </w:r>
      <w:r w:rsidRPr="00873CB5">
        <w:rPr>
          <w:rFonts w:eastAsia="SimSun" w:cs="Arial"/>
        </w:rPr>
        <w:t>防垃圾邮件功能。</w:t>
      </w:r>
    </w:p>
    <w:p w:rsidR="009A4C7C" w:rsidRPr="00873CB5" w:rsidRDefault="009A4C7C" w:rsidP="009A4C7C">
      <w:pPr>
        <w:pStyle w:val="PURBlueStrong"/>
        <w:rPr>
          <w:rFonts w:eastAsia="SimSun" w:cs="Arial"/>
        </w:rPr>
      </w:pPr>
      <w:r w:rsidRPr="00873CB5">
        <w:rPr>
          <w:rFonts w:eastAsia="SimSun" w:cs="Arial"/>
        </w:rPr>
        <w:lastRenderedPageBreak/>
        <w:t xml:space="preserve">Outlook Mac 2011 </w:t>
      </w:r>
      <w:r w:rsidRPr="00873CB5">
        <w:rPr>
          <w:rFonts w:eastAsia="SimSun" w:cs="Arial"/>
        </w:rPr>
        <w:t>和</w:t>
      </w:r>
      <w:r w:rsidRPr="00873CB5">
        <w:rPr>
          <w:rFonts w:eastAsia="SimSun" w:cs="Arial"/>
        </w:rPr>
        <w:t xml:space="preserve"> Outlook 2010</w:t>
      </w:r>
    </w:p>
    <w:p w:rsidR="00C30E7B" w:rsidRPr="00873CB5" w:rsidRDefault="00C30E7B" w:rsidP="00BC3B16">
      <w:pPr>
        <w:pStyle w:val="PURBody-Indented"/>
        <w:spacing w:after="110"/>
        <w:ind w:left="274"/>
        <w:rPr>
          <w:rFonts w:eastAsia="SimSun" w:cs="Arial"/>
          <w:bCs/>
          <w:i/>
        </w:rPr>
      </w:pPr>
      <w:r w:rsidRPr="00873CB5">
        <w:rPr>
          <w:rFonts w:eastAsia="SimSun" w:cs="Arial"/>
        </w:rPr>
        <w:t>除上述限制外，这些附加条款也适用于</w:t>
      </w:r>
      <w:r w:rsidRPr="00873CB5">
        <w:rPr>
          <w:rFonts w:eastAsia="SimSun" w:cs="Arial"/>
        </w:rPr>
        <w:t xml:space="preserve"> </w:t>
      </w:r>
      <w:r w:rsidRPr="00873CB5">
        <w:rPr>
          <w:rFonts w:eastAsia="SimSun" w:cs="Arial"/>
          <w:b/>
        </w:rPr>
        <w:t>Exchange Server 2010 Hosted Exchange Enterprise Plus</w:t>
      </w:r>
      <w:r w:rsidRPr="00873CB5">
        <w:rPr>
          <w:rFonts w:eastAsia="SimSun" w:cs="Arial"/>
        </w:rPr>
        <w:t xml:space="preserve"> </w:t>
      </w:r>
      <w:r w:rsidRPr="00873CB5">
        <w:rPr>
          <w:rFonts w:eastAsia="SimSun" w:cs="Arial"/>
          <w:b/>
        </w:rPr>
        <w:t>和</w:t>
      </w:r>
      <w:r w:rsidRPr="00873CB5">
        <w:rPr>
          <w:rFonts w:eastAsia="SimSun" w:cs="Arial"/>
        </w:rPr>
        <w:t xml:space="preserve"> </w:t>
      </w:r>
      <w:r w:rsidRPr="00873CB5">
        <w:rPr>
          <w:rFonts w:eastAsia="SimSun" w:cs="Arial"/>
          <w:b/>
        </w:rPr>
        <w:t>Standard Plus SAL</w:t>
      </w:r>
      <w:r w:rsidRPr="00873CB5">
        <w:rPr>
          <w:rFonts w:eastAsia="SimSun" w:cs="Arial"/>
        </w:rPr>
        <w:t>：您可以在以下设备上的一个物理或虚拟操作系统环境</w:t>
      </w:r>
      <w:r w:rsidRPr="00873CB5">
        <w:rPr>
          <w:rFonts w:eastAsia="SimSun" w:cs="Arial"/>
        </w:rPr>
        <w:t xml:space="preserve"> (OSE) </w:t>
      </w:r>
      <w:r w:rsidRPr="00873CB5">
        <w:rPr>
          <w:rFonts w:eastAsia="SimSun" w:cs="Arial"/>
        </w:rPr>
        <w:t>中创建和运行</w:t>
      </w:r>
      <w:r w:rsidRPr="00873CB5">
        <w:rPr>
          <w:rFonts w:eastAsia="SimSun" w:cs="Arial"/>
        </w:rPr>
        <w:t xml:space="preserve"> Outlook Mac 2011 </w:t>
      </w:r>
      <w:r w:rsidRPr="00873CB5">
        <w:rPr>
          <w:rFonts w:eastAsia="SimSun" w:cs="Arial"/>
        </w:rPr>
        <w:t>或</w:t>
      </w:r>
      <w:r w:rsidRPr="00873CB5">
        <w:rPr>
          <w:rFonts w:eastAsia="SimSun" w:cs="Arial"/>
        </w:rPr>
        <w:t xml:space="preserve"> Outlook 2010 </w:t>
      </w:r>
      <w:r w:rsidRPr="00873CB5">
        <w:rPr>
          <w:rFonts w:eastAsia="SimSun" w:cs="Arial"/>
        </w:rPr>
        <w:t>客户端软件的一个实例：</w:t>
      </w:r>
      <w:r w:rsidRPr="00873CB5">
        <w:rPr>
          <w:rFonts w:eastAsia="SimSun" w:cs="Arial"/>
        </w:rPr>
        <w:t xml:space="preserve">(a) </w:t>
      </w:r>
      <w:r w:rsidRPr="00873CB5">
        <w:rPr>
          <w:rFonts w:eastAsia="SimSun" w:cs="Arial"/>
        </w:rPr>
        <w:t>任何已获得设备</w:t>
      </w:r>
      <w:r w:rsidRPr="00873CB5">
        <w:rPr>
          <w:rFonts w:eastAsia="SimSun" w:cs="Arial"/>
        </w:rPr>
        <w:t xml:space="preserve"> SAL </w:t>
      </w:r>
      <w:r w:rsidRPr="00873CB5">
        <w:rPr>
          <w:rFonts w:eastAsia="SimSun" w:cs="Arial"/>
        </w:rPr>
        <w:t>的设备和</w:t>
      </w:r>
      <w:r w:rsidRPr="00873CB5">
        <w:rPr>
          <w:rFonts w:eastAsia="SimSun" w:cs="Arial"/>
        </w:rPr>
        <w:t xml:space="preserve"> (b) </w:t>
      </w:r>
      <w:r w:rsidRPr="00873CB5">
        <w:rPr>
          <w:rFonts w:eastAsia="SimSun" w:cs="Arial"/>
        </w:rPr>
        <w:t>由任何已获得用户</w:t>
      </w:r>
      <w:r w:rsidRPr="00873CB5">
        <w:rPr>
          <w:rFonts w:eastAsia="SimSun" w:cs="Arial"/>
        </w:rPr>
        <w:t xml:space="preserve"> SAL </w:t>
      </w:r>
      <w:r w:rsidRPr="00873CB5">
        <w:rPr>
          <w:rFonts w:eastAsia="SimSun" w:cs="Arial"/>
        </w:rPr>
        <w:t>的用户使用的单一设备。</w:t>
      </w:r>
    </w:p>
    <w:p w:rsidR="009A4C7C" w:rsidRPr="00873CB5" w:rsidRDefault="009A4C7C" w:rsidP="00535D9B">
      <w:pPr>
        <w:pStyle w:val="PURBreadcrumb"/>
        <w:keepNext w:val="0"/>
        <w:keepLines w:val="0"/>
        <w:rPr>
          <w:rFonts w:eastAsia="SimSun" w:cs="Arial"/>
          <w:sz w:val="16"/>
          <w:lang w:eastAsia="zh-CN"/>
        </w:rPr>
      </w:pPr>
      <w:r w:rsidRPr="00873CB5">
        <w:rPr>
          <w:rFonts w:eastAsia="SimSun" w:cs="Arial"/>
        </w:rPr>
        <w:t xml:space="preserve"> </w:t>
      </w: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lang w:eastAsia="zh-CN"/>
        </w:rPr>
      </w:pPr>
      <w:bookmarkStart w:id="325" w:name="_Toc299519116"/>
      <w:bookmarkStart w:id="326" w:name="_Toc299531548"/>
      <w:bookmarkStart w:id="327" w:name="_Toc299531872"/>
      <w:bookmarkStart w:id="328" w:name="_Toc299957155"/>
      <w:bookmarkStart w:id="329" w:name="_Toc317072158"/>
      <w:bookmarkStart w:id="330" w:name="_Toc317160728"/>
      <w:r w:rsidRPr="00873CB5">
        <w:rPr>
          <w:rFonts w:eastAsia="SimSun" w:cs="Arial"/>
          <w:lang w:eastAsia="zh-CN"/>
        </w:rPr>
        <w:t>Expression Encoder Pro 4</w:t>
      </w:r>
      <w:bookmarkEnd w:id="325"/>
      <w:bookmarkEnd w:id="326"/>
      <w:bookmarkEnd w:id="327"/>
      <w:bookmarkEnd w:id="328"/>
      <w:bookmarkEnd w:id="329"/>
      <w:bookmarkEnd w:id="330"/>
      <w:r w:rsidR="00803447" w:rsidRPr="00873CB5">
        <w:rPr>
          <w:rFonts w:eastAsia="SimSun" w:cs="Arial"/>
        </w:rPr>
        <w:fldChar w:fldCharType="begin"/>
      </w:r>
      <w:r w:rsidRPr="00873CB5">
        <w:rPr>
          <w:rFonts w:eastAsia="SimSun" w:cs="Arial"/>
          <w:lang w:eastAsia="zh-CN"/>
        </w:rPr>
        <w:instrText xml:space="preserve">XE "Expression Encode Pro 4"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9A4C7C" w:rsidRPr="00873CB5" w:rsidTr="00E53A62">
        <w:tc>
          <w:tcPr>
            <w:tcW w:w="2477" w:type="pct"/>
          </w:tcPr>
          <w:p w:rsidR="009A4C7C" w:rsidRPr="00873CB5" w:rsidRDefault="008F7770" w:rsidP="00F939AD">
            <w:pPr>
              <w:pStyle w:val="PURLMSH"/>
              <w:rPr>
                <w:rFonts w:ascii="Arial" w:eastAsia="SimSun" w:hAnsi="Arial" w:cs="Arial"/>
                <w:lang w:eastAsia="zh-CN"/>
              </w:rPr>
            </w:pPr>
            <w:r w:rsidRPr="00873CB5">
              <w:rPr>
                <w:rFonts w:ascii="Arial" w:eastAsia="SimSun" w:hAnsi="Arial" w:cs="Arial"/>
                <w:lang w:eastAsia="zh-CN"/>
              </w:rPr>
              <w:t xml:space="preserve">SAL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tcPr>
          <w:p w:rsidR="009A4C7C" w:rsidRPr="00873CB5" w:rsidRDefault="004F154D" w:rsidP="00342466">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MPEG-2</w:t>
            </w:r>
            <w:r w:rsidRPr="00873CB5">
              <w:rPr>
                <w:rFonts w:ascii="Arial" w:eastAsia="SimSun" w:hAnsi="Arial" w:cs="Arial"/>
                <w:b/>
                <w:lang w:eastAsia="zh-CN"/>
              </w:rPr>
              <w:t>（请参阅</w:t>
            </w:r>
            <w:hyperlink w:anchor="附录 2" w:history="1">
              <w:hyperlink w:anchor="附录 2" w:history="1">
                <w:hyperlink w:anchor="Appendix2" w:history="1">
                  <w:r w:rsidR="004112AD" w:rsidRPr="004112AD">
                    <w:rPr>
                      <w:rStyle w:val="Hyperlink"/>
                      <w:rFonts w:ascii="Arial" w:eastAsia="SimSun" w:hAnsi="Arial" w:cs="Arial"/>
                      <w:szCs w:val="18"/>
                      <w:lang w:eastAsia="zh-CN"/>
                    </w:rPr>
                    <w:t>附录</w:t>
                  </w:r>
                  <w:r w:rsidR="004112AD" w:rsidRPr="004112AD">
                    <w:rPr>
                      <w:rStyle w:val="Hyperlink"/>
                      <w:rFonts w:ascii="Arial" w:eastAsia="SimSun" w:hAnsi="Arial" w:cs="Arial"/>
                      <w:szCs w:val="18"/>
                      <w:lang w:eastAsia="zh-CN"/>
                    </w:rPr>
                    <w:t xml:space="preserve"> 2</w:t>
                  </w:r>
                </w:hyperlink>
              </w:hyperlink>
            </w:hyperlink>
            <w:r w:rsidRPr="00873CB5">
              <w:rPr>
                <w:rFonts w:ascii="Arial" w:eastAsia="SimSun" w:hAnsi="Arial" w:cs="Arial"/>
                <w:b/>
                <w:lang w:eastAsia="zh-CN"/>
              </w:rPr>
              <w:t>）</w:t>
            </w:r>
          </w:p>
        </w:tc>
      </w:tr>
      <w:tr w:rsidR="009A4C7C" w:rsidRPr="00873CB5" w:rsidTr="00E53A62">
        <w:tc>
          <w:tcPr>
            <w:tcW w:w="2477" w:type="pct"/>
          </w:tcPr>
          <w:p w:rsidR="009A4C7C" w:rsidRPr="00873CB5" w:rsidRDefault="008F7770" w:rsidP="008F7770">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tcPr>
          <w:p w:rsidR="009A4C7C" w:rsidRPr="00873CB5" w:rsidRDefault="009A4C7C" w:rsidP="009A4C7C">
            <w:pPr>
              <w:pStyle w:val="PURLMSH"/>
              <w:rPr>
                <w:rFonts w:ascii="Arial" w:eastAsia="SimSun" w:hAnsi="Arial" w:cs="Arial"/>
              </w:rPr>
            </w:pPr>
          </w:p>
        </w:tc>
      </w:tr>
      <w:tr w:rsidR="009A4C7C" w:rsidRPr="00873CB5" w:rsidTr="00E53A62">
        <w:tc>
          <w:tcPr>
            <w:tcW w:w="5000" w:type="pct"/>
            <w:gridSpan w:val="2"/>
            <w:shd w:val="clear" w:color="auto" w:fill="E5EEF7"/>
            <w:vAlign w:val="center"/>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E53A62">
        <w:tc>
          <w:tcPr>
            <w:tcW w:w="5000" w:type="pct"/>
            <w:gridSpan w:val="2"/>
            <w:shd w:val="clear" w:color="auto" w:fill="auto"/>
          </w:tcPr>
          <w:p w:rsidR="009A4C7C" w:rsidRPr="00873CB5" w:rsidRDefault="00BB41EF" w:rsidP="003005FA">
            <w:pPr>
              <w:pStyle w:val="PURBody"/>
              <w:rPr>
                <w:rFonts w:eastAsia="SimSun" w:cs="Arial"/>
                <w:i/>
              </w:rPr>
            </w:pPr>
            <w:r w:rsidRPr="00873CB5">
              <w:rPr>
                <w:rFonts w:eastAsia="SimSun" w:cs="Arial"/>
                <w:b/>
              </w:rPr>
              <w:t>您需要：</w:t>
            </w:r>
          </w:p>
          <w:p w:rsidR="009A4C7C" w:rsidRPr="00873CB5" w:rsidRDefault="00600B3D" w:rsidP="00B3172B">
            <w:pPr>
              <w:pStyle w:val="PURBullet-Indented"/>
              <w:spacing w:after="110"/>
              <w:rPr>
                <w:rFonts w:eastAsia="SimSun" w:cs="Arial"/>
              </w:rPr>
            </w:pPr>
            <w:r w:rsidRPr="00873CB5">
              <w:rPr>
                <w:rFonts w:eastAsia="SimSun" w:cs="Arial"/>
              </w:rPr>
              <w:t>Expression Encoder Pro 4 SAL</w:t>
            </w:r>
          </w:p>
        </w:tc>
      </w:tr>
    </w:tbl>
    <w:p w:rsidR="009A4C7C" w:rsidRPr="00873CB5" w:rsidRDefault="0099372B" w:rsidP="00D80857">
      <w:pPr>
        <w:pStyle w:val="PURBreadcrumb"/>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331" w:name="_Toc299519117"/>
      <w:bookmarkStart w:id="332" w:name="_Toc299531549"/>
      <w:bookmarkStart w:id="333" w:name="_Toc299531873"/>
      <w:bookmarkStart w:id="334" w:name="_Toc299957156"/>
      <w:bookmarkStart w:id="335" w:name="_Toc317072159"/>
      <w:bookmarkStart w:id="336" w:name="_Toc317160729"/>
      <w:r w:rsidRPr="00873CB5">
        <w:rPr>
          <w:rFonts w:eastAsia="SimSun" w:cs="Arial"/>
        </w:rPr>
        <w:t>Expression Studio 4 Ultimate</w:t>
      </w:r>
      <w:bookmarkEnd w:id="331"/>
      <w:bookmarkEnd w:id="332"/>
      <w:bookmarkEnd w:id="333"/>
      <w:bookmarkEnd w:id="334"/>
      <w:bookmarkEnd w:id="335"/>
      <w:bookmarkEnd w:id="336"/>
      <w:r w:rsidR="00803447" w:rsidRPr="00873CB5">
        <w:rPr>
          <w:rFonts w:eastAsia="SimSun" w:cs="Arial"/>
        </w:rPr>
        <w:fldChar w:fldCharType="begin"/>
      </w:r>
      <w:r w:rsidRPr="00873CB5">
        <w:rPr>
          <w:rFonts w:eastAsia="SimSun" w:cs="Arial"/>
        </w:rPr>
        <w:instrText xml:space="preserve">XE "Expressions Studio 4 Ultimate"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873CB5" w:rsidTr="00E53A62">
        <w:tc>
          <w:tcPr>
            <w:tcW w:w="2477" w:type="pct"/>
          </w:tcPr>
          <w:p w:rsidR="0043663F" w:rsidRPr="00873CB5" w:rsidRDefault="0043663F" w:rsidP="0043663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tcPr>
          <w:p w:rsidR="0043663F" w:rsidRPr="00A00452" w:rsidRDefault="0043663F" w:rsidP="0043663F">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数据传输、</w:t>
            </w:r>
            <w:r w:rsidRPr="00A00452">
              <w:rPr>
                <w:rFonts w:eastAsia="SimSun" w:cs="Arial"/>
                <w:b/>
                <w:lang w:eastAsia="zh-CN"/>
              </w:rPr>
              <w:t>MPEG-2</w:t>
            </w:r>
            <w:r w:rsidRPr="00A00452">
              <w:rPr>
                <w:rFonts w:eastAsia="SimSun" w:cs="Arial"/>
                <w:b/>
                <w:lang w:eastAsia="zh-CN"/>
              </w:rPr>
              <w:t>（请参阅</w:t>
            </w:r>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r w:rsidRPr="00A00452">
              <w:rPr>
                <w:rFonts w:eastAsia="SimSun" w:cs="Arial"/>
                <w:b/>
                <w:lang w:eastAsia="zh-CN"/>
              </w:rPr>
              <w:t>）</w:t>
            </w:r>
          </w:p>
        </w:tc>
      </w:tr>
      <w:tr w:rsidR="0043663F" w:rsidRPr="00873CB5" w:rsidTr="00E53A62">
        <w:tc>
          <w:tcPr>
            <w:tcW w:w="2477" w:type="pct"/>
          </w:tcPr>
          <w:p w:rsidR="0043663F" w:rsidRPr="00873CB5" w:rsidRDefault="0043663F" w:rsidP="0043663F">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tcPr>
          <w:p w:rsidR="0043663F" w:rsidRPr="00873CB5" w:rsidRDefault="0043663F" w:rsidP="0043663F">
            <w:pPr>
              <w:pStyle w:val="PURLMSH"/>
              <w:rPr>
                <w:rFonts w:ascii="Arial" w:eastAsia="SimSun" w:hAnsi="Arial" w:cs="Arial"/>
              </w:rPr>
            </w:pPr>
          </w:p>
        </w:tc>
      </w:tr>
      <w:tr w:rsidR="0043663F" w:rsidRPr="00873CB5" w:rsidTr="00E53A62">
        <w:tc>
          <w:tcPr>
            <w:tcW w:w="5000" w:type="pct"/>
            <w:gridSpan w:val="2"/>
            <w:shd w:val="clear" w:color="auto" w:fill="E5EEF7"/>
            <w:vAlign w:val="center"/>
          </w:tcPr>
          <w:p w:rsidR="0043663F" w:rsidRPr="00873CB5" w:rsidRDefault="0043663F" w:rsidP="0043663F">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43663F" w:rsidRPr="00873CB5" w:rsidTr="00E53A62">
        <w:tc>
          <w:tcPr>
            <w:tcW w:w="5000" w:type="pct"/>
            <w:gridSpan w:val="2"/>
            <w:shd w:val="clear" w:color="auto" w:fill="auto"/>
          </w:tcPr>
          <w:p w:rsidR="0043663F" w:rsidRPr="00873CB5" w:rsidRDefault="0043663F" w:rsidP="0043663F">
            <w:pPr>
              <w:pStyle w:val="PURBody"/>
              <w:rPr>
                <w:rFonts w:eastAsia="SimSun" w:cs="Arial"/>
                <w:i/>
              </w:rPr>
            </w:pPr>
            <w:r w:rsidRPr="00873CB5">
              <w:rPr>
                <w:rFonts w:eastAsia="SimSun" w:cs="Arial"/>
                <w:b/>
              </w:rPr>
              <w:t>您需要：</w:t>
            </w:r>
          </w:p>
          <w:p w:rsidR="0043663F" w:rsidRPr="00873CB5" w:rsidRDefault="0043663F" w:rsidP="00B3172B">
            <w:pPr>
              <w:pStyle w:val="PURBullet-Indented"/>
              <w:spacing w:after="110"/>
              <w:rPr>
                <w:rFonts w:eastAsia="SimSun" w:cs="Arial"/>
              </w:rPr>
            </w:pPr>
            <w:r w:rsidRPr="00873CB5">
              <w:rPr>
                <w:rFonts w:eastAsia="SimSun" w:cs="Arial"/>
              </w:rPr>
              <w:t>Expression Studio 4 Ultimate SAL</w:t>
            </w:r>
          </w:p>
        </w:tc>
      </w:tr>
    </w:tbl>
    <w:p w:rsidR="005267B6" w:rsidRPr="00873CB5" w:rsidRDefault="005267B6" w:rsidP="00893CE7">
      <w:pPr>
        <w:pStyle w:val="PURBody-Indented"/>
        <w:jc w:val="right"/>
        <w:rPr>
          <w:rFonts w:eastAsia="SimSun" w:cs="Arial"/>
        </w:rPr>
      </w:pPr>
    </w:p>
    <w:p w:rsidR="00893CE7" w:rsidRPr="00873CB5" w:rsidRDefault="0099372B" w:rsidP="00893CE7">
      <w:pPr>
        <w:pStyle w:val="PURBody-Indented"/>
        <w:jc w:val="right"/>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337" w:name="_Toc299519118"/>
      <w:bookmarkStart w:id="338" w:name="_Toc299531550"/>
      <w:bookmarkStart w:id="339" w:name="_Toc299531874"/>
      <w:bookmarkStart w:id="340" w:name="_Toc299957157"/>
      <w:bookmarkStart w:id="341" w:name="_Toc317072160"/>
      <w:bookmarkStart w:id="342" w:name="_Toc317160730"/>
      <w:r w:rsidRPr="00873CB5">
        <w:rPr>
          <w:rFonts w:eastAsia="SimSun" w:cs="Arial"/>
        </w:rPr>
        <w:t>Expression Studio 4 Web Professional</w:t>
      </w:r>
      <w:bookmarkEnd w:id="337"/>
      <w:bookmarkEnd w:id="338"/>
      <w:bookmarkEnd w:id="339"/>
      <w:bookmarkEnd w:id="340"/>
      <w:bookmarkEnd w:id="341"/>
      <w:bookmarkEnd w:id="342"/>
      <w:r w:rsidR="00803447" w:rsidRPr="00873CB5">
        <w:rPr>
          <w:rFonts w:eastAsia="SimSun" w:cs="Arial"/>
        </w:rPr>
        <w:fldChar w:fldCharType="begin"/>
      </w:r>
      <w:r w:rsidRPr="00873CB5">
        <w:rPr>
          <w:rFonts w:eastAsia="SimSun" w:cs="Arial"/>
        </w:rPr>
        <w:instrText xml:space="preserve">XE "Expressions Studio 4 Web Professional"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873CB5" w:rsidTr="00E53A62">
        <w:tc>
          <w:tcPr>
            <w:tcW w:w="2477" w:type="pct"/>
          </w:tcPr>
          <w:p w:rsidR="0043663F" w:rsidRPr="00873CB5" w:rsidRDefault="0043663F" w:rsidP="0043663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tcPr>
          <w:p w:rsidR="0043663F" w:rsidRPr="00A00452" w:rsidRDefault="0043663F" w:rsidP="005267B6">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数据传输（请参阅</w:t>
            </w:r>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r w:rsidRPr="00A00452">
              <w:rPr>
                <w:rFonts w:eastAsia="SimSun" w:cs="Arial"/>
                <w:b/>
                <w:lang w:eastAsia="zh-CN"/>
              </w:rPr>
              <w:t>）</w:t>
            </w:r>
          </w:p>
        </w:tc>
      </w:tr>
      <w:tr w:rsidR="0043663F" w:rsidRPr="00873CB5" w:rsidTr="00E53A62">
        <w:tc>
          <w:tcPr>
            <w:tcW w:w="2477" w:type="pct"/>
          </w:tcPr>
          <w:p w:rsidR="0043663F" w:rsidRPr="00873CB5" w:rsidRDefault="0043663F" w:rsidP="0043663F">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tcPr>
          <w:p w:rsidR="0043663F" w:rsidRPr="00873CB5" w:rsidRDefault="0043663F" w:rsidP="0043663F">
            <w:pPr>
              <w:pStyle w:val="PURLMSH"/>
              <w:rPr>
                <w:rFonts w:ascii="Arial" w:eastAsia="SimSun" w:hAnsi="Arial" w:cs="Arial"/>
              </w:rPr>
            </w:pPr>
          </w:p>
        </w:tc>
      </w:tr>
      <w:tr w:rsidR="0043663F" w:rsidRPr="00873CB5" w:rsidTr="00E53A62">
        <w:tc>
          <w:tcPr>
            <w:tcW w:w="5000" w:type="pct"/>
            <w:gridSpan w:val="2"/>
            <w:shd w:val="clear" w:color="auto" w:fill="E5EEF7"/>
            <w:vAlign w:val="center"/>
          </w:tcPr>
          <w:p w:rsidR="0043663F" w:rsidRPr="00873CB5" w:rsidRDefault="0043663F" w:rsidP="0043663F">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43663F" w:rsidRPr="00873CB5" w:rsidTr="00E53A62">
        <w:tc>
          <w:tcPr>
            <w:tcW w:w="5000" w:type="pct"/>
            <w:gridSpan w:val="2"/>
            <w:shd w:val="clear" w:color="auto" w:fill="auto"/>
          </w:tcPr>
          <w:p w:rsidR="0043663F" w:rsidRPr="00873CB5" w:rsidRDefault="0043663F" w:rsidP="0043663F">
            <w:pPr>
              <w:pStyle w:val="PURBody"/>
              <w:rPr>
                <w:rFonts w:eastAsia="SimSun" w:cs="Arial"/>
                <w:i/>
              </w:rPr>
            </w:pPr>
            <w:r w:rsidRPr="00873CB5">
              <w:rPr>
                <w:rFonts w:eastAsia="SimSun" w:cs="Arial"/>
                <w:b/>
              </w:rPr>
              <w:t>您需要：</w:t>
            </w:r>
          </w:p>
          <w:p w:rsidR="0043663F" w:rsidRPr="00873CB5" w:rsidRDefault="0043663F" w:rsidP="00B3172B">
            <w:pPr>
              <w:pStyle w:val="PURBullet-Indented"/>
              <w:spacing w:after="110"/>
              <w:rPr>
                <w:rFonts w:eastAsia="SimSun" w:cs="Arial"/>
              </w:rPr>
            </w:pPr>
            <w:r w:rsidRPr="00873CB5">
              <w:rPr>
                <w:rFonts w:eastAsia="SimSun" w:cs="Arial"/>
              </w:rPr>
              <w:t>Expression Studio 4 Web Professional SAL</w:t>
            </w:r>
          </w:p>
        </w:tc>
      </w:tr>
    </w:tbl>
    <w:p w:rsidR="009A4C7C" w:rsidRDefault="0099372B" w:rsidP="009A4C7C">
      <w:pPr>
        <w:pStyle w:val="PURBreadcrumb"/>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CA7544" w:rsidRDefault="00CA7544" w:rsidP="00CA7544">
      <w:pPr>
        <w:pStyle w:val="PURBreadcrumb"/>
        <w:keepNext w:val="0"/>
        <w:keepLines w:val="0"/>
      </w:pPr>
    </w:p>
    <w:p w:rsidR="00CA7544" w:rsidRDefault="00CA7544" w:rsidP="00CA7544">
      <w:pPr>
        <w:pStyle w:val="PURBreadcrumb"/>
        <w:keepNext w:val="0"/>
        <w:keepLines w:val="0"/>
      </w:pPr>
    </w:p>
    <w:p w:rsidR="00CA7544" w:rsidRDefault="00CA7544" w:rsidP="00CA7544">
      <w:pPr>
        <w:pStyle w:val="PURBreadcrumb"/>
        <w:keepNext w:val="0"/>
        <w:keepLines w:val="0"/>
      </w:pPr>
    </w:p>
    <w:p w:rsidR="00CA7544" w:rsidRPr="00873CB5" w:rsidRDefault="00CA7544" w:rsidP="00CA7544">
      <w:pPr>
        <w:pStyle w:val="PURBreadcrumb"/>
        <w:keepNext w:val="0"/>
        <w:keepLines w:val="0"/>
        <w:rPr>
          <w:rFonts w:eastAsia="SimSun" w:cs="Arial"/>
          <w:sz w:val="16"/>
        </w:rPr>
      </w:pPr>
    </w:p>
    <w:p w:rsidR="009A4C7C" w:rsidRPr="00873CB5" w:rsidRDefault="009A4C7C" w:rsidP="009A4C7C">
      <w:pPr>
        <w:pStyle w:val="PURProductName"/>
        <w:rPr>
          <w:rFonts w:eastAsia="SimSun" w:cs="Arial"/>
        </w:rPr>
      </w:pPr>
      <w:bookmarkStart w:id="343" w:name="_Toc299519119"/>
      <w:bookmarkStart w:id="344" w:name="_Toc299531551"/>
      <w:bookmarkStart w:id="345" w:name="_Toc299531875"/>
      <w:bookmarkStart w:id="346" w:name="_Toc299957158"/>
      <w:bookmarkStart w:id="347" w:name="_Toc317072161"/>
      <w:bookmarkStart w:id="348" w:name="_Toc317160731"/>
      <w:r w:rsidRPr="00873CB5">
        <w:rPr>
          <w:rFonts w:eastAsia="SimSun" w:cs="Arial"/>
        </w:rPr>
        <w:lastRenderedPageBreak/>
        <w:t>Forefront Identity Manager 2010</w:t>
      </w:r>
      <w:bookmarkEnd w:id="343"/>
      <w:bookmarkEnd w:id="344"/>
      <w:bookmarkEnd w:id="345"/>
      <w:bookmarkEnd w:id="346"/>
      <w:r w:rsidRPr="00873CB5">
        <w:rPr>
          <w:rFonts w:eastAsia="SimSun" w:cs="Arial"/>
        </w:rPr>
        <w:t xml:space="preserve"> R2</w:t>
      </w:r>
      <w:bookmarkEnd w:id="347"/>
      <w:bookmarkEnd w:id="348"/>
      <w:r w:rsidR="00803447" w:rsidRPr="00873CB5">
        <w:rPr>
          <w:rFonts w:eastAsia="SimSun" w:cs="Arial"/>
        </w:rPr>
        <w:fldChar w:fldCharType="begin"/>
      </w:r>
      <w:r w:rsidRPr="00873CB5">
        <w:rPr>
          <w:rFonts w:eastAsia="SimSun" w:cs="Arial"/>
        </w:rPr>
        <w:instrText xml:space="preserve">XE "Forefront Identity Manager 2010"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873CB5" w:rsidTr="00E53A62">
        <w:tc>
          <w:tcPr>
            <w:tcW w:w="2477" w:type="pct"/>
          </w:tcPr>
          <w:p w:rsidR="0043663F" w:rsidRPr="00A00452" w:rsidRDefault="0043663F" w:rsidP="0043663F">
            <w:pPr>
              <w:pStyle w:val="PURLMSH"/>
              <w:rPr>
                <w:rFonts w:eastAsia="SimSun" w:cs="Arial"/>
                <w:lang w:eastAsia="zh-CN"/>
              </w:rPr>
            </w:pPr>
            <w:r w:rsidRPr="00A00452">
              <w:rPr>
                <w:rFonts w:eastAsia="SimSun" w:cs="Arial"/>
                <w:lang w:eastAsia="zh-CN"/>
              </w:rPr>
              <w:t xml:space="preserve">SAL </w:t>
            </w:r>
            <w:r w:rsidRPr="00A00452">
              <w:rPr>
                <w:rFonts w:eastAsia="SimSun" w:cs="Arial"/>
                <w:lang w:eastAsia="zh-CN"/>
              </w:rPr>
              <w:t>一般条款的适用部分：</w:t>
            </w:r>
            <w:hyperlink w:anchor="SALTerms_Server" w:history="1">
              <w:r w:rsidRPr="00A00452">
                <w:rPr>
                  <w:rStyle w:val="Hyperlink"/>
                  <w:rFonts w:eastAsia="SimSun" w:cs="Arial"/>
                  <w:lang w:eastAsia="zh-CN"/>
                </w:rPr>
                <w:t>服务器软件</w:t>
              </w:r>
            </w:hyperlink>
          </w:p>
        </w:tc>
        <w:tc>
          <w:tcPr>
            <w:tcW w:w="2523" w:type="pct"/>
          </w:tcPr>
          <w:p w:rsidR="0043663F" w:rsidRPr="00873CB5" w:rsidRDefault="0043663F" w:rsidP="0043663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43663F" w:rsidRPr="00873CB5" w:rsidTr="00E53A62">
        <w:tc>
          <w:tcPr>
            <w:tcW w:w="2477" w:type="pct"/>
          </w:tcPr>
          <w:p w:rsidR="0043663F" w:rsidRPr="00873CB5" w:rsidRDefault="0043663F" w:rsidP="0043663F">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tcPr>
          <w:p w:rsidR="0043663F" w:rsidRPr="00873CB5" w:rsidRDefault="0043663F" w:rsidP="0043663F">
            <w:pPr>
              <w:pStyle w:val="PURLMSH"/>
              <w:rPr>
                <w:rFonts w:ascii="Arial" w:eastAsia="SimSun" w:hAnsi="Arial" w:cs="Arial"/>
                <w:lang w:eastAsia="zh-CN"/>
              </w:rPr>
            </w:pPr>
          </w:p>
        </w:tc>
      </w:tr>
      <w:tr w:rsidR="0043663F" w:rsidRPr="00873CB5" w:rsidTr="00E53A62">
        <w:tc>
          <w:tcPr>
            <w:tcW w:w="5000" w:type="pct"/>
            <w:gridSpan w:val="2"/>
            <w:shd w:val="clear" w:color="auto" w:fill="E5EEF7"/>
            <w:vAlign w:val="center"/>
          </w:tcPr>
          <w:p w:rsidR="0043663F" w:rsidRPr="00873CB5" w:rsidRDefault="0043663F" w:rsidP="0043663F">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43663F" w:rsidRPr="00873CB5" w:rsidTr="00E53A62">
        <w:tc>
          <w:tcPr>
            <w:tcW w:w="5000" w:type="pct"/>
            <w:gridSpan w:val="2"/>
            <w:shd w:val="clear" w:color="auto" w:fill="auto"/>
          </w:tcPr>
          <w:p w:rsidR="0043663F" w:rsidRPr="00873CB5" w:rsidRDefault="0043663F" w:rsidP="0043663F">
            <w:pPr>
              <w:pStyle w:val="PURBody"/>
              <w:rPr>
                <w:rFonts w:eastAsia="SimSun" w:cs="Arial"/>
                <w:i/>
              </w:rPr>
            </w:pPr>
            <w:r w:rsidRPr="00873CB5">
              <w:rPr>
                <w:rFonts w:eastAsia="SimSun" w:cs="Arial"/>
                <w:b/>
              </w:rPr>
              <w:t>您需要：</w:t>
            </w:r>
          </w:p>
          <w:p w:rsidR="0043663F" w:rsidRPr="00873CB5" w:rsidRDefault="0043663F" w:rsidP="00B3172B">
            <w:pPr>
              <w:pStyle w:val="PURBullet-Indented"/>
              <w:spacing w:after="110"/>
              <w:rPr>
                <w:rFonts w:eastAsia="SimSun" w:cs="Arial"/>
              </w:rPr>
            </w:pPr>
            <w:r w:rsidRPr="00873CB5">
              <w:rPr>
                <w:rFonts w:eastAsia="SimSun" w:cs="Arial"/>
              </w:rPr>
              <w:t>Forefront Identity Manager 2010 R2 SAL</w:t>
            </w:r>
          </w:p>
        </w:tc>
      </w:tr>
    </w:tbl>
    <w:p w:rsidR="006746CA" w:rsidRPr="00873CB5" w:rsidRDefault="0099372B" w:rsidP="009C38D3">
      <w:pPr>
        <w:pStyle w:val="PURBreadcrumb"/>
        <w:keepNext w:val="0"/>
        <w:keepLines w:val="0"/>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349" w:name="_Toc299519120"/>
      <w:bookmarkStart w:id="350" w:name="_Toc299531552"/>
      <w:bookmarkStart w:id="351" w:name="_Toc299531876"/>
      <w:bookmarkStart w:id="352" w:name="_Toc299957159"/>
      <w:bookmarkStart w:id="353" w:name="_Toc317072162"/>
      <w:bookmarkStart w:id="354" w:name="_Toc317160732"/>
      <w:r w:rsidRPr="00873CB5">
        <w:rPr>
          <w:rFonts w:eastAsia="SimSun" w:cs="Arial"/>
        </w:rPr>
        <w:t>Forefront Unified Access Gateway 2010</w:t>
      </w:r>
      <w:bookmarkEnd w:id="349"/>
      <w:bookmarkEnd w:id="350"/>
      <w:bookmarkEnd w:id="351"/>
      <w:bookmarkEnd w:id="352"/>
      <w:bookmarkEnd w:id="353"/>
      <w:bookmarkEnd w:id="354"/>
      <w:r w:rsidR="00803447" w:rsidRPr="00873CB5">
        <w:rPr>
          <w:rFonts w:eastAsia="SimSun" w:cs="Arial"/>
        </w:rPr>
        <w:fldChar w:fldCharType="begin"/>
      </w:r>
      <w:r w:rsidRPr="00873CB5">
        <w:rPr>
          <w:rFonts w:eastAsia="SimSun" w:cs="Arial"/>
        </w:rPr>
        <w:instrText xml:space="preserve">XE "Forefront Unified Access Gateway 2010" </w:instrText>
      </w:r>
      <w:r w:rsidR="00803447" w:rsidRPr="00873CB5">
        <w:rPr>
          <w:rFonts w:eastAsia="SimSun" w:cs="Arial"/>
        </w:rPr>
        <w:fldChar w:fldCharType="end"/>
      </w:r>
    </w:p>
    <w:p w:rsidR="009A4C7C" w:rsidRPr="00873CB5" w:rsidRDefault="009A4C7C" w:rsidP="009A4C7C">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873CB5" w:rsidTr="00E53A62">
        <w:tc>
          <w:tcPr>
            <w:tcW w:w="2477" w:type="pct"/>
          </w:tcPr>
          <w:p w:rsidR="0043663F" w:rsidRPr="00873CB5" w:rsidRDefault="0043663F" w:rsidP="0043663F">
            <w:pPr>
              <w:pStyle w:val="PURLMSH"/>
              <w:rPr>
                <w:rFonts w:ascii="Arial" w:eastAsia="SimSun" w:hAnsi="Arial" w:cs="Arial"/>
                <w:lang w:eastAsia="zh-CN"/>
              </w:rPr>
            </w:pPr>
            <w:r w:rsidRPr="00873CB5">
              <w:rPr>
                <w:rFonts w:ascii="Arial" w:eastAsia="SimSun" w:hAnsi="Arial"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tcPr>
          <w:p w:rsidR="0043663F" w:rsidRPr="00873CB5" w:rsidRDefault="0043663F" w:rsidP="0043663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43663F" w:rsidRPr="00873CB5" w:rsidTr="00E53A62">
        <w:tc>
          <w:tcPr>
            <w:tcW w:w="2477" w:type="pct"/>
          </w:tcPr>
          <w:p w:rsidR="0043663F" w:rsidRPr="00873CB5" w:rsidRDefault="0043663F" w:rsidP="006746CA">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tcPr>
          <w:p w:rsidR="0043663F" w:rsidRPr="00873CB5" w:rsidRDefault="0043663F" w:rsidP="0043663F">
            <w:pPr>
              <w:pStyle w:val="PURLMSH"/>
              <w:rPr>
                <w:rFonts w:ascii="Arial" w:eastAsia="SimSun" w:hAnsi="Arial" w:cs="Arial"/>
              </w:rPr>
            </w:pPr>
          </w:p>
        </w:tc>
      </w:tr>
      <w:tr w:rsidR="0043663F" w:rsidRPr="00873CB5" w:rsidTr="00E53A62">
        <w:tc>
          <w:tcPr>
            <w:tcW w:w="5000" w:type="pct"/>
            <w:gridSpan w:val="2"/>
            <w:shd w:val="clear" w:color="auto" w:fill="E5EEF7"/>
            <w:vAlign w:val="center"/>
          </w:tcPr>
          <w:p w:rsidR="0043663F" w:rsidRPr="00873CB5" w:rsidRDefault="0043663F" w:rsidP="0043663F">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43663F" w:rsidRPr="00873CB5" w:rsidTr="00E53A62">
        <w:tc>
          <w:tcPr>
            <w:tcW w:w="5000" w:type="pct"/>
            <w:gridSpan w:val="2"/>
            <w:shd w:val="clear" w:color="auto" w:fill="auto"/>
          </w:tcPr>
          <w:p w:rsidR="0043663F" w:rsidRPr="00873CB5" w:rsidRDefault="0043663F" w:rsidP="0043663F">
            <w:pPr>
              <w:pStyle w:val="PURBody"/>
              <w:rPr>
                <w:rFonts w:eastAsia="SimSun" w:cs="Arial"/>
                <w:i/>
              </w:rPr>
            </w:pPr>
            <w:r w:rsidRPr="00873CB5">
              <w:rPr>
                <w:rFonts w:eastAsia="SimSun" w:cs="Arial"/>
                <w:b/>
              </w:rPr>
              <w:t>您需要：</w:t>
            </w:r>
          </w:p>
          <w:p w:rsidR="0043663F" w:rsidRPr="00873CB5" w:rsidRDefault="006746CA" w:rsidP="00B3172B">
            <w:pPr>
              <w:pStyle w:val="PURBullet-Indented"/>
              <w:spacing w:after="110"/>
              <w:rPr>
                <w:rFonts w:eastAsia="SimSun" w:cs="Arial"/>
              </w:rPr>
            </w:pPr>
            <w:r w:rsidRPr="00873CB5">
              <w:rPr>
                <w:rFonts w:eastAsia="SimSun" w:cs="Arial"/>
              </w:rPr>
              <w:t>Forefront Unified Access Gateway 2010 SAL</w:t>
            </w:r>
          </w:p>
        </w:tc>
      </w:tr>
    </w:tbl>
    <w:p w:rsidR="006746CA" w:rsidRPr="007C5784" w:rsidRDefault="0099372B" w:rsidP="006746CA">
      <w:pPr>
        <w:pStyle w:val="PURBreadcrumb"/>
        <w:rPr>
          <w:rFonts w:eastAsia="SimSun" w:cs="Arial"/>
          <w:sz w:val="16"/>
          <w:lang w:val="pt-PT" w:eastAsia="zh-CN"/>
        </w:rPr>
      </w:pPr>
      <w:hyperlink w:anchor="TOC" w:history="1">
        <w:r w:rsidR="00535D9B" w:rsidRPr="00873CB5">
          <w:rPr>
            <w:rFonts w:eastAsia="SimSun" w:cs="Arial"/>
            <w:color w:val="00467F"/>
            <w:sz w:val="16"/>
            <w:u w:val="single"/>
            <w:lang w:eastAsia="zh-CN"/>
          </w:rPr>
          <w:t>目录</w:t>
        </w:r>
      </w:hyperlink>
      <w:r w:rsidR="00535D9B" w:rsidRPr="007C5784">
        <w:rPr>
          <w:rFonts w:eastAsia="SimSun" w:cs="Arial"/>
          <w:lang w:val="pt-PT" w:eastAsia="zh-CN"/>
        </w:rPr>
        <w:t>/</w:t>
      </w:r>
      <w:hyperlink w:anchor="UniversalTerms" w:history="1">
        <w:r w:rsidR="00535D9B" w:rsidRPr="00873CB5">
          <w:rPr>
            <w:rFonts w:eastAsia="SimSun" w:cs="Arial"/>
            <w:color w:val="00467F"/>
            <w:sz w:val="16"/>
            <w:u w:val="single"/>
            <w:lang w:eastAsia="zh-CN"/>
          </w:rPr>
          <w:t>通用许可条款</w:t>
        </w:r>
      </w:hyperlink>
    </w:p>
    <w:p w:rsidR="000C0F33" w:rsidRPr="007C5784" w:rsidRDefault="000C0F33" w:rsidP="000C0F33">
      <w:pPr>
        <w:pStyle w:val="PURProductName"/>
        <w:rPr>
          <w:rFonts w:eastAsia="SimSun" w:cs="Arial"/>
          <w:lang w:val="pt-PT" w:eastAsia="zh-CN"/>
        </w:rPr>
      </w:pPr>
      <w:bookmarkStart w:id="355" w:name="_Toc299519121"/>
      <w:bookmarkStart w:id="356" w:name="_Toc299531553"/>
      <w:bookmarkStart w:id="357" w:name="_Toc299531877"/>
      <w:bookmarkStart w:id="358" w:name="_Toc299957160"/>
      <w:bookmarkStart w:id="359" w:name="_Toc317072163"/>
      <w:bookmarkStart w:id="360" w:name="_Toc317160733"/>
      <w:r w:rsidRPr="007C5784">
        <w:rPr>
          <w:rFonts w:eastAsia="SimSun" w:cs="Arial"/>
          <w:lang w:val="pt-PT" w:eastAsia="zh-CN"/>
        </w:rPr>
        <w:t>HPC Pack 2008 R2 Enterprise</w:t>
      </w:r>
      <w:bookmarkEnd w:id="355"/>
      <w:bookmarkEnd w:id="356"/>
      <w:bookmarkEnd w:id="357"/>
      <w:bookmarkEnd w:id="358"/>
      <w:bookmarkEnd w:id="359"/>
      <w:bookmarkEnd w:id="360"/>
      <w:r w:rsidR="00803447" w:rsidRPr="00873CB5">
        <w:rPr>
          <w:rFonts w:eastAsia="SimSun" w:cs="Arial"/>
        </w:rPr>
        <w:fldChar w:fldCharType="begin"/>
      </w:r>
      <w:r w:rsidRPr="007C5784">
        <w:rPr>
          <w:rFonts w:eastAsia="SimSun" w:cs="Arial"/>
          <w:lang w:val="pt-PT" w:eastAsia="zh-CN"/>
        </w:rPr>
        <w:instrText xml:space="preserve">XE "HPC Pack 2008 R2 Enterprise" </w:instrText>
      </w:r>
      <w:r w:rsidR="00803447" w:rsidRPr="00873CB5">
        <w:rPr>
          <w:rFonts w:eastAsia="SimSun" w:cs="Arial"/>
        </w:rPr>
        <w:fldChar w:fldCharType="end"/>
      </w:r>
    </w:p>
    <w:p w:rsidR="000C0F33" w:rsidRPr="007C5784" w:rsidRDefault="000C0F33" w:rsidP="000C0F33">
      <w:pPr>
        <w:pStyle w:val="PURLicenseTerm"/>
        <w:rPr>
          <w:rFonts w:eastAsia="SimSun" w:cs="Arial"/>
          <w:lang w:val="pt-PT" w:eastAsia="zh-CN"/>
        </w:rPr>
      </w:pPr>
      <w:r w:rsidRPr="00873CB5">
        <w:rPr>
          <w:rFonts w:eastAsia="SimSun" w:cs="Arial"/>
          <w:lang w:eastAsia="zh-CN"/>
        </w:rPr>
        <w:t>适用于此产品使用的许可条款包括通用许可条款、此许可模式的通用许可条款</w:t>
      </w:r>
      <w:r w:rsidRPr="007C5784">
        <w:rPr>
          <w:rFonts w:eastAsia="SimSun" w:cs="Arial"/>
          <w:lang w:val="pt-PT" w:eastAsia="zh-CN"/>
        </w:rPr>
        <w:t>，</w:t>
      </w:r>
      <w:r w:rsidRPr="00873CB5">
        <w:rPr>
          <w:rFonts w:eastAsia="SimSun" w:cs="Arial"/>
          <w:lang w:eastAsia="zh-CN"/>
        </w:rPr>
        <w:t>以及下面的产品特定许可条款。</w:t>
      </w:r>
    </w:p>
    <w:tbl>
      <w:tblPr>
        <w:tblW w:w="4969" w:type="pct"/>
        <w:tblInd w:w="68"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251"/>
        <w:gridCol w:w="5711"/>
      </w:tblGrid>
      <w:tr w:rsidR="000C0F33" w:rsidRPr="00873CB5" w:rsidTr="00E53A62">
        <w:tc>
          <w:tcPr>
            <w:tcW w:w="2395" w:type="pct"/>
          </w:tcPr>
          <w:p w:rsidR="000C0F33" w:rsidRPr="00873CB5" w:rsidRDefault="000C0F33" w:rsidP="00441E94">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440" w:type="pct"/>
          </w:tcPr>
          <w:p w:rsidR="000C0F33" w:rsidRPr="00873CB5" w:rsidRDefault="000C0F33" w:rsidP="00441E94">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3005FA" w:rsidRPr="00873CB5" w:rsidTr="00E53A62">
        <w:tc>
          <w:tcPr>
            <w:tcW w:w="4827" w:type="pct"/>
            <w:gridSpan w:val="2"/>
          </w:tcPr>
          <w:p w:rsidR="003005FA" w:rsidRPr="00873CB5" w:rsidRDefault="003005FA" w:rsidP="003005FA">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r>
      <w:tr w:rsidR="003005FA" w:rsidRPr="00873CB5" w:rsidTr="00E53A62">
        <w:tc>
          <w:tcPr>
            <w:tcW w:w="5000" w:type="pct"/>
            <w:gridSpan w:val="2"/>
            <w:shd w:val="clear" w:color="auto" w:fill="E5EEF7"/>
          </w:tcPr>
          <w:p w:rsidR="003005FA" w:rsidRPr="00873CB5" w:rsidRDefault="003005FA" w:rsidP="00E53A62">
            <w:pPr>
              <w:pStyle w:val="PURTableHeaderBlue"/>
              <w:rPr>
                <w:rFonts w:eastAsia="SimSun" w:cs="Arial"/>
              </w:rPr>
            </w:pPr>
            <w:r w:rsidRPr="00873CB5">
              <w:rPr>
                <w:rFonts w:eastAsia="SimSun" w:cs="Arial"/>
              </w:rPr>
              <w:t>订户访问许可</w:t>
            </w:r>
            <w:r w:rsidRPr="00873CB5">
              <w:rPr>
                <w:rFonts w:eastAsia="SimSun" w:cs="Arial"/>
              </w:rPr>
              <w:t xml:space="preserve"> (SAL)</w:t>
            </w:r>
          </w:p>
        </w:tc>
      </w:tr>
      <w:tr w:rsidR="000C0F33" w:rsidRPr="007C5784" w:rsidTr="00E53A62">
        <w:tc>
          <w:tcPr>
            <w:tcW w:w="4827" w:type="pct"/>
            <w:gridSpan w:val="2"/>
          </w:tcPr>
          <w:p w:rsidR="000C0F33" w:rsidRPr="00873CB5" w:rsidRDefault="00BB41EF" w:rsidP="00441E94">
            <w:pPr>
              <w:pStyle w:val="PURBody"/>
              <w:rPr>
                <w:rFonts w:eastAsia="SimSun" w:cs="Arial"/>
                <w:i/>
              </w:rPr>
            </w:pPr>
            <w:r w:rsidRPr="00873CB5">
              <w:rPr>
                <w:rFonts w:eastAsia="SimSun" w:cs="Arial"/>
                <w:b/>
              </w:rPr>
              <w:t>您需要：</w:t>
            </w:r>
          </w:p>
          <w:p w:rsidR="000C0F33" w:rsidRPr="005E4B63" w:rsidRDefault="000C0F33" w:rsidP="00B3172B">
            <w:pPr>
              <w:pStyle w:val="PURBullet-Indented"/>
              <w:spacing w:after="110"/>
              <w:rPr>
                <w:rFonts w:eastAsia="SimSun" w:cs="Arial"/>
                <w:lang w:val="pt-BR"/>
              </w:rPr>
            </w:pPr>
            <w:r w:rsidRPr="005E4B63">
              <w:rPr>
                <w:rFonts w:eastAsia="SimSun" w:cs="Arial"/>
                <w:lang w:val="pt-BR"/>
              </w:rPr>
              <w:t>HPC Pack 2008 R2 Enterprise SAL</w:t>
            </w:r>
          </w:p>
        </w:tc>
      </w:tr>
    </w:tbl>
    <w:p w:rsidR="000C0F33" w:rsidRPr="007C5784" w:rsidRDefault="000C0F33" w:rsidP="0085206E">
      <w:pPr>
        <w:pStyle w:val="PURADDITIONALTERMSHEADERMB"/>
        <w:rPr>
          <w:rFonts w:eastAsia="SimSun" w:cs="Arial"/>
          <w:lang w:val="pt-PT" w:eastAsia="zh-CN"/>
        </w:rPr>
      </w:pPr>
      <w:r w:rsidRPr="00873CB5">
        <w:rPr>
          <w:rFonts w:eastAsia="SimSun" w:cs="Arial"/>
          <w:lang w:eastAsia="zh-CN"/>
        </w:rPr>
        <w:t>附加条款</w:t>
      </w:r>
      <w:r w:rsidRPr="007C5784">
        <w:rPr>
          <w:rFonts w:eastAsia="SimSun" w:cs="Arial"/>
          <w:lang w:val="pt-PT" w:eastAsia="zh-CN"/>
        </w:rPr>
        <w:t>：</w:t>
      </w:r>
    </w:p>
    <w:p w:rsidR="000C0F33" w:rsidRPr="007C5784" w:rsidRDefault="000C0F33" w:rsidP="003005FA">
      <w:pPr>
        <w:pStyle w:val="PURBlueStrong-Indented"/>
        <w:rPr>
          <w:rFonts w:eastAsia="SimSun" w:cs="Arial"/>
          <w:smallCaps w:val="0"/>
          <w:lang w:val="pt-PT" w:eastAsia="zh-CN"/>
        </w:rPr>
      </w:pPr>
      <w:r w:rsidRPr="00873CB5">
        <w:rPr>
          <w:rFonts w:eastAsia="SimSun" w:cs="Arial"/>
          <w:lang w:eastAsia="zh-CN"/>
        </w:rPr>
        <w:t>群集</w:t>
      </w:r>
      <w:r w:rsidRPr="007C5784">
        <w:rPr>
          <w:rFonts w:eastAsia="SimSun" w:cs="Arial"/>
          <w:lang w:val="pt-PT" w:eastAsia="zh-CN"/>
        </w:rPr>
        <w:t xml:space="preserve"> HPC </w:t>
      </w:r>
      <w:r w:rsidRPr="00873CB5">
        <w:rPr>
          <w:rFonts w:eastAsia="SimSun" w:cs="Arial"/>
          <w:lang w:eastAsia="zh-CN"/>
        </w:rPr>
        <w:t>应用程序</w:t>
      </w:r>
    </w:p>
    <w:p w:rsidR="000C0F33" w:rsidRPr="00873CB5" w:rsidRDefault="000C0F33" w:rsidP="003005FA">
      <w:pPr>
        <w:pStyle w:val="PURBody-Indented"/>
        <w:rPr>
          <w:rFonts w:eastAsia="SimSun" w:cs="Arial"/>
          <w:lang w:eastAsia="zh-CN"/>
        </w:rPr>
      </w:pPr>
      <w:r w:rsidRPr="007C5784">
        <w:rPr>
          <w:rFonts w:ascii="SimSun" w:eastAsia="SimSun" w:hAnsi="SimSun" w:cs="Arial"/>
          <w:lang w:val="pt-PT" w:eastAsia="zh-CN"/>
        </w:rPr>
        <w:t>“</w:t>
      </w:r>
      <w:r w:rsidRPr="00873CB5">
        <w:rPr>
          <w:rFonts w:eastAsia="SimSun" w:cs="Arial"/>
          <w:lang w:eastAsia="zh-CN"/>
        </w:rPr>
        <w:t>群集</w:t>
      </w:r>
      <w:r w:rsidRPr="007C5784">
        <w:rPr>
          <w:rFonts w:eastAsia="SimSun" w:cs="Arial"/>
          <w:lang w:val="pt-PT" w:eastAsia="zh-CN"/>
        </w:rPr>
        <w:t xml:space="preserve"> HPC </w:t>
      </w:r>
      <w:r w:rsidRPr="00873CB5">
        <w:rPr>
          <w:rFonts w:eastAsia="SimSun" w:cs="Arial"/>
          <w:lang w:eastAsia="zh-CN"/>
        </w:rPr>
        <w:t>应用程序</w:t>
      </w:r>
      <w:r w:rsidRPr="007C5784">
        <w:rPr>
          <w:rFonts w:ascii="SimSun" w:eastAsia="SimSun" w:hAnsi="SimSun" w:cs="Arial"/>
          <w:lang w:val="pt-PT" w:eastAsia="zh-CN"/>
        </w:rPr>
        <w:t>”</w:t>
      </w:r>
      <w:r w:rsidRPr="00873CB5">
        <w:rPr>
          <w:rFonts w:eastAsia="SimSun" w:cs="Arial"/>
          <w:lang w:eastAsia="zh-CN"/>
        </w:rPr>
        <w:t>是高性能计算应用程序中的常见行业术语。群集</w:t>
      </w:r>
      <w:r w:rsidRPr="00873CB5">
        <w:rPr>
          <w:rFonts w:eastAsia="SimSun" w:cs="Arial"/>
          <w:lang w:eastAsia="zh-CN"/>
        </w:rPr>
        <w:t xml:space="preserve"> HPC </w:t>
      </w:r>
      <w:r w:rsidRPr="00873CB5">
        <w:rPr>
          <w:rFonts w:eastAsia="SimSun" w:cs="Arial"/>
          <w:lang w:eastAsia="zh-CN"/>
        </w:rPr>
        <w:t>应用程序可并行解决复杂的计算问题或一组紧密相关的计算问题。群集</w:t>
      </w:r>
      <w:r w:rsidRPr="00873CB5">
        <w:rPr>
          <w:rFonts w:eastAsia="SimSun" w:cs="Arial"/>
          <w:lang w:eastAsia="zh-CN"/>
        </w:rPr>
        <w:t xml:space="preserve"> HPC </w:t>
      </w:r>
      <w:r w:rsidRPr="00873CB5">
        <w:rPr>
          <w:rFonts w:eastAsia="SimSun" w:cs="Arial"/>
          <w:lang w:eastAsia="zh-CN"/>
        </w:rPr>
        <w:t>应用程序将复杂计算问题分割成一组作业和任务，并由</w:t>
      </w:r>
      <w:r w:rsidRPr="00873CB5">
        <w:rPr>
          <w:rFonts w:eastAsia="SimSun" w:cs="Arial"/>
          <w:lang w:eastAsia="zh-CN"/>
        </w:rPr>
        <w:t xml:space="preserve"> Microsoft HPC </w:t>
      </w:r>
      <w:r w:rsidRPr="00873CB5">
        <w:rPr>
          <w:rFonts w:eastAsia="SimSun" w:cs="Arial"/>
          <w:lang w:eastAsia="zh-CN"/>
        </w:rPr>
        <w:t>包或类似的</w:t>
      </w:r>
      <w:r w:rsidRPr="00873CB5">
        <w:rPr>
          <w:rFonts w:eastAsia="SimSun" w:cs="Arial"/>
          <w:lang w:eastAsia="zh-CN"/>
        </w:rPr>
        <w:t xml:space="preserve"> HPC </w:t>
      </w:r>
      <w:r w:rsidRPr="00873CB5">
        <w:rPr>
          <w:rFonts w:eastAsia="SimSun" w:cs="Arial"/>
          <w:lang w:eastAsia="zh-CN"/>
        </w:rPr>
        <w:t>中间件提供的作业计划程序进行协调。作业计划程序将这些作业和任务并行分配到</w:t>
      </w:r>
      <w:r w:rsidRPr="00873CB5">
        <w:rPr>
          <w:rFonts w:eastAsia="SimSun" w:cs="Arial"/>
          <w:lang w:eastAsia="zh-CN"/>
        </w:rPr>
        <w:t xml:space="preserve"> HPC </w:t>
      </w:r>
      <w:r w:rsidRPr="00873CB5">
        <w:rPr>
          <w:rFonts w:eastAsia="SimSun" w:cs="Arial"/>
          <w:lang w:eastAsia="zh-CN"/>
        </w:rPr>
        <w:t>群集中运行的一部或多部计算机中。</w:t>
      </w:r>
    </w:p>
    <w:p w:rsidR="000C0F33" w:rsidRPr="00873CB5" w:rsidRDefault="000C0F33" w:rsidP="003005FA">
      <w:pPr>
        <w:pStyle w:val="PURBlueStrong-Indented"/>
        <w:rPr>
          <w:rFonts w:eastAsia="SimSun" w:cs="Arial"/>
          <w:smallCaps w:val="0"/>
          <w:lang w:eastAsia="zh-CN"/>
        </w:rPr>
      </w:pPr>
      <w:r w:rsidRPr="00873CB5">
        <w:rPr>
          <w:rFonts w:eastAsia="SimSun" w:cs="Arial"/>
          <w:lang w:eastAsia="zh-CN"/>
        </w:rPr>
        <w:t>群集节点</w:t>
      </w:r>
    </w:p>
    <w:p w:rsidR="000C0F33" w:rsidRPr="00873CB5" w:rsidRDefault="000C0F33" w:rsidP="003005FA">
      <w:pPr>
        <w:pStyle w:val="PURBody-Indented"/>
        <w:rPr>
          <w:rFonts w:eastAsia="SimSun" w:cs="Arial"/>
          <w:lang w:eastAsia="zh-CN"/>
        </w:rPr>
      </w:pPr>
      <w:r w:rsidRPr="00986414">
        <w:rPr>
          <w:rFonts w:ascii="SimSun" w:eastAsia="SimSun" w:hAnsi="SimSun" w:cs="Arial"/>
          <w:lang w:eastAsia="zh-CN"/>
        </w:rPr>
        <w:t>“</w:t>
      </w:r>
      <w:r w:rsidRPr="00873CB5">
        <w:rPr>
          <w:rFonts w:eastAsia="SimSun" w:cs="Arial"/>
          <w:lang w:eastAsia="zh-CN"/>
        </w:rPr>
        <w:t>群集节点</w:t>
      </w:r>
      <w:r w:rsidRPr="00986414">
        <w:rPr>
          <w:rFonts w:ascii="SimSun" w:eastAsia="SimSun" w:hAnsi="SimSun" w:cs="Arial"/>
          <w:lang w:eastAsia="zh-CN"/>
        </w:rPr>
        <w:t>”</w:t>
      </w:r>
      <w:r w:rsidRPr="00873CB5">
        <w:rPr>
          <w:rFonts w:eastAsia="SimSun" w:cs="Arial"/>
          <w:lang w:eastAsia="zh-CN"/>
        </w:rPr>
        <w:t>是专门用于运行群集</w:t>
      </w:r>
      <w:r w:rsidRPr="00873CB5">
        <w:rPr>
          <w:rFonts w:eastAsia="SimSun" w:cs="Arial"/>
          <w:lang w:eastAsia="zh-CN"/>
        </w:rPr>
        <w:t xml:space="preserve"> HPC </w:t>
      </w:r>
      <w:r w:rsidRPr="00873CB5">
        <w:rPr>
          <w:rFonts w:eastAsia="SimSun" w:cs="Arial"/>
          <w:lang w:eastAsia="zh-CN"/>
        </w:rPr>
        <w:t>应用程序或为群集</w:t>
      </w:r>
      <w:r w:rsidRPr="00873CB5">
        <w:rPr>
          <w:rFonts w:eastAsia="SimSun" w:cs="Arial"/>
          <w:lang w:eastAsia="zh-CN"/>
        </w:rPr>
        <w:t xml:space="preserve"> HPC </w:t>
      </w:r>
      <w:r w:rsidRPr="00873CB5">
        <w:rPr>
          <w:rFonts w:eastAsia="SimSun" w:cs="Arial"/>
          <w:lang w:eastAsia="zh-CN"/>
        </w:rPr>
        <w:t>应用程序提供作业计划服务的设备。</w:t>
      </w:r>
    </w:p>
    <w:p w:rsidR="0003633E" w:rsidRPr="00873CB5" w:rsidRDefault="0003633E" w:rsidP="0003633E">
      <w:pPr>
        <w:pStyle w:val="PURBlueStrong-Indented"/>
        <w:rPr>
          <w:rFonts w:eastAsia="SimSun" w:cs="Arial"/>
        </w:rPr>
      </w:pPr>
      <w:r w:rsidRPr="00873CB5">
        <w:rPr>
          <w:rFonts w:eastAsia="SimSun" w:cs="Arial"/>
        </w:rPr>
        <w:t>HPC Services for Excel 2010</w:t>
      </w:r>
    </w:p>
    <w:p w:rsidR="0003633E" w:rsidRPr="00873CB5" w:rsidRDefault="0003633E" w:rsidP="0003633E">
      <w:pPr>
        <w:pStyle w:val="PURBody-Indented"/>
        <w:rPr>
          <w:rFonts w:eastAsia="SimSun" w:cs="Arial"/>
        </w:rPr>
      </w:pPr>
      <w:r w:rsidRPr="00873CB5">
        <w:rPr>
          <w:rFonts w:eastAsia="SimSun" w:cs="Arial"/>
        </w:rPr>
        <w:t>您可以在许可设备上运行</w:t>
      </w:r>
      <w:r w:rsidRPr="00873CB5">
        <w:rPr>
          <w:rFonts w:eastAsia="SimSun" w:cs="Arial"/>
        </w:rPr>
        <w:t xml:space="preserve"> HPC Services for Excel 2010 </w:t>
      </w:r>
      <w:r w:rsidRPr="00873CB5">
        <w:rPr>
          <w:rFonts w:eastAsia="SimSun" w:cs="Arial"/>
        </w:rPr>
        <w:t>的一个实例。</w:t>
      </w:r>
    </w:p>
    <w:p w:rsidR="0003633E" w:rsidRPr="00873CB5" w:rsidRDefault="0099372B" w:rsidP="0003633E">
      <w:pPr>
        <w:pStyle w:val="PURBreadcrumb"/>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03633E" w:rsidRPr="00873CB5" w:rsidRDefault="0003633E" w:rsidP="003005FA">
      <w:pPr>
        <w:pStyle w:val="PURBody-Indented"/>
        <w:rPr>
          <w:rFonts w:eastAsia="SimSun" w:cs="Arial"/>
          <w:lang w:eastAsia="ja-JP"/>
        </w:rPr>
      </w:pPr>
    </w:p>
    <w:p w:rsidR="009A4C7C" w:rsidRPr="00873CB5" w:rsidRDefault="009A4C7C" w:rsidP="009A4C7C">
      <w:pPr>
        <w:pStyle w:val="PURProductName"/>
        <w:rPr>
          <w:rFonts w:eastAsia="SimSun" w:cs="Arial"/>
        </w:rPr>
      </w:pPr>
      <w:bookmarkStart w:id="361" w:name="_Toc299519122"/>
      <w:bookmarkStart w:id="362" w:name="_Toc299531554"/>
      <w:bookmarkStart w:id="363" w:name="_Toc299531878"/>
      <w:bookmarkStart w:id="364" w:name="_Toc299957161"/>
      <w:bookmarkStart w:id="365" w:name="_Toc317072164"/>
      <w:bookmarkStart w:id="366" w:name="_Toc317160734"/>
      <w:r w:rsidRPr="00873CB5">
        <w:rPr>
          <w:rFonts w:eastAsia="SimSun" w:cs="Arial"/>
        </w:rPr>
        <w:lastRenderedPageBreak/>
        <w:t xml:space="preserve">Lync Server 2010 Standard </w:t>
      </w:r>
      <w:r w:rsidRPr="00873CB5">
        <w:rPr>
          <w:rFonts w:eastAsia="SimSun" w:cs="Arial"/>
        </w:rPr>
        <w:t>和</w:t>
      </w:r>
      <w:r w:rsidRPr="00873CB5">
        <w:rPr>
          <w:rFonts w:eastAsia="SimSun" w:cs="Arial"/>
        </w:rPr>
        <w:t xml:space="preserve"> </w:t>
      </w:r>
      <w:bookmarkEnd w:id="361"/>
      <w:bookmarkEnd w:id="362"/>
      <w:bookmarkEnd w:id="363"/>
      <w:bookmarkEnd w:id="364"/>
      <w:r w:rsidRPr="00873CB5">
        <w:rPr>
          <w:rFonts w:eastAsia="SimSun" w:cs="Arial"/>
        </w:rPr>
        <w:t>Enterprise</w:t>
      </w:r>
      <w:bookmarkEnd w:id="365"/>
      <w:bookmarkEnd w:id="366"/>
      <w:r w:rsidR="00803447" w:rsidRPr="00873CB5">
        <w:rPr>
          <w:rFonts w:eastAsia="SimSun" w:cs="Arial"/>
        </w:rPr>
        <w:fldChar w:fldCharType="begin"/>
      </w:r>
      <w:r w:rsidRPr="00873CB5">
        <w:rPr>
          <w:rFonts w:eastAsia="SimSun" w:cs="Arial"/>
        </w:rPr>
        <w:instrText xml:space="preserve">XE "Lync Server 2010 Standard </w:instrText>
      </w:r>
      <w:r w:rsidRPr="00873CB5">
        <w:rPr>
          <w:rFonts w:eastAsia="SimSun" w:cs="Arial"/>
        </w:rPr>
        <w:instrText>和</w:instrText>
      </w:r>
      <w:r w:rsidRPr="00873CB5">
        <w:rPr>
          <w:rFonts w:eastAsia="SimSun" w:cs="Arial"/>
        </w:rPr>
        <w:instrText xml:space="preserve"> Enterprise" </w:instrText>
      </w:r>
      <w:r w:rsidR="00803447" w:rsidRPr="00873CB5">
        <w:rPr>
          <w:rFonts w:eastAsia="SimSun" w:cs="Arial"/>
        </w:rPr>
        <w:fldChar w:fldCharType="end"/>
      </w:r>
    </w:p>
    <w:p w:rsidR="009A4C7C" w:rsidRPr="00873CB5" w:rsidRDefault="009A4C7C" w:rsidP="009A4C7C">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5354"/>
        <w:gridCol w:w="5676"/>
      </w:tblGrid>
      <w:tr w:rsidR="00B90B55" w:rsidRPr="00873CB5" w:rsidTr="002448BE">
        <w:tc>
          <w:tcPr>
            <w:tcW w:w="2427" w:type="pct"/>
          </w:tcPr>
          <w:p w:rsidR="00B90B55" w:rsidRPr="00873CB5" w:rsidRDefault="00B90B55" w:rsidP="00E53A62">
            <w:pPr>
              <w:pStyle w:val="PURLMSH"/>
              <w:rPr>
                <w:rFonts w:ascii="Arial" w:eastAsia="SimSun" w:hAnsi="Arial" w:cs="Arial"/>
                <w:lang w:eastAsia="zh-CN"/>
              </w:rPr>
            </w:pPr>
            <w:r w:rsidRPr="00A00452">
              <w:rPr>
                <w:rFonts w:eastAsia="SimSun"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73" w:type="pct"/>
          </w:tcPr>
          <w:p w:rsidR="00B90B55" w:rsidRPr="00A00452" w:rsidRDefault="00B90B55" w:rsidP="001A228C">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录音、</w:t>
            </w:r>
            <w:r w:rsidRPr="00A00452">
              <w:rPr>
                <w:rFonts w:eastAsia="SimSun" w:cs="Arial"/>
                <w:b/>
                <w:lang w:eastAsia="zh-CN"/>
              </w:rPr>
              <w:t>VC-1</w:t>
            </w:r>
            <w:r w:rsidRPr="00A00452">
              <w:rPr>
                <w:rFonts w:eastAsia="SimSun" w:cs="Arial"/>
                <w:b/>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A00452">
              <w:rPr>
                <w:rFonts w:eastAsia="SimSun" w:cs="Arial"/>
                <w:b/>
                <w:lang w:eastAsia="zh-CN"/>
              </w:rPr>
              <w:t>）</w:t>
            </w:r>
          </w:p>
        </w:tc>
      </w:tr>
      <w:tr w:rsidR="00B90B55" w:rsidRPr="00873CB5" w:rsidTr="002448BE">
        <w:tc>
          <w:tcPr>
            <w:tcW w:w="5000" w:type="pct"/>
            <w:gridSpan w:val="2"/>
          </w:tcPr>
          <w:p w:rsidR="00B90B55" w:rsidRPr="00873CB5" w:rsidRDefault="00B90B55" w:rsidP="00E53A62">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r>
      <w:tr w:rsidR="009A4C7C" w:rsidRPr="00873CB5" w:rsidTr="002448BE">
        <w:tc>
          <w:tcPr>
            <w:tcW w:w="5000" w:type="pct"/>
            <w:gridSpan w:val="2"/>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2448BE">
        <w:tc>
          <w:tcPr>
            <w:tcW w:w="5000" w:type="pct"/>
            <w:gridSpan w:val="2"/>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9A4C7C" w:rsidP="00B3172B">
            <w:pPr>
              <w:pStyle w:val="PURBullet-Indented"/>
              <w:spacing w:after="110"/>
              <w:rPr>
                <w:rFonts w:eastAsia="SimSun" w:cs="Arial"/>
                <w:szCs w:val="18"/>
              </w:rPr>
            </w:pPr>
            <w:r w:rsidRPr="00873CB5">
              <w:rPr>
                <w:rFonts w:eastAsia="SimSun" w:cs="Arial"/>
              </w:rPr>
              <w:t>Lync Server 2010 Standard</w:t>
            </w:r>
            <w:r w:rsidRPr="00873CB5">
              <w:rPr>
                <w:rFonts w:eastAsia="SimSun" w:cs="Arial"/>
                <w:szCs w:val="18"/>
              </w:rPr>
              <w:t xml:space="preserve"> SAL</w:t>
            </w:r>
            <w:r w:rsidRPr="00873CB5">
              <w:rPr>
                <w:rFonts w:eastAsia="SimSun" w:cs="Arial"/>
              </w:rPr>
              <w:t>，</w:t>
            </w:r>
            <w:r w:rsidRPr="00873CB5">
              <w:rPr>
                <w:rFonts w:eastAsia="SimSun" w:cs="Arial"/>
                <w:b/>
                <w:szCs w:val="18"/>
              </w:rPr>
              <w:t>或者</w:t>
            </w:r>
          </w:p>
          <w:p w:rsidR="009A4C7C" w:rsidRPr="00873CB5" w:rsidRDefault="009A4C7C" w:rsidP="00B3172B">
            <w:pPr>
              <w:pStyle w:val="PURBullet-Indented"/>
              <w:spacing w:after="110"/>
              <w:rPr>
                <w:rFonts w:eastAsia="SimSun" w:cs="Arial"/>
              </w:rPr>
            </w:pPr>
            <w:r w:rsidRPr="00873CB5">
              <w:rPr>
                <w:rFonts w:eastAsia="SimSun" w:cs="Arial"/>
              </w:rPr>
              <w:t xml:space="preserve">Lync Server 2010 Enterprise SAL </w:t>
            </w:r>
            <w:r w:rsidRPr="00873CB5">
              <w:rPr>
                <w:rFonts w:eastAsia="SimSun" w:cs="Arial"/>
                <w:b/>
              </w:rPr>
              <w:t>或</w:t>
            </w:r>
          </w:p>
          <w:p w:rsidR="009A4C7C" w:rsidRPr="00873CB5" w:rsidRDefault="009A4C7C" w:rsidP="00B3172B">
            <w:pPr>
              <w:pStyle w:val="PURBullet-Indented"/>
              <w:spacing w:after="110"/>
              <w:rPr>
                <w:rFonts w:eastAsia="SimSun" w:cs="Arial"/>
                <w:lang w:val="fr-FR"/>
              </w:rPr>
            </w:pPr>
            <w:r w:rsidRPr="00873CB5">
              <w:rPr>
                <w:rFonts w:eastAsia="SimSun" w:cs="Arial"/>
                <w:lang w:val="fr-FR"/>
              </w:rPr>
              <w:t>Lync Server 2010 Plus SAL</w:t>
            </w:r>
            <w:r w:rsidRPr="00873CB5">
              <w:rPr>
                <w:rFonts w:eastAsia="SimSun" w:cs="Arial"/>
                <w:lang w:val="fr-FR"/>
              </w:rPr>
              <w:t>，</w:t>
            </w:r>
            <w:r w:rsidRPr="00873CB5">
              <w:rPr>
                <w:rFonts w:eastAsia="SimSun" w:cs="Arial"/>
                <w:b/>
              </w:rPr>
              <w:t>或者</w:t>
            </w:r>
          </w:p>
          <w:p w:rsidR="009A4C7C" w:rsidRPr="00873CB5" w:rsidRDefault="009A4C7C" w:rsidP="00B3172B">
            <w:pPr>
              <w:pStyle w:val="PURBullet-Indented"/>
              <w:spacing w:after="110"/>
              <w:rPr>
                <w:rFonts w:eastAsia="SimSun" w:cs="Arial"/>
                <w:lang w:val="fr-FR"/>
              </w:rPr>
            </w:pPr>
            <w:r w:rsidRPr="00873CB5">
              <w:rPr>
                <w:rFonts w:eastAsia="SimSun" w:cs="Arial"/>
                <w:lang w:val="fr-FR"/>
              </w:rPr>
              <w:t>Lync Server 2010 Enterprise Plus SAL</w:t>
            </w:r>
            <w:r w:rsidRPr="00873CB5">
              <w:rPr>
                <w:rFonts w:eastAsia="SimSun" w:cs="Arial"/>
                <w:lang w:val="fr-FR"/>
              </w:rPr>
              <w:t>，</w:t>
            </w:r>
            <w:r w:rsidRPr="00873CB5">
              <w:rPr>
                <w:rFonts w:eastAsia="SimSun" w:cs="Arial"/>
                <w:b/>
              </w:rPr>
              <w:t>或者</w:t>
            </w:r>
          </w:p>
          <w:p w:rsidR="009A4C7C" w:rsidRPr="00873CB5" w:rsidRDefault="009A4C7C" w:rsidP="00B3172B">
            <w:pPr>
              <w:pStyle w:val="PURBullet-Indented"/>
              <w:spacing w:after="110"/>
              <w:rPr>
                <w:rFonts w:eastAsia="SimSun" w:cs="Arial"/>
              </w:rPr>
            </w:pPr>
            <w:r w:rsidRPr="00873CB5">
              <w:rPr>
                <w:rFonts w:eastAsia="SimSun" w:cs="Arial"/>
              </w:rPr>
              <w:t>Productivity Suite SAL</w:t>
            </w:r>
          </w:p>
        </w:tc>
      </w:tr>
      <w:tr w:rsidR="009A4C7C" w:rsidRPr="00873CB5" w:rsidTr="002448BE">
        <w:tc>
          <w:tcPr>
            <w:tcW w:w="5000" w:type="pct"/>
            <w:gridSpan w:val="2"/>
            <w:tcBorders>
              <w:bottom w:val="single" w:sz="4" w:space="0" w:color="auto"/>
            </w:tcBorders>
            <w:shd w:val="clear" w:color="auto" w:fill="E5EEF7"/>
          </w:tcPr>
          <w:p w:rsidR="009A4C7C" w:rsidRPr="00873CB5" w:rsidRDefault="009A4C7C" w:rsidP="009A4C7C">
            <w:pPr>
              <w:pStyle w:val="PURBody"/>
              <w:spacing w:after="0"/>
              <w:rPr>
                <w:rFonts w:eastAsia="SimSun" w:cs="Arial"/>
                <w:b/>
                <w:i/>
              </w:rPr>
            </w:pPr>
            <w:r w:rsidRPr="00873CB5">
              <w:rPr>
                <w:rFonts w:eastAsia="SimSun" w:cs="Arial"/>
                <w:b/>
                <w:i/>
              </w:rPr>
              <w:t>适用于软件保障的</w:t>
            </w:r>
            <w:r w:rsidRPr="00873CB5">
              <w:rPr>
                <w:rFonts w:eastAsia="SimSun" w:cs="Arial"/>
                <w:b/>
                <w:i/>
              </w:rPr>
              <w:t xml:space="preserve"> SAL</w:t>
            </w:r>
          </w:p>
        </w:tc>
      </w:tr>
      <w:tr w:rsidR="009A4C7C" w:rsidRPr="00873CB5" w:rsidTr="002448BE">
        <w:tc>
          <w:tcPr>
            <w:tcW w:w="2427" w:type="pct"/>
            <w:tcBorders>
              <w:top w:val="single" w:sz="4" w:space="0" w:color="auto"/>
              <w:bottom w:val="single" w:sz="4" w:space="0" w:color="auto"/>
            </w:tcBorders>
          </w:tcPr>
          <w:p w:rsidR="009A4C7C" w:rsidRPr="00873CB5" w:rsidRDefault="00BB41EF" w:rsidP="002448BE">
            <w:pPr>
              <w:pStyle w:val="PURBody-Indented"/>
              <w:rPr>
                <w:rFonts w:eastAsia="SimSun" w:cs="Arial"/>
                <w:i/>
                <w:lang w:eastAsia="zh-CN"/>
              </w:rPr>
            </w:pPr>
            <w:r w:rsidRPr="00873CB5">
              <w:rPr>
                <w:rFonts w:eastAsia="SimSun" w:cs="Arial"/>
                <w:lang w:eastAsia="zh-CN"/>
              </w:rPr>
              <w:t>适用于软件保障的</w:t>
            </w:r>
            <w:r w:rsidRPr="00873CB5">
              <w:rPr>
                <w:rFonts w:eastAsia="SimSun" w:cs="Arial"/>
                <w:lang w:eastAsia="zh-CN"/>
              </w:rPr>
              <w:t xml:space="preserve"> SAL</w:t>
            </w:r>
            <w:r w:rsidRPr="00873CB5">
              <w:rPr>
                <w:rFonts w:eastAsia="SimSun" w:cs="Arial"/>
                <w:lang w:eastAsia="zh-CN"/>
              </w:rPr>
              <w:t>：</w:t>
            </w:r>
          </w:p>
          <w:p w:rsidR="009A4C7C" w:rsidRPr="00873CB5" w:rsidRDefault="009A4C7C" w:rsidP="00B3172B">
            <w:pPr>
              <w:pStyle w:val="PURBullet-Indented"/>
              <w:rPr>
                <w:rFonts w:eastAsia="SimSun" w:cs="Arial"/>
              </w:rPr>
            </w:pPr>
            <w:r w:rsidRPr="00873CB5">
              <w:rPr>
                <w:rFonts w:eastAsia="SimSun" w:cs="Arial"/>
              </w:rPr>
              <w:t>Lync Server Standard SAL</w:t>
            </w:r>
          </w:p>
        </w:tc>
        <w:tc>
          <w:tcPr>
            <w:tcW w:w="2573" w:type="pct"/>
            <w:tcBorders>
              <w:top w:val="single" w:sz="4" w:space="0" w:color="auto"/>
              <w:bottom w:val="single" w:sz="4" w:space="0" w:color="auto"/>
            </w:tcBorders>
          </w:tcPr>
          <w:p w:rsidR="009A4C7C" w:rsidRPr="00873CB5" w:rsidRDefault="0043663F" w:rsidP="00FD5299">
            <w:pPr>
              <w:pStyle w:val="PURBody-Indented"/>
              <w:keepNext/>
              <w:keepLines/>
              <w:spacing w:after="60" w:line="240" w:lineRule="exact"/>
              <w:ind w:left="274"/>
              <w:rPr>
                <w:rFonts w:eastAsia="SimSun" w:cs="Arial"/>
              </w:rPr>
            </w:pPr>
            <w:r w:rsidRPr="00873CB5">
              <w:rPr>
                <w:rFonts w:eastAsia="SimSun" w:cs="Arial"/>
              </w:rPr>
              <w:t>合格的</w:t>
            </w:r>
            <w:r w:rsidRPr="00873CB5">
              <w:rPr>
                <w:rFonts w:eastAsia="SimSun" w:cs="Arial"/>
              </w:rPr>
              <w:t xml:space="preserve"> CAL</w:t>
            </w:r>
            <w:r w:rsidRPr="00873CB5">
              <w:rPr>
                <w:rFonts w:eastAsia="SimSun" w:cs="Arial"/>
              </w:rPr>
              <w:t>：</w:t>
            </w:r>
          </w:p>
          <w:p w:rsidR="009A4C7C" w:rsidRPr="00873CB5" w:rsidRDefault="009A4C7C" w:rsidP="00B3172B">
            <w:pPr>
              <w:pStyle w:val="PURBullet-Indented"/>
              <w:rPr>
                <w:rFonts w:eastAsia="SimSun" w:cs="Arial"/>
              </w:rPr>
            </w:pPr>
            <w:r w:rsidRPr="00873CB5">
              <w:rPr>
                <w:rFonts w:eastAsia="SimSun" w:cs="Arial"/>
              </w:rPr>
              <w:t>Lync Server 2010 Standard CAL</w:t>
            </w:r>
            <w:r w:rsidRPr="00873CB5">
              <w:rPr>
                <w:rFonts w:eastAsia="SimSun" w:cs="Arial"/>
              </w:rPr>
              <w:t>，或者</w:t>
            </w:r>
          </w:p>
          <w:p w:rsidR="009A4C7C" w:rsidRPr="00873CB5" w:rsidRDefault="009A4C7C" w:rsidP="00B3172B">
            <w:pPr>
              <w:pStyle w:val="PURBullet-Indented"/>
              <w:rPr>
                <w:rFonts w:eastAsia="SimSun" w:cs="Arial"/>
              </w:rPr>
            </w:pPr>
            <w:r w:rsidRPr="00873CB5">
              <w:rPr>
                <w:rFonts w:eastAsia="SimSun" w:cs="Arial"/>
              </w:rPr>
              <w:t>Enterprise CAL Suite</w:t>
            </w:r>
          </w:p>
        </w:tc>
      </w:tr>
      <w:tr w:rsidR="007A662B" w:rsidRPr="00873CB5" w:rsidTr="002448BE">
        <w:tc>
          <w:tcPr>
            <w:tcW w:w="2427" w:type="pct"/>
            <w:tcBorders>
              <w:top w:val="single" w:sz="4" w:space="0" w:color="auto"/>
              <w:bottom w:val="single" w:sz="4" w:space="0" w:color="auto"/>
            </w:tcBorders>
          </w:tcPr>
          <w:p w:rsidR="007A662B" w:rsidRPr="00873CB5" w:rsidRDefault="00BB41EF" w:rsidP="007A662B">
            <w:pPr>
              <w:pStyle w:val="PURBody"/>
              <w:spacing w:after="0"/>
              <w:rPr>
                <w:rFonts w:eastAsia="SimSun" w:cs="Arial"/>
                <w:i/>
                <w:lang w:eastAsia="zh-CN"/>
              </w:rPr>
            </w:pPr>
            <w:r w:rsidRPr="00873CB5">
              <w:rPr>
                <w:rFonts w:eastAsia="SimSun" w:cs="Arial"/>
                <w:b/>
                <w:lang w:eastAsia="zh-CN"/>
              </w:rPr>
              <w:t>适用于软件保障的</w:t>
            </w:r>
            <w:r w:rsidRPr="00873CB5">
              <w:rPr>
                <w:rFonts w:eastAsia="SimSun" w:cs="Arial"/>
                <w:b/>
                <w:lang w:eastAsia="zh-CN"/>
              </w:rPr>
              <w:t xml:space="preserve"> SAL</w:t>
            </w:r>
            <w:r w:rsidRPr="00873CB5">
              <w:rPr>
                <w:rFonts w:eastAsia="SimSun" w:cs="Arial"/>
                <w:b/>
                <w:lang w:eastAsia="zh-CN"/>
              </w:rPr>
              <w:t>：</w:t>
            </w:r>
          </w:p>
          <w:p w:rsidR="007A662B" w:rsidRPr="00873CB5" w:rsidRDefault="007A662B" w:rsidP="00B3172B">
            <w:pPr>
              <w:pStyle w:val="PURBullet-Indented"/>
              <w:rPr>
                <w:rFonts w:eastAsia="SimSun" w:cs="Arial"/>
                <w:i/>
              </w:rPr>
            </w:pPr>
            <w:r w:rsidRPr="00873CB5">
              <w:rPr>
                <w:rFonts w:eastAsia="SimSun" w:cs="Arial"/>
              </w:rPr>
              <w:t>Lync Server Enterprise SAL</w:t>
            </w:r>
          </w:p>
        </w:tc>
        <w:tc>
          <w:tcPr>
            <w:tcW w:w="2573" w:type="pct"/>
            <w:tcBorders>
              <w:top w:val="single" w:sz="4" w:space="0" w:color="auto"/>
              <w:bottom w:val="single" w:sz="4" w:space="0" w:color="auto"/>
            </w:tcBorders>
          </w:tcPr>
          <w:p w:rsidR="007A662B" w:rsidRPr="00873CB5" w:rsidRDefault="0043663F" w:rsidP="00FD5299">
            <w:pPr>
              <w:pStyle w:val="PURBlueStrong-Indented"/>
              <w:ind w:left="274"/>
              <w:rPr>
                <w:rFonts w:eastAsia="SimSun" w:cs="Arial"/>
              </w:rPr>
            </w:pPr>
            <w:r w:rsidRPr="00873CB5">
              <w:rPr>
                <w:rFonts w:eastAsia="SimSun" w:cs="Arial"/>
              </w:rPr>
              <w:t>合格的</w:t>
            </w:r>
            <w:r w:rsidRPr="00873CB5">
              <w:rPr>
                <w:rFonts w:eastAsia="SimSun" w:cs="Arial"/>
              </w:rPr>
              <w:t xml:space="preserve"> CAL</w:t>
            </w:r>
            <w:r w:rsidRPr="00873CB5">
              <w:rPr>
                <w:rFonts w:eastAsia="SimSun" w:cs="Arial"/>
              </w:rPr>
              <w:t>：</w:t>
            </w:r>
          </w:p>
          <w:p w:rsidR="007A662B" w:rsidRPr="00873CB5" w:rsidRDefault="007A662B" w:rsidP="00B3172B">
            <w:pPr>
              <w:pStyle w:val="PURBullet-Indented"/>
              <w:rPr>
                <w:rFonts w:eastAsia="SimSun" w:cs="Arial"/>
              </w:rPr>
            </w:pPr>
            <w:r w:rsidRPr="00873CB5">
              <w:rPr>
                <w:rFonts w:eastAsia="SimSun" w:cs="Arial"/>
              </w:rPr>
              <w:t xml:space="preserve">Lync Server 2010 Standard CAL </w:t>
            </w:r>
            <w:r w:rsidRPr="00873CB5">
              <w:rPr>
                <w:rFonts w:eastAsia="SimSun" w:cs="Arial"/>
              </w:rPr>
              <w:t>和</w:t>
            </w:r>
            <w:r w:rsidRPr="00873CB5">
              <w:rPr>
                <w:rFonts w:eastAsia="SimSun" w:cs="Arial"/>
              </w:rPr>
              <w:t xml:space="preserve"> Lync Server 2010 Enterprise CAL</w:t>
            </w:r>
            <w:r w:rsidRPr="00873CB5">
              <w:rPr>
                <w:rFonts w:eastAsia="SimSun" w:cs="Arial"/>
              </w:rPr>
              <w:t>，或</w:t>
            </w:r>
          </w:p>
          <w:p w:rsidR="007A662B" w:rsidRPr="00873CB5" w:rsidRDefault="007A662B" w:rsidP="00B3172B">
            <w:pPr>
              <w:pStyle w:val="PURBullet-Indented"/>
              <w:rPr>
                <w:rFonts w:eastAsia="SimSun" w:cs="Arial"/>
                <w:lang w:val="fr-FR"/>
              </w:rPr>
            </w:pPr>
            <w:r w:rsidRPr="00873CB5">
              <w:rPr>
                <w:rFonts w:eastAsia="SimSun" w:cs="Arial"/>
                <w:lang w:val="fr-FR"/>
              </w:rPr>
              <w:t xml:space="preserve">Core CAL Suite </w:t>
            </w:r>
            <w:r w:rsidRPr="00873CB5">
              <w:rPr>
                <w:rFonts w:eastAsia="SimSun" w:cs="Arial"/>
              </w:rPr>
              <w:t>和</w:t>
            </w:r>
            <w:r w:rsidRPr="00873CB5">
              <w:rPr>
                <w:rFonts w:eastAsia="SimSun" w:cs="Arial"/>
                <w:lang w:val="fr-FR"/>
              </w:rPr>
              <w:t xml:space="preserve"> Lync Server Enterprise CAL</w:t>
            </w:r>
            <w:r w:rsidRPr="00873CB5">
              <w:rPr>
                <w:rFonts w:eastAsia="SimSun" w:cs="Arial"/>
                <w:lang w:val="fr-FR"/>
              </w:rPr>
              <w:t>，</w:t>
            </w:r>
            <w:r w:rsidRPr="00873CB5">
              <w:rPr>
                <w:rFonts w:eastAsia="SimSun" w:cs="Arial"/>
              </w:rPr>
              <w:t>或</w:t>
            </w:r>
          </w:p>
          <w:p w:rsidR="007A662B" w:rsidRPr="00873CB5" w:rsidRDefault="007A662B" w:rsidP="00B3172B">
            <w:pPr>
              <w:pStyle w:val="PURBullet-Indented"/>
              <w:rPr>
                <w:rFonts w:eastAsia="SimSun" w:cs="Arial"/>
              </w:rPr>
            </w:pPr>
            <w:r w:rsidRPr="00873CB5">
              <w:rPr>
                <w:rFonts w:eastAsia="SimSun" w:cs="Arial"/>
              </w:rPr>
              <w:t>Enterprise CAL Suite</w:t>
            </w:r>
          </w:p>
        </w:tc>
      </w:tr>
      <w:tr w:rsidR="007A662B" w:rsidRPr="006B6B4B" w:rsidTr="002448BE">
        <w:tc>
          <w:tcPr>
            <w:tcW w:w="2427" w:type="pct"/>
            <w:tcBorders>
              <w:top w:val="single" w:sz="4" w:space="0" w:color="auto"/>
            </w:tcBorders>
          </w:tcPr>
          <w:p w:rsidR="007A662B" w:rsidRPr="00873CB5" w:rsidRDefault="00BB41EF" w:rsidP="007A662B">
            <w:pPr>
              <w:pStyle w:val="PURBody"/>
              <w:spacing w:after="0"/>
              <w:rPr>
                <w:rFonts w:eastAsia="SimSun" w:cs="Arial"/>
                <w:i/>
                <w:lang w:eastAsia="zh-CN"/>
              </w:rPr>
            </w:pPr>
            <w:r w:rsidRPr="00873CB5">
              <w:rPr>
                <w:rFonts w:eastAsia="SimSun" w:cs="Arial"/>
                <w:b/>
                <w:lang w:eastAsia="zh-CN"/>
              </w:rPr>
              <w:t>适用于软件保障的</w:t>
            </w:r>
            <w:r w:rsidRPr="00873CB5">
              <w:rPr>
                <w:rFonts w:eastAsia="SimSun" w:cs="Arial"/>
                <w:b/>
                <w:lang w:eastAsia="zh-CN"/>
              </w:rPr>
              <w:t xml:space="preserve"> SAL</w:t>
            </w:r>
            <w:r w:rsidRPr="00873CB5">
              <w:rPr>
                <w:rFonts w:eastAsia="SimSun" w:cs="Arial"/>
                <w:b/>
                <w:lang w:eastAsia="zh-CN"/>
              </w:rPr>
              <w:t>：</w:t>
            </w:r>
          </w:p>
          <w:p w:rsidR="007A662B" w:rsidRPr="00873CB5" w:rsidRDefault="007A662B" w:rsidP="00B3172B">
            <w:pPr>
              <w:pStyle w:val="PURBullet-Indented"/>
              <w:rPr>
                <w:rFonts w:eastAsia="SimSun" w:cs="Arial"/>
                <w:i/>
              </w:rPr>
            </w:pPr>
            <w:r w:rsidRPr="00873CB5">
              <w:rPr>
                <w:rFonts w:eastAsia="SimSun" w:cs="Arial"/>
              </w:rPr>
              <w:t>Lync Server Plus SAL</w:t>
            </w:r>
          </w:p>
        </w:tc>
        <w:tc>
          <w:tcPr>
            <w:tcW w:w="2573" w:type="pct"/>
            <w:tcBorders>
              <w:top w:val="single" w:sz="4" w:space="0" w:color="auto"/>
            </w:tcBorders>
          </w:tcPr>
          <w:p w:rsidR="007A662B" w:rsidRPr="00873CB5" w:rsidRDefault="0043663F" w:rsidP="002448BE">
            <w:pPr>
              <w:pStyle w:val="PURBlueStrong-Indented"/>
              <w:rPr>
                <w:rFonts w:eastAsia="SimSun" w:cs="Arial"/>
              </w:rPr>
            </w:pPr>
            <w:r w:rsidRPr="00873CB5">
              <w:rPr>
                <w:rFonts w:eastAsia="SimSun" w:cs="Arial"/>
              </w:rPr>
              <w:t>合格的</w:t>
            </w:r>
            <w:r w:rsidRPr="00873CB5">
              <w:rPr>
                <w:rFonts w:eastAsia="SimSun" w:cs="Arial"/>
              </w:rPr>
              <w:t xml:space="preserve"> CAL</w:t>
            </w:r>
            <w:r w:rsidRPr="00873CB5">
              <w:rPr>
                <w:rFonts w:eastAsia="SimSun" w:cs="Arial"/>
              </w:rPr>
              <w:t>：</w:t>
            </w:r>
          </w:p>
          <w:p w:rsidR="003A7958" w:rsidRPr="007C5784" w:rsidRDefault="007A662B" w:rsidP="00B3172B">
            <w:pPr>
              <w:pStyle w:val="PURBullet-Indented"/>
              <w:rPr>
                <w:rFonts w:eastAsia="SimSun" w:cs="Arial"/>
              </w:rPr>
            </w:pPr>
            <w:r w:rsidRPr="00873CB5">
              <w:rPr>
                <w:rFonts w:eastAsia="SimSun" w:cs="Arial"/>
              </w:rPr>
              <w:t xml:space="preserve">Lync Server 2010 Standard CAL </w:t>
            </w:r>
            <w:r w:rsidRPr="00873CB5">
              <w:rPr>
                <w:rFonts w:eastAsia="SimSun" w:cs="Arial"/>
              </w:rPr>
              <w:t>和</w:t>
            </w:r>
            <w:r w:rsidRPr="00873CB5">
              <w:rPr>
                <w:rFonts w:eastAsia="SimSun" w:cs="Arial"/>
              </w:rPr>
              <w:t xml:space="preserve"> Lync Server 2010 Plus CAL</w:t>
            </w:r>
            <w:r w:rsidRPr="00873CB5">
              <w:rPr>
                <w:rFonts w:eastAsia="SimSun" w:cs="Arial"/>
              </w:rPr>
              <w:t>，或者</w:t>
            </w:r>
          </w:p>
          <w:p w:rsidR="003A7958" w:rsidRPr="007C5784" w:rsidRDefault="007A662B" w:rsidP="00B3172B">
            <w:pPr>
              <w:pStyle w:val="PURBullet-Indented"/>
              <w:rPr>
                <w:rFonts w:eastAsia="SimSun" w:cs="Arial"/>
              </w:rPr>
            </w:pPr>
            <w:r w:rsidRPr="00873CB5">
              <w:rPr>
                <w:rFonts w:eastAsia="SimSun" w:cs="Arial"/>
                <w:lang w:val="fr-FR"/>
              </w:rPr>
              <w:t xml:space="preserve">Core CAL Suite </w:t>
            </w:r>
            <w:r w:rsidRPr="00873CB5">
              <w:rPr>
                <w:rFonts w:eastAsia="SimSun" w:cs="Arial"/>
              </w:rPr>
              <w:t>和</w:t>
            </w:r>
            <w:r w:rsidRPr="00873CB5">
              <w:rPr>
                <w:rFonts w:eastAsia="SimSun" w:cs="Arial"/>
                <w:lang w:val="fr-FR"/>
              </w:rPr>
              <w:t xml:space="preserve"> Lync Server Plus CAL</w:t>
            </w:r>
            <w:r w:rsidRPr="00873CB5">
              <w:rPr>
                <w:rFonts w:eastAsia="SimSun" w:cs="Arial"/>
                <w:lang w:val="fr-FR"/>
              </w:rPr>
              <w:t>，</w:t>
            </w:r>
            <w:r w:rsidRPr="00873CB5">
              <w:rPr>
                <w:rFonts w:eastAsia="SimSun" w:cs="Arial"/>
              </w:rPr>
              <w:t>或者</w:t>
            </w:r>
          </w:p>
          <w:p w:rsidR="003A7958" w:rsidRPr="00873CB5" w:rsidRDefault="003A7958" w:rsidP="00B3172B">
            <w:pPr>
              <w:pStyle w:val="PURBullet-Indented"/>
              <w:rPr>
                <w:rFonts w:eastAsia="SimSun" w:cs="Arial"/>
                <w:lang w:val="fr-FR"/>
              </w:rPr>
            </w:pPr>
            <w:r w:rsidRPr="00873CB5">
              <w:rPr>
                <w:rFonts w:eastAsia="SimSun" w:cs="Arial"/>
                <w:lang w:val="fr-FR"/>
              </w:rPr>
              <w:t xml:space="preserve">Enterprise CAL Suite </w:t>
            </w:r>
            <w:r w:rsidRPr="00873CB5">
              <w:rPr>
                <w:rFonts w:eastAsia="SimSun" w:cs="Arial"/>
              </w:rPr>
              <w:t>和</w:t>
            </w:r>
            <w:r w:rsidRPr="00873CB5">
              <w:rPr>
                <w:rFonts w:eastAsia="SimSun" w:cs="Arial"/>
                <w:lang w:val="fr-FR"/>
              </w:rPr>
              <w:t xml:space="preserve"> Lync Server Plus CAL</w:t>
            </w:r>
          </w:p>
        </w:tc>
      </w:tr>
    </w:tbl>
    <w:p w:rsidR="009A4C7C" w:rsidRPr="00873CB5" w:rsidRDefault="009A4C7C" w:rsidP="00A11A7A">
      <w:pPr>
        <w:pStyle w:val="PURADDITIONALTERMSHEADERMB"/>
        <w:rPr>
          <w:rFonts w:eastAsia="SimSun" w:cs="Arial"/>
        </w:rPr>
      </w:pPr>
      <w:r w:rsidRPr="00873CB5">
        <w:rPr>
          <w:rFonts w:eastAsia="SimSun" w:cs="Arial"/>
        </w:rPr>
        <w:t>附加条款：</w:t>
      </w:r>
    </w:p>
    <w:p w:rsidR="003D2E2C" w:rsidRPr="00873CB5" w:rsidRDefault="003D2E2C" w:rsidP="003D2E2C">
      <w:pPr>
        <w:pStyle w:val="PURBlueStrong"/>
        <w:rPr>
          <w:rFonts w:eastAsia="SimSun" w:cs="Arial"/>
        </w:rPr>
      </w:pPr>
      <w:r w:rsidRPr="00873CB5">
        <w:rPr>
          <w:rFonts w:eastAsia="SimSun" w:cs="Arial"/>
        </w:rPr>
        <w:t xml:space="preserve">SAL </w:t>
      </w:r>
      <w:r w:rsidRPr="00873CB5">
        <w:rPr>
          <w:rFonts w:eastAsia="SimSun" w:cs="Arial"/>
        </w:rPr>
        <w:t>类型</w:t>
      </w:r>
    </w:p>
    <w:p w:rsidR="003D2E2C" w:rsidRPr="00873CB5" w:rsidRDefault="00615D50" w:rsidP="00BB41EF">
      <w:pPr>
        <w:pStyle w:val="PURBody-Indented"/>
        <w:rPr>
          <w:rFonts w:eastAsia="SimSun" w:cs="Arial"/>
          <w:b/>
        </w:rPr>
      </w:pPr>
      <w:r w:rsidRPr="00873CB5">
        <w:rPr>
          <w:rFonts w:eastAsia="SimSun" w:cs="Arial"/>
          <w:b/>
        </w:rPr>
        <w:t>可用</w:t>
      </w:r>
      <w:r w:rsidRPr="00873CB5">
        <w:rPr>
          <w:rFonts w:eastAsia="SimSun" w:cs="Arial"/>
          <w:b/>
        </w:rPr>
        <w:t xml:space="preserve"> SAL </w:t>
      </w:r>
      <w:r w:rsidRPr="00873CB5">
        <w:rPr>
          <w:rFonts w:eastAsia="SimSun" w:cs="Arial"/>
          <w:b/>
        </w:rPr>
        <w:t>类型包括：</w:t>
      </w:r>
    </w:p>
    <w:p w:rsidR="00CC7455" w:rsidRPr="00873CB5" w:rsidRDefault="00CC7455" w:rsidP="00B3172B">
      <w:pPr>
        <w:pStyle w:val="PURBullet-Indented"/>
        <w:rPr>
          <w:rFonts w:eastAsia="SimSun" w:cs="Arial"/>
          <w:szCs w:val="18"/>
          <w:lang w:val="da-DK"/>
        </w:rPr>
      </w:pPr>
      <w:r w:rsidRPr="00873CB5">
        <w:rPr>
          <w:rFonts w:eastAsia="SimSun" w:cs="Arial"/>
        </w:rPr>
        <w:t>Lync Server 2010 Standard</w:t>
      </w:r>
      <w:r w:rsidRPr="00873CB5">
        <w:rPr>
          <w:rFonts w:eastAsia="SimSun" w:cs="Arial"/>
          <w:szCs w:val="18"/>
        </w:rPr>
        <w:t xml:space="preserve"> SAL</w:t>
      </w:r>
      <w:r w:rsidRPr="00873CB5">
        <w:rPr>
          <w:rFonts w:eastAsia="SimSun" w:cs="Arial"/>
          <w:szCs w:val="18"/>
        </w:rPr>
        <w:t>（设备</w:t>
      </w:r>
      <w:r w:rsidRPr="00873CB5">
        <w:rPr>
          <w:rFonts w:eastAsia="SimSun" w:cs="Arial"/>
          <w:szCs w:val="18"/>
        </w:rPr>
        <w:t>/</w:t>
      </w:r>
      <w:r w:rsidRPr="00873CB5">
        <w:rPr>
          <w:rFonts w:eastAsia="SimSun" w:cs="Arial"/>
          <w:szCs w:val="18"/>
        </w:rPr>
        <w:t>用户）</w:t>
      </w:r>
    </w:p>
    <w:p w:rsidR="00CC7455" w:rsidRPr="00873CB5" w:rsidRDefault="00CC7455" w:rsidP="00B3172B">
      <w:pPr>
        <w:pStyle w:val="PURBullet-Indented"/>
        <w:rPr>
          <w:rFonts w:eastAsia="SimSun" w:cs="Arial"/>
          <w:lang w:val="da-DK"/>
        </w:rPr>
      </w:pPr>
      <w:r w:rsidRPr="007C5784">
        <w:rPr>
          <w:rFonts w:eastAsia="SimSun" w:cs="Arial"/>
          <w:lang w:val="da-DK"/>
        </w:rPr>
        <w:t>Lync Server 2010 Enterprise SAL</w:t>
      </w:r>
      <w:r w:rsidRPr="007C5784">
        <w:rPr>
          <w:rFonts w:eastAsia="SimSun" w:cs="Arial"/>
          <w:lang w:val="da-DK"/>
        </w:rPr>
        <w:t>（</w:t>
      </w:r>
      <w:r w:rsidRPr="00873CB5">
        <w:rPr>
          <w:rFonts w:eastAsia="SimSun" w:cs="Arial"/>
        </w:rPr>
        <w:t>设备</w:t>
      </w:r>
      <w:r w:rsidRPr="007C5784">
        <w:rPr>
          <w:rFonts w:eastAsia="SimSun" w:cs="Arial"/>
          <w:lang w:val="da-DK"/>
        </w:rPr>
        <w:t>/</w:t>
      </w:r>
      <w:r w:rsidRPr="00873CB5">
        <w:rPr>
          <w:rFonts w:eastAsia="SimSun" w:cs="Arial"/>
        </w:rPr>
        <w:t>用户</w:t>
      </w:r>
      <w:r w:rsidRPr="007C5784">
        <w:rPr>
          <w:rFonts w:eastAsia="SimSun" w:cs="Arial"/>
          <w:lang w:val="da-DK"/>
        </w:rPr>
        <w:t>）</w:t>
      </w:r>
    </w:p>
    <w:p w:rsidR="00CC7455" w:rsidRPr="00873CB5" w:rsidRDefault="00CC7455" w:rsidP="00B3172B">
      <w:pPr>
        <w:pStyle w:val="PURBullet-Indented"/>
        <w:rPr>
          <w:rFonts w:eastAsia="SimSun" w:cs="Arial"/>
        </w:rPr>
      </w:pPr>
      <w:r w:rsidRPr="00873CB5">
        <w:rPr>
          <w:rFonts w:eastAsia="SimSun" w:cs="Arial"/>
        </w:rPr>
        <w:t>Lync Server 2010 Plus SAL</w:t>
      </w:r>
      <w:r w:rsidRPr="00873CB5">
        <w:rPr>
          <w:rFonts w:eastAsia="SimSun" w:cs="Arial"/>
        </w:rPr>
        <w:t>（设备</w:t>
      </w:r>
      <w:r w:rsidRPr="00873CB5">
        <w:rPr>
          <w:rFonts w:eastAsia="SimSun" w:cs="Arial"/>
        </w:rPr>
        <w:t>/</w:t>
      </w:r>
      <w:r w:rsidRPr="00873CB5">
        <w:rPr>
          <w:rFonts w:eastAsia="SimSun" w:cs="Arial"/>
        </w:rPr>
        <w:t>用户）</w:t>
      </w:r>
    </w:p>
    <w:p w:rsidR="003D2E2C" w:rsidRPr="00873CB5" w:rsidRDefault="00CC7455" w:rsidP="00B3172B">
      <w:pPr>
        <w:pStyle w:val="PURBullet-Indented"/>
        <w:rPr>
          <w:rFonts w:eastAsia="SimSun" w:cs="Arial"/>
        </w:rPr>
      </w:pPr>
      <w:r w:rsidRPr="00873CB5">
        <w:rPr>
          <w:rFonts w:eastAsia="SimSun" w:cs="Arial"/>
        </w:rPr>
        <w:t>Lync Server 2010 Enterprise Plus SAL</w:t>
      </w:r>
      <w:r w:rsidRPr="00873CB5">
        <w:rPr>
          <w:rFonts w:eastAsia="SimSun" w:cs="Arial"/>
        </w:rPr>
        <w:t>（设备</w:t>
      </w:r>
      <w:r w:rsidRPr="00873CB5">
        <w:rPr>
          <w:rFonts w:eastAsia="SimSun" w:cs="Arial"/>
        </w:rPr>
        <w:t>/</w:t>
      </w:r>
      <w:r w:rsidRPr="00873CB5">
        <w:rPr>
          <w:rFonts w:eastAsia="SimSun" w:cs="Arial"/>
        </w:rPr>
        <w:t>用户）</w:t>
      </w:r>
    </w:p>
    <w:p w:rsidR="00CC7455" w:rsidRPr="00873CB5" w:rsidRDefault="00CC7455" w:rsidP="00B3172B">
      <w:pPr>
        <w:pStyle w:val="PURBullet-Indented"/>
        <w:rPr>
          <w:rFonts w:eastAsia="SimSun" w:cs="Arial"/>
        </w:rPr>
      </w:pPr>
      <w:r w:rsidRPr="00873CB5">
        <w:rPr>
          <w:rFonts w:eastAsia="SimSun" w:cs="Arial"/>
        </w:rPr>
        <w:t>Productivity Suite SAL</w:t>
      </w:r>
      <w:r w:rsidRPr="00873CB5">
        <w:rPr>
          <w:rFonts w:eastAsia="SimSun" w:cs="Arial"/>
        </w:rPr>
        <w:t>（仅用户）</w:t>
      </w:r>
    </w:p>
    <w:p w:rsidR="009A4C7C" w:rsidRPr="00873CB5" w:rsidRDefault="009A4C7C" w:rsidP="009A4C7C">
      <w:pPr>
        <w:pStyle w:val="PURBody-Indented"/>
        <w:rPr>
          <w:rFonts w:eastAsia="SimSun" w:cs="Arial"/>
        </w:rPr>
      </w:pPr>
      <w:r w:rsidRPr="00873CB5">
        <w:rPr>
          <w:rFonts w:eastAsia="SimSun" w:cs="Arial"/>
        </w:rPr>
        <w:t>未经过</w:t>
      </w:r>
      <w:r w:rsidRPr="00873CB5">
        <w:rPr>
          <w:rFonts w:eastAsia="SimSun" w:cs="Arial"/>
        </w:rPr>
        <w:t xml:space="preserve"> Active Directory </w:t>
      </w:r>
      <w:r w:rsidRPr="00873CB5">
        <w:rPr>
          <w:rFonts w:eastAsia="SimSun" w:cs="Arial"/>
        </w:rPr>
        <w:t>或</w:t>
      </w:r>
      <w:r w:rsidRPr="00873CB5">
        <w:rPr>
          <w:rFonts w:eastAsia="SimSun" w:cs="Arial"/>
        </w:rPr>
        <w:t xml:space="preserve"> Lync Server </w:t>
      </w:r>
      <w:r w:rsidRPr="00873CB5">
        <w:rPr>
          <w:rFonts w:eastAsia="SimSun" w:cs="Arial"/>
        </w:rPr>
        <w:t>直接或间接身份验证而访问服务器实例的任意用户或设备均不需要</w:t>
      </w:r>
      <w:r w:rsidRPr="00873CB5">
        <w:rPr>
          <w:rFonts w:eastAsia="SimSun" w:cs="Arial"/>
        </w:rPr>
        <w:t xml:space="preserve"> SAL</w:t>
      </w:r>
      <w:r w:rsidRPr="00873CB5">
        <w:rPr>
          <w:rFonts w:eastAsia="SimSun" w:cs="Arial"/>
        </w:rPr>
        <w:t>。</w:t>
      </w:r>
    </w:p>
    <w:p w:rsidR="009A4C7C" w:rsidRPr="00873CB5" w:rsidRDefault="009A4C7C" w:rsidP="009A4C7C">
      <w:pPr>
        <w:pStyle w:val="PURBlueStrong"/>
        <w:rPr>
          <w:rFonts w:eastAsia="SimSun" w:cs="Arial"/>
        </w:rPr>
      </w:pPr>
      <w:r w:rsidRPr="00873CB5">
        <w:rPr>
          <w:rFonts w:eastAsia="SimSun" w:cs="Arial"/>
        </w:rPr>
        <w:t>Standard SAL</w:t>
      </w:r>
    </w:p>
    <w:p w:rsidR="009A4C7C" w:rsidRPr="00873CB5" w:rsidRDefault="009A4C7C" w:rsidP="009A4C7C">
      <w:pPr>
        <w:pStyle w:val="PURBody-Indented"/>
        <w:rPr>
          <w:rFonts w:eastAsia="SimSun" w:cs="Arial"/>
        </w:rPr>
      </w:pPr>
      <w:r w:rsidRPr="00873CB5">
        <w:rPr>
          <w:rFonts w:eastAsia="SimSun" w:cs="Arial"/>
        </w:rPr>
        <w:t>每个获取了</w:t>
      </w:r>
      <w:r w:rsidRPr="00873CB5">
        <w:rPr>
          <w:rFonts w:eastAsia="SimSun" w:cs="Arial"/>
        </w:rPr>
        <w:t xml:space="preserve"> Standard SAL </w:t>
      </w:r>
      <w:r w:rsidRPr="00873CB5">
        <w:rPr>
          <w:rFonts w:eastAsia="SimSun" w:cs="Arial"/>
        </w:rPr>
        <w:t>或</w:t>
      </w:r>
      <w:r w:rsidRPr="00873CB5">
        <w:rPr>
          <w:rFonts w:eastAsia="SimSun" w:cs="Arial"/>
        </w:rPr>
        <w:t xml:space="preserve"> Productivity Suite SAL</w:t>
      </w:r>
      <w:r w:rsidRPr="00873CB5">
        <w:rPr>
          <w:rFonts w:eastAsia="SimSun" w:cs="Arial"/>
        </w:rPr>
        <w:t>（仅用户）的用户或设备都可以使用服务器软件的下列功能。</w:t>
      </w:r>
    </w:p>
    <w:p w:rsidR="009A4C7C"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Instant Messaging </w:t>
      </w:r>
      <w:r w:rsidRPr="00873CB5">
        <w:rPr>
          <w:rFonts w:eastAsia="SimSun" w:cs="Arial"/>
        </w:rPr>
        <w:t>功能</w:t>
      </w:r>
    </w:p>
    <w:p w:rsidR="009A4C7C" w:rsidRPr="00873CB5" w:rsidRDefault="009A4C7C" w:rsidP="00B3172B">
      <w:pPr>
        <w:pStyle w:val="PURBullet-Indented"/>
        <w:rPr>
          <w:rFonts w:eastAsia="SimSun" w:cs="Arial"/>
        </w:rPr>
      </w:pPr>
      <w:r w:rsidRPr="00873CB5">
        <w:rPr>
          <w:rFonts w:eastAsia="SimSun" w:cs="Arial"/>
        </w:rPr>
        <w:t>所有状态显示功能</w:t>
      </w:r>
    </w:p>
    <w:p w:rsidR="009A4C7C"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Group Chat </w:t>
      </w:r>
      <w:r w:rsidRPr="00873CB5">
        <w:rPr>
          <w:rFonts w:eastAsia="SimSun" w:cs="Arial"/>
        </w:rPr>
        <w:t>功能</w:t>
      </w:r>
    </w:p>
    <w:p w:rsidR="009A4C7C" w:rsidRPr="00873CB5" w:rsidRDefault="009A4C7C" w:rsidP="009A4C7C">
      <w:pPr>
        <w:pStyle w:val="PURBlueStrong"/>
        <w:rPr>
          <w:rFonts w:eastAsia="SimSun" w:cs="Arial"/>
        </w:rPr>
      </w:pPr>
      <w:r w:rsidRPr="00873CB5">
        <w:rPr>
          <w:rFonts w:eastAsia="SimSun" w:cs="Arial"/>
        </w:rPr>
        <w:t>Enterprise SAL</w:t>
      </w:r>
    </w:p>
    <w:p w:rsidR="009A4C7C" w:rsidRPr="00873CB5" w:rsidRDefault="009A4C7C" w:rsidP="009A4C7C">
      <w:pPr>
        <w:pStyle w:val="PURBody-Indented"/>
        <w:rPr>
          <w:rFonts w:eastAsia="SimSun" w:cs="Arial"/>
        </w:rPr>
      </w:pPr>
      <w:r w:rsidRPr="00873CB5">
        <w:rPr>
          <w:rFonts w:eastAsia="SimSun" w:cs="Arial"/>
        </w:rPr>
        <w:t>每个获取了</w:t>
      </w:r>
      <w:r w:rsidRPr="00873CB5">
        <w:rPr>
          <w:rFonts w:eastAsia="SimSun" w:cs="Arial"/>
        </w:rPr>
        <w:t xml:space="preserve"> Enterprise SAL </w:t>
      </w:r>
      <w:r w:rsidRPr="00873CB5">
        <w:rPr>
          <w:rFonts w:eastAsia="SimSun" w:cs="Arial"/>
        </w:rPr>
        <w:t>或</w:t>
      </w:r>
      <w:r w:rsidRPr="00873CB5">
        <w:rPr>
          <w:rFonts w:eastAsia="SimSun" w:cs="Arial"/>
        </w:rPr>
        <w:t xml:space="preserve"> Productivity Suite SAL</w:t>
      </w:r>
      <w:r w:rsidRPr="00873CB5">
        <w:rPr>
          <w:rFonts w:eastAsia="SimSun" w:cs="Arial"/>
        </w:rPr>
        <w:t>（仅用户）的用户或设备都可以使用服务器软件的下列功能。</w:t>
      </w:r>
    </w:p>
    <w:p w:rsidR="009A4C7C" w:rsidRPr="00873CB5" w:rsidRDefault="009A4C7C" w:rsidP="00B3172B">
      <w:pPr>
        <w:pStyle w:val="PURBullet-Indented"/>
        <w:rPr>
          <w:rFonts w:eastAsia="SimSun" w:cs="Arial"/>
        </w:rPr>
      </w:pPr>
      <w:r w:rsidRPr="00873CB5">
        <w:rPr>
          <w:rFonts w:eastAsia="SimSun" w:cs="Arial"/>
        </w:rPr>
        <w:t>上述</w:t>
      </w:r>
      <w:r w:rsidRPr="00873CB5">
        <w:rPr>
          <w:rFonts w:eastAsia="SimSun" w:cs="Arial"/>
        </w:rPr>
        <w:t xml:space="preserve"> Standard SAL </w:t>
      </w:r>
      <w:r w:rsidRPr="00873CB5">
        <w:rPr>
          <w:rFonts w:eastAsia="SimSun" w:cs="Arial"/>
        </w:rPr>
        <w:t>的功能</w:t>
      </w:r>
    </w:p>
    <w:p w:rsidR="009A4C7C"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Audio</w:t>
      </w:r>
      <w:r w:rsidRPr="00873CB5">
        <w:rPr>
          <w:rFonts w:eastAsia="SimSun" w:cs="Arial"/>
        </w:rPr>
        <w:t>、</w:t>
      </w:r>
      <w:r w:rsidRPr="00873CB5">
        <w:rPr>
          <w:rFonts w:eastAsia="SimSun" w:cs="Arial"/>
        </w:rPr>
        <w:t xml:space="preserve">Video </w:t>
      </w:r>
      <w:r w:rsidRPr="00873CB5">
        <w:rPr>
          <w:rFonts w:eastAsia="SimSun" w:cs="Arial"/>
        </w:rPr>
        <w:t>和</w:t>
      </w:r>
      <w:r w:rsidRPr="00873CB5">
        <w:rPr>
          <w:rFonts w:eastAsia="SimSun" w:cs="Arial"/>
        </w:rPr>
        <w:t xml:space="preserve"> Web Conferencing </w:t>
      </w:r>
      <w:r w:rsidRPr="00873CB5">
        <w:rPr>
          <w:rFonts w:eastAsia="SimSun" w:cs="Arial"/>
        </w:rPr>
        <w:t>功能</w:t>
      </w:r>
    </w:p>
    <w:p w:rsidR="009A4C7C"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Desktop Sharing </w:t>
      </w:r>
      <w:r w:rsidRPr="00873CB5">
        <w:rPr>
          <w:rFonts w:eastAsia="SimSun" w:cs="Arial"/>
        </w:rPr>
        <w:t>功能</w:t>
      </w:r>
    </w:p>
    <w:p w:rsidR="009A4C7C" w:rsidRPr="00873CB5" w:rsidRDefault="009A4C7C" w:rsidP="009A4C7C">
      <w:pPr>
        <w:pStyle w:val="PURBlueStrong"/>
        <w:rPr>
          <w:rFonts w:eastAsia="SimSun" w:cs="Arial"/>
        </w:rPr>
      </w:pPr>
      <w:r w:rsidRPr="00873CB5">
        <w:rPr>
          <w:rFonts w:eastAsia="SimSun" w:cs="Arial"/>
        </w:rPr>
        <w:lastRenderedPageBreak/>
        <w:t>Plus SAL</w:t>
      </w:r>
    </w:p>
    <w:p w:rsidR="009A4C7C" w:rsidRPr="00873CB5" w:rsidRDefault="009A4C7C" w:rsidP="009A4C7C">
      <w:pPr>
        <w:pStyle w:val="PURBody-Indented"/>
        <w:rPr>
          <w:rFonts w:eastAsia="SimSun" w:cs="Arial"/>
          <w:lang w:eastAsia="zh-CN"/>
        </w:rPr>
      </w:pPr>
      <w:r w:rsidRPr="00873CB5">
        <w:rPr>
          <w:rFonts w:eastAsia="SimSun" w:cs="Arial"/>
          <w:lang w:eastAsia="zh-CN"/>
        </w:rPr>
        <w:t>每个获取了</w:t>
      </w:r>
      <w:r w:rsidRPr="00873CB5">
        <w:rPr>
          <w:rFonts w:eastAsia="SimSun" w:cs="Arial"/>
          <w:lang w:eastAsia="zh-CN"/>
        </w:rPr>
        <w:t xml:space="preserve"> Plus SAL </w:t>
      </w:r>
      <w:r w:rsidRPr="00873CB5">
        <w:rPr>
          <w:rFonts w:eastAsia="SimSun" w:cs="Arial"/>
          <w:lang w:eastAsia="zh-CN"/>
        </w:rPr>
        <w:t>的用户或设备都可以使用服务器软件的下列功能。</w:t>
      </w:r>
    </w:p>
    <w:p w:rsidR="009A4C7C" w:rsidRPr="00873CB5" w:rsidRDefault="009A4C7C" w:rsidP="00B3172B">
      <w:pPr>
        <w:pStyle w:val="PURBullet-Indented"/>
        <w:rPr>
          <w:rFonts w:eastAsia="SimSun" w:cs="Arial"/>
        </w:rPr>
      </w:pPr>
      <w:r w:rsidRPr="00873CB5">
        <w:rPr>
          <w:rFonts w:eastAsia="SimSun" w:cs="Arial"/>
        </w:rPr>
        <w:t>上述</w:t>
      </w:r>
      <w:r w:rsidRPr="00873CB5">
        <w:rPr>
          <w:rFonts w:eastAsia="SimSun" w:cs="Arial"/>
        </w:rPr>
        <w:t xml:space="preserve"> Standard SAL </w:t>
      </w:r>
      <w:r w:rsidRPr="00873CB5">
        <w:rPr>
          <w:rFonts w:eastAsia="SimSun" w:cs="Arial"/>
        </w:rPr>
        <w:t>的功能</w:t>
      </w:r>
    </w:p>
    <w:p w:rsidR="009A4C7C"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Voice Telephony </w:t>
      </w:r>
      <w:r w:rsidRPr="00873CB5">
        <w:rPr>
          <w:rFonts w:eastAsia="SimSun" w:cs="Arial"/>
        </w:rPr>
        <w:t>功能</w:t>
      </w:r>
    </w:p>
    <w:p w:rsidR="009A4C7C"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Call Management </w:t>
      </w:r>
      <w:r w:rsidRPr="00873CB5">
        <w:rPr>
          <w:rFonts w:eastAsia="SimSun" w:cs="Arial"/>
        </w:rPr>
        <w:t>功能</w:t>
      </w:r>
    </w:p>
    <w:p w:rsidR="009A4C7C" w:rsidRPr="00873CB5" w:rsidRDefault="009A4C7C" w:rsidP="009A4C7C">
      <w:pPr>
        <w:pStyle w:val="PURBlueStrong"/>
        <w:rPr>
          <w:rFonts w:eastAsia="SimSun" w:cs="Arial"/>
        </w:rPr>
      </w:pPr>
      <w:r w:rsidRPr="00873CB5">
        <w:rPr>
          <w:rFonts w:eastAsia="SimSun" w:cs="Arial"/>
        </w:rPr>
        <w:t>Enterprise Plus SAL</w:t>
      </w:r>
    </w:p>
    <w:p w:rsidR="009A4C7C" w:rsidRPr="00873CB5" w:rsidRDefault="009A4C7C" w:rsidP="009A4C7C">
      <w:pPr>
        <w:pStyle w:val="PURBody-Indented"/>
        <w:rPr>
          <w:rFonts w:eastAsia="SimSun" w:cs="Arial"/>
        </w:rPr>
      </w:pPr>
      <w:r w:rsidRPr="00873CB5">
        <w:rPr>
          <w:rFonts w:eastAsia="SimSun" w:cs="Arial"/>
        </w:rPr>
        <w:t>每个获取了</w:t>
      </w:r>
      <w:r w:rsidRPr="00873CB5">
        <w:rPr>
          <w:rFonts w:eastAsia="SimSun" w:cs="Arial"/>
        </w:rPr>
        <w:t xml:space="preserve"> Enterprise Plus SAL </w:t>
      </w:r>
      <w:r w:rsidRPr="00873CB5">
        <w:rPr>
          <w:rFonts w:eastAsia="SimSun" w:cs="Arial"/>
        </w:rPr>
        <w:t>的用户或设备都可以使用服务器软件的下列功能。</w:t>
      </w:r>
    </w:p>
    <w:p w:rsidR="009A4C7C" w:rsidRPr="00873CB5" w:rsidRDefault="009A4C7C" w:rsidP="00B3172B">
      <w:pPr>
        <w:pStyle w:val="PURBullet-Indented"/>
        <w:rPr>
          <w:rFonts w:eastAsia="SimSun" w:cs="Arial"/>
        </w:rPr>
      </w:pPr>
      <w:r w:rsidRPr="00873CB5">
        <w:rPr>
          <w:rFonts w:eastAsia="SimSun" w:cs="Arial"/>
        </w:rPr>
        <w:t>上述</w:t>
      </w:r>
      <w:r w:rsidRPr="00873CB5">
        <w:rPr>
          <w:rFonts w:eastAsia="SimSun" w:cs="Arial"/>
        </w:rPr>
        <w:t xml:space="preserve"> Standard SAL </w:t>
      </w:r>
      <w:r w:rsidRPr="00873CB5">
        <w:rPr>
          <w:rFonts w:eastAsia="SimSun" w:cs="Arial"/>
        </w:rPr>
        <w:t>的功能</w:t>
      </w:r>
    </w:p>
    <w:p w:rsidR="009A4C7C"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Audio</w:t>
      </w:r>
      <w:r w:rsidRPr="00873CB5">
        <w:rPr>
          <w:rFonts w:eastAsia="SimSun" w:cs="Arial"/>
        </w:rPr>
        <w:t>、</w:t>
      </w:r>
      <w:r w:rsidRPr="00873CB5">
        <w:rPr>
          <w:rFonts w:eastAsia="SimSun" w:cs="Arial"/>
        </w:rPr>
        <w:t xml:space="preserve">Video </w:t>
      </w:r>
      <w:r w:rsidRPr="00873CB5">
        <w:rPr>
          <w:rFonts w:eastAsia="SimSun" w:cs="Arial"/>
        </w:rPr>
        <w:t>和</w:t>
      </w:r>
      <w:r w:rsidRPr="00873CB5">
        <w:rPr>
          <w:rFonts w:eastAsia="SimSun" w:cs="Arial"/>
        </w:rPr>
        <w:t xml:space="preserve"> Web Conferencing </w:t>
      </w:r>
      <w:r w:rsidRPr="00873CB5">
        <w:rPr>
          <w:rFonts w:eastAsia="SimSun" w:cs="Arial"/>
        </w:rPr>
        <w:t>功能</w:t>
      </w:r>
    </w:p>
    <w:p w:rsidR="009A4C7C"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Desktop Sharing </w:t>
      </w:r>
      <w:r w:rsidRPr="00873CB5">
        <w:rPr>
          <w:rFonts w:eastAsia="SimSun" w:cs="Arial"/>
        </w:rPr>
        <w:t>功能</w:t>
      </w:r>
    </w:p>
    <w:p w:rsidR="009A4C7C"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Voice Telephony </w:t>
      </w:r>
      <w:r w:rsidRPr="00873CB5">
        <w:rPr>
          <w:rFonts w:eastAsia="SimSun" w:cs="Arial"/>
        </w:rPr>
        <w:t>功能</w:t>
      </w:r>
    </w:p>
    <w:p w:rsidR="00091B14" w:rsidRPr="00873CB5" w:rsidRDefault="009A4C7C" w:rsidP="00B3172B">
      <w:pPr>
        <w:pStyle w:val="PURBullet-Indented"/>
        <w:rPr>
          <w:rFonts w:eastAsia="SimSun" w:cs="Arial"/>
        </w:rPr>
      </w:pPr>
      <w:r w:rsidRPr="00873CB5">
        <w:rPr>
          <w:rFonts w:eastAsia="SimSun" w:cs="Arial"/>
        </w:rPr>
        <w:t>所有</w:t>
      </w:r>
      <w:r w:rsidRPr="00873CB5">
        <w:rPr>
          <w:rFonts w:eastAsia="SimSun" w:cs="Arial"/>
        </w:rPr>
        <w:t xml:space="preserve"> Call Management </w:t>
      </w:r>
      <w:r w:rsidRPr="00873CB5">
        <w:rPr>
          <w:rFonts w:eastAsia="SimSun" w:cs="Arial"/>
        </w:rPr>
        <w:t>功能</w:t>
      </w:r>
    </w:p>
    <w:p w:rsidR="00091B14" w:rsidRPr="00873CB5" w:rsidRDefault="00091B14" w:rsidP="00091B14">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091B14" w:rsidRPr="00873CB5" w:rsidRDefault="00091B14" w:rsidP="007E6235">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7E6235">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9A4C7C" w:rsidRPr="00873CB5" w:rsidRDefault="009A4C7C" w:rsidP="009A4C7C">
      <w:pPr>
        <w:pStyle w:val="PURBody"/>
        <w:rPr>
          <w:rFonts w:eastAsia="SimSun" w:cs="Arial"/>
          <w:lang w:eastAsia="ja-JP"/>
        </w:rPr>
      </w:pPr>
      <w:r w:rsidRPr="00873CB5">
        <w:rPr>
          <w:rFonts w:eastAsia="SimSun" w:cs="Arial"/>
        </w:rPr>
        <w:t>除上述权利外，以下附加条款也适用于</w:t>
      </w:r>
      <w:r w:rsidRPr="00873CB5">
        <w:rPr>
          <w:rFonts w:eastAsia="SimSun" w:cs="Arial"/>
        </w:rPr>
        <w:t xml:space="preserve"> Lync Standard</w:t>
      </w:r>
      <w:r w:rsidRPr="00873CB5">
        <w:rPr>
          <w:rFonts w:eastAsia="SimSun" w:cs="Arial"/>
        </w:rPr>
        <w:t>、</w:t>
      </w:r>
      <w:r w:rsidRPr="00873CB5">
        <w:rPr>
          <w:rFonts w:eastAsia="SimSun" w:cs="Arial"/>
        </w:rPr>
        <w:t>Enterprise</w:t>
      </w:r>
      <w:r w:rsidRPr="00873CB5">
        <w:rPr>
          <w:rFonts w:eastAsia="SimSun" w:cs="Arial"/>
        </w:rPr>
        <w:t>、</w:t>
      </w:r>
      <w:r w:rsidRPr="00873CB5">
        <w:rPr>
          <w:rFonts w:eastAsia="SimSun" w:cs="Arial"/>
        </w:rPr>
        <w:t>Plus</w:t>
      </w:r>
      <w:r w:rsidRPr="00873CB5">
        <w:rPr>
          <w:rFonts w:eastAsia="SimSun" w:cs="Arial"/>
        </w:rPr>
        <w:t>、</w:t>
      </w:r>
      <w:r w:rsidRPr="00873CB5">
        <w:rPr>
          <w:rFonts w:eastAsia="SimSun" w:cs="Arial"/>
        </w:rPr>
        <w:t xml:space="preserve">Enterprise Plus </w:t>
      </w:r>
      <w:r w:rsidRPr="00873CB5">
        <w:rPr>
          <w:rFonts w:eastAsia="SimSun" w:cs="Arial"/>
        </w:rPr>
        <w:t>和</w:t>
      </w:r>
      <w:r w:rsidRPr="00873CB5">
        <w:rPr>
          <w:rFonts w:eastAsia="SimSun" w:cs="Arial"/>
        </w:rPr>
        <w:t xml:space="preserve"> Productivity Suite SAL</w:t>
      </w:r>
      <w:r w:rsidRPr="00873CB5">
        <w:rPr>
          <w:rFonts w:eastAsia="SimSun" w:cs="Arial"/>
        </w:rPr>
        <w:t>：</w:t>
      </w:r>
    </w:p>
    <w:p w:rsidR="009A4C7C" w:rsidRPr="005E4B63" w:rsidRDefault="009A4C7C" w:rsidP="009A4C7C">
      <w:pPr>
        <w:pStyle w:val="PURBlueStrong"/>
        <w:rPr>
          <w:rFonts w:eastAsia="SimSun" w:cs="Arial"/>
          <w:lang w:val="nb-NO" w:eastAsia="ja-JP"/>
        </w:rPr>
      </w:pPr>
      <w:r w:rsidRPr="005E4B63">
        <w:rPr>
          <w:rFonts w:eastAsia="SimSun" w:cs="Arial"/>
          <w:lang w:val="nb-NO"/>
        </w:rPr>
        <w:t xml:space="preserve">Lync 2010 </w:t>
      </w:r>
      <w:r w:rsidRPr="00873CB5">
        <w:rPr>
          <w:rFonts w:eastAsia="SimSun" w:cs="Arial"/>
        </w:rPr>
        <w:t>和</w:t>
      </w:r>
      <w:r w:rsidRPr="005E4B63">
        <w:rPr>
          <w:rFonts w:eastAsia="SimSun" w:cs="Arial"/>
          <w:lang w:val="nb-NO"/>
        </w:rPr>
        <w:t xml:space="preserve"> Lync for Mac 2011</w:t>
      </w:r>
    </w:p>
    <w:p w:rsidR="002D1613" w:rsidRPr="00873CB5" w:rsidRDefault="009A4C7C" w:rsidP="008920FD">
      <w:pPr>
        <w:pStyle w:val="PURBody-Indented"/>
        <w:rPr>
          <w:rFonts w:eastAsia="SimSun" w:cs="Arial"/>
          <w:lang w:eastAsia="zh-CN"/>
        </w:rPr>
      </w:pPr>
      <w:r w:rsidRPr="00873CB5">
        <w:rPr>
          <w:rFonts w:eastAsia="SimSun" w:cs="Arial"/>
          <w:lang w:eastAsia="zh-CN"/>
        </w:rPr>
        <w:t>您可以在以下设备上的一个物理或虚拟操作系统环境</w:t>
      </w:r>
      <w:r w:rsidRPr="00873CB5">
        <w:rPr>
          <w:rFonts w:eastAsia="SimSun" w:cs="Arial"/>
          <w:lang w:eastAsia="zh-CN"/>
        </w:rPr>
        <w:t xml:space="preserve"> (OSE) </w:t>
      </w:r>
      <w:r w:rsidRPr="00873CB5">
        <w:rPr>
          <w:rFonts w:eastAsia="SimSun" w:cs="Arial"/>
          <w:lang w:eastAsia="zh-CN"/>
        </w:rPr>
        <w:t>中创建和运行</w:t>
      </w:r>
      <w:r w:rsidRPr="00873CB5">
        <w:rPr>
          <w:rFonts w:eastAsia="SimSun" w:cs="Arial"/>
          <w:lang w:eastAsia="zh-CN"/>
        </w:rPr>
        <w:t xml:space="preserve"> Lync 2010 </w:t>
      </w:r>
      <w:r w:rsidRPr="00873CB5">
        <w:rPr>
          <w:rFonts w:eastAsia="SimSun" w:cs="Arial"/>
          <w:lang w:eastAsia="zh-CN"/>
        </w:rPr>
        <w:t>或</w:t>
      </w:r>
      <w:r w:rsidRPr="00873CB5">
        <w:rPr>
          <w:rFonts w:eastAsia="SimSun" w:cs="Arial"/>
          <w:lang w:eastAsia="zh-CN"/>
        </w:rPr>
        <w:t xml:space="preserve"> Lync for Mac 2011 </w:t>
      </w:r>
      <w:r w:rsidRPr="00873CB5">
        <w:rPr>
          <w:rFonts w:eastAsia="SimSun" w:cs="Arial"/>
          <w:lang w:eastAsia="zh-CN"/>
        </w:rPr>
        <w:t>客户端软件的一个实例：</w:t>
      </w:r>
      <w:r w:rsidRPr="00873CB5">
        <w:rPr>
          <w:rFonts w:eastAsia="SimSun" w:cs="Arial"/>
          <w:lang w:eastAsia="zh-CN"/>
        </w:rPr>
        <w:t xml:space="preserve">(a) </w:t>
      </w:r>
      <w:r w:rsidRPr="00873CB5">
        <w:rPr>
          <w:rFonts w:eastAsia="SimSun" w:cs="Arial"/>
          <w:lang w:eastAsia="zh-CN"/>
        </w:rPr>
        <w:t>任何已获得设备</w:t>
      </w:r>
      <w:r w:rsidRPr="00873CB5">
        <w:rPr>
          <w:rFonts w:eastAsia="SimSun" w:cs="Arial"/>
          <w:lang w:eastAsia="zh-CN"/>
        </w:rPr>
        <w:t xml:space="preserve"> SAL </w:t>
      </w:r>
      <w:r w:rsidRPr="00873CB5">
        <w:rPr>
          <w:rFonts w:eastAsia="SimSun" w:cs="Arial"/>
          <w:lang w:eastAsia="zh-CN"/>
        </w:rPr>
        <w:t>的设备，和</w:t>
      </w:r>
      <w:r w:rsidRPr="00873CB5">
        <w:rPr>
          <w:rFonts w:eastAsia="SimSun" w:cs="Arial"/>
          <w:lang w:eastAsia="zh-CN"/>
        </w:rPr>
        <w:t xml:space="preserve"> (b) </w:t>
      </w:r>
      <w:r w:rsidRPr="00873CB5">
        <w:rPr>
          <w:rFonts w:eastAsia="SimSun" w:cs="Arial"/>
          <w:lang w:eastAsia="zh-CN"/>
        </w:rPr>
        <w:t>由任何已获得用户</w:t>
      </w:r>
      <w:r w:rsidRPr="00873CB5">
        <w:rPr>
          <w:rFonts w:eastAsia="SimSun" w:cs="Arial"/>
          <w:lang w:eastAsia="zh-CN"/>
        </w:rPr>
        <w:t xml:space="preserve"> SAL </w:t>
      </w:r>
      <w:r w:rsidRPr="00873CB5">
        <w:rPr>
          <w:rFonts w:eastAsia="SimSun" w:cs="Arial"/>
          <w:lang w:eastAsia="zh-CN"/>
        </w:rPr>
        <w:t>的用户使用的单一设备。</w:t>
      </w:r>
    </w:p>
    <w:p w:rsidR="009A4C7C" w:rsidRPr="00873CB5" w:rsidRDefault="0099372B" w:rsidP="009A4C7C">
      <w:pPr>
        <w:pStyle w:val="PURBreadcrumb"/>
        <w:rPr>
          <w:rStyle w:val="Hyperlink"/>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367" w:name="_Toc299519123"/>
      <w:bookmarkStart w:id="368" w:name="_Toc299531555"/>
      <w:bookmarkStart w:id="369" w:name="_Toc299531879"/>
      <w:bookmarkStart w:id="370" w:name="_Toc299957162"/>
      <w:bookmarkStart w:id="371" w:name="_Toc317072165"/>
      <w:bookmarkStart w:id="372" w:name="_Toc317160735"/>
      <w:r w:rsidRPr="00873CB5">
        <w:rPr>
          <w:rFonts w:eastAsia="SimSun" w:cs="Arial"/>
        </w:rPr>
        <w:t>Microsoft Application Virtualization Hosting for Desktops</w:t>
      </w:r>
      <w:bookmarkEnd w:id="367"/>
      <w:bookmarkEnd w:id="368"/>
      <w:bookmarkEnd w:id="369"/>
      <w:bookmarkEnd w:id="370"/>
      <w:bookmarkEnd w:id="371"/>
      <w:bookmarkEnd w:id="372"/>
      <w:r w:rsidR="00803447" w:rsidRPr="00873CB5">
        <w:rPr>
          <w:rFonts w:eastAsia="SimSun" w:cs="Arial"/>
        </w:rPr>
        <w:fldChar w:fldCharType="begin"/>
      </w:r>
      <w:r w:rsidRPr="00873CB5">
        <w:rPr>
          <w:rFonts w:eastAsia="SimSun" w:cs="Arial"/>
        </w:rPr>
        <w:instrText xml:space="preserve">XE "Microsoft Application Virtualization Hosting for Desktops" </w:instrText>
      </w:r>
      <w:r w:rsidR="00803447" w:rsidRPr="00873CB5">
        <w:rPr>
          <w:rFonts w:eastAsia="SimSun" w:cs="Arial"/>
        </w:rPr>
        <w:fldChar w:fldCharType="end"/>
      </w:r>
    </w:p>
    <w:p w:rsidR="009A4C7C" w:rsidRPr="00873CB5" w:rsidRDefault="009A4C7C" w:rsidP="009A4C7C">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873CB5" w:rsidTr="0015145F">
        <w:tc>
          <w:tcPr>
            <w:tcW w:w="2571" w:type="pct"/>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873CB5">
              <w:rPr>
                <w:rFonts w:ascii="Arial" w:eastAsia="SimSun" w:hAnsi="Arial"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429" w:type="pct"/>
            <w:tcBorders>
              <w:top w:val="single" w:sz="4" w:space="0" w:color="auto"/>
              <w:bottom w:val="nil"/>
            </w:tcBorders>
          </w:tcPr>
          <w:p w:rsidR="00831C1F" w:rsidRPr="00873CB5" w:rsidRDefault="004F154D" w:rsidP="00831C1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15145F">
        <w:tc>
          <w:tcPr>
            <w:tcW w:w="2571" w:type="pct"/>
            <w:tcBorders>
              <w:top w:val="nil"/>
            </w:tcBorders>
          </w:tcPr>
          <w:p w:rsidR="009A4C7C" w:rsidRPr="00873CB5" w:rsidRDefault="009A4C7C"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429" w:type="pct"/>
            <w:tcBorders>
              <w:top w:val="nil"/>
            </w:tcBorders>
          </w:tcPr>
          <w:p w:rsidR="009A4C7C" w:rsidRPr="00873CB5" w:rsidRDefault="009A4C7C" w:rsidP="009A4C7C">
            <w:pPr>
              <w:pStyle w:val="PURLMSH"/>
              <w:rPr>
                <w:rFonts w:ascii="Arial" w:eastAsia="SimSun" w:hAnsi="Arial" w:cs="Arial"/>
              </w:rPr>
            </w:pPr>
          </w:p>
        </w:tc>
      </w:tr>
      <w:tr w:rsidR="00AD5AED" w:rsidRPr="00873CB5"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AD5AED" w:rsidRPr="00873CB5" w:rsidRDefault="00AD5AED" w:rsidP="00CF11D8">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AD5AED" w:rsidRPr="00873CB5"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AD5AED" w:rsidRPr="00873CB5" w:rsidRDefault="00BB41EF" w:rsidP="00CF11D8">
            <w:pPr>
              <w:pStyle w:val="PURBody"/>
              <w:rPr>
                <w:rFonts w:eastAsia="SimSun" w:cs="Arial"/>
                <w:i/>
              </w:rPr>
            </w:pPr>
            <w:r w:rsidRPr="00873CB5">
              <w:rPr>
                <w:rFonts w:eastAsia="SimSun" w:cs="Arial"/>
                <w:b/>
              </w:rPr>
              <w:t>您需要：</w:t>
            </w:r>
          </w:p>
          <w:p w:rsidR="00AD5AED" w:rsidRPr="00873CB5" w:rsidRDefault="00AD5AED" w:rsidP="00B3172B">
            <w:pPr>
              <w:pStyle w:val="PURBullet-Indented"/>
              <w:rPr>
                <w:rFonts w:eastAsia="SimSun" w:cs="Arial"/>
              </w:rPr>
            </w:pPr>
            <w:r w:rsidRPr="00873CB5">
              <w:rPr>
                <w:rFonts w:eastAsia="SimSun" w:cs="Arial"/>
              </w:rPr>
              <w:t>Microsoft Application Virtualization Hosting for Desktops SAL</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lueStrong"/>
        <w:rPr>
          <w:rFonts w:eastAsia="SimSun" w:cs="Arial"/>
        </w:rPr>
      </w:pPr>
      <w:r w:rsidRPr="00873CB5">
        <w:rPr>
          <w:rFonts w:eastAsia="SimSun" w:cs="Arial"/>
        </w:rPr>
        <w:t>应用程序虚拟化与</w:t>
      </w:r>
      <w:r w:rsidRPr="00873CB5">
        <w:rPr>
          <w:rFonts w:eastAsia="SimSun" w:cs="Arial"/>
        </w:rPr>
        <w:t xml:space="preserve"> Microsoft </w:t>
      </w:r>
      <w:r w:rsidRPr="00873CB5">
        <w:rPr>
          <w:rFonts w:eastAsia="SimSun" w:cs="Arial"/>
        </w:rPr>
        <w:t>产品或</w:t>
      </w:r>
      <w:r w:rsidRPr="00873CB5">
        <w:rPr>
          <w:rFonts w:eastAsia="SimSun" w:cs="Arial"/>
        </w:rPr>
        <w:t xml:space="preserve"> Microsoft </w:t>
      </w:r>
      <w:r w:rsidRPr="00873CB5">
        <w:rPr>
          <w:rFonts w:eastAsia="SimSun" w:cs="Arial"/>
        </w:rPr>
        <w:t>产品的组件一起使用</w:t>
      </w:r>
    </w:p>
    <w:p w:rsidR="009A4C7C" w:rsidRPr="00873CB5" w:rsidRDefault="00FE3B33" w:rsidP="009A4C7C">
      <w:pPr>
        <w:pStyle w:val="PURBody-Indented"/>
        <w:rPr>
          <w:rFonts w:eastAsia="SimSun" w:cs="Arial"/>
        </w:rPr>
      </w:pPr>
      <w:r w:rsidRPr="00873CB5">
        <w:rPr>
          <w:rFonts w:eastAsia="SimSun" w:cs="Arial"/>
        </w:rPr>
        <w:t>无论是否与协议相悖，以下</w:t>
      </w:r>
      <w:r w:rsidRPr="00873CB5">
        <w:rPr>
          <w:rFonts w:eastAsia="SimSun" w:cs="Arial"/>
        </w:rPr>
        <w:t xml:space="preserve"> Microsoft </w:t>
      </w:r>
      <w:r w:rsidRPr="00873CB5">
        <w:rPr>
          <w:rFonts w:eastAsia="SimSun" w:cs="Arial"/>
        </w:rPr>
        <w:t>产品可以与</w:t>
      </w:r>
      <w:r w:rsidRPr="00873CB5">
        <w:rPr>
          <w:rFonts w:eastAsia="SimSun" w:cs="Arial"/>
        </w:rPr>
        <w:t xml:space="preserve"> Microsoft Application Virtualization Hosting for Desktops </w:t>
      </w:r>
      <w:r w:rsidRPr="00873CB5">
        <w:rPr>
          <w:rFonts w:eastAsia="SimSun" w:cs="Arial"/>
        </w:rPr>
        <w:t>或其他第三方应用程序虚拟化技术一起使用：</w:t>
      </w:r>
    </w:p>
    <w:p w:rsidR="009A4C7C" w:rsidRPr="00873CB5" w:rsidRDefault="009A4C7C" w:rsidP="00B3172B">
      <w:pPr>
        <w:pStyle w:val="PURBullet-Indented"/>
        <w:rPr>
          <w:rFonts w:eastAsia="SimSun" w:cs="Arial"/>
        </w:rPr>
      </w:pPr>
      <w:r w:rsidRPr="00873CB5">
        <w:rPr>
          <w:rFonts w:eastAsia="SimSun" w:cs="Arial"/>
        </w:rPr>
        <w:t>Microsoft Dynamics NAV 2009 R2</w:t>
      </w:r>
    </w:p>
    <w:p w:rsidR="00A11A7A" w:rsidRPr="00873CB5" w:rsidRDefault="009A4C7C" w:rsidP="00446366">
      <w:pPr>
        <w:pStyle w:val="PURBody-Indented"/>
        <w:rPr>
          <w:rFonts w:eastAsia="SimSun" w:cs="Arial"/>
        </w:rPr>
      </w:pPr>
      <w:r w:rsidRPr="00873CB5">
        <w:rPr>
          <w:rFonts w:eastAsia="SimSun" w:cs="Arial"/>
        </w:rPr>
        <w:t>其他</w:t>
      </w:r>
      <w:r w:rsidRPr="00873CB5">
        <w:rPr>
          <w:rFonts w:eastAsia="SimSun" w:cs="Arial"/>
        </w:rPr>
        <w:t xml:space="preserve"> Microsoft </w:t>
      </w:r>
      <w:r w:rsidRPr="00873CB5">
        <w:rPr>
          <w:rFonts w:eastAsia="SimSun" w:cs="Arial"/>
        </w:rPr>
        <w:t>产品或</w:t>
      </w:r>
      <w:r w:rsidRPr="00873CB5">
        <w:rPr>
          <w:rFonts w:eastAsia="SimSun" w:cs="Arial"/>
        </w:rPr>
        <w:t xml:space="preserve"> Microsoft </w:t>
      </w:r>
      <w:r w:rsidRPr="00873CB5">
        <w:rPr>
          <w:rFonts w:eastAsia="SimSun" w:cs="Arial"/>
        </w:rPr>
        <w:t>产品的组件均不得与其一起使用。</w:t>
      </w:r>
    </w:p>
    <w:p w:rsidR="00893CE7" w:rsidRDefault="0099372B" w:rsidP="00CA7544">
      <w:pPr>
        <w:pStyle w:val="PURBody-Indented"/>
        <w:keepNext/>
        <w:keepLines/>
        <w:spacing w:before="240" w:after="240"/>
        <w:ind w:left="274"/>
        <w:jc w:val="right"/>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CA7544" w:rsidRDefault="00CA7544" w:rsidP="00893CE7">
      <w:pPr>
        <w:pStyle w:val="PURBody-Indented"/>
        <w:jc w:val="right"/>
      </w:pPr>
    </w:p>
    <w:p w:rsidR="00CA7544" w:rsidRDefault="00CA7544" w:rsidP="00893CE7">
      <w:pPr>
        <w:pStyle w:val="PURBody-Indented"/>
        <w:jc w:val="right"/>
      </w:pPr>
    </w:p>
    <w:p w:rsidR="00CA7544" w:rsidRDefault="00CA7544" w:rsidP="00893CE7">
      <w:pPr>
        <w:pStyle w:val="PURBody-Indented"/>
        <w:jc w:val="right"/>
      </w:pPr>
    </w:p>
    <w:p w:rsidR="00CA7544" w:rsidRDefault="00CA7544" w:rsidP="00893CE7">
      <w:pPr>
        <w:pStyle w:val="PURBody-Indented"/>
        <w:jc w:val="right"/>
      </w:pPr>
    </w:p>
    <w:p w:rsidR="00CA7544" w:rsidRDefault="00CA7544" w:rsidP="00893CE7">
      <w:pPr>
        <w:pStyle w:val="PURBody-Indented"/>
        <w:jc w:val="right"/>
      </w:pPr>
    </w:p>
    <w:p w:rsidR="00CA7544" w:rsidRPr="00873CB5" w:rsidRDefault="00CA7544" w:rsidP="00893CE7">
      <w:pPr>
        <w:pStyle w:val="PURBody-Indented"/>
        <w:jc w:val="right"/>
        <w:rPr>
          <w:rFonts w:eastAsia="SimSun" w:cs="Arial"/>
        </w:rPr>
      </w:pPr>
    </w:p>
    <w:p w:rsidR="009A4C7C" w:rsidRPr="00873CB5" w:rsidRDefault="009A4C7C" w:rsidP="009A4C7C">
      <w:pPr>
        <w:pStyle w:val="PURProductName"/>
        <w:rPr>
          <w:rFonts w:eastAsia="SimSun" w:cs="Arial"/>
        </w:rPr>
      </w:pPr>
      <w:bookmarkStart w:id="373" w:name="_Toc299519124"/>
      <w:bookmarkStart w:id="374" w:name="_Toc299531556"/>
      <w:bookmarkStart w:id="375" w:name="_Toc299531880"/>
      <w:bookmarkStart w:id="376" w:name="_Toc299957163"/>
      <w:bookmarkStart w:id="377" w:name="_Toc317072166"/>
      <w:bookmarkStart w:id="378" w:name="_Toc317160736"/>
      <w:r w:rsidRPr="00873CB5">
        <w:rPr>
          <w:rFonts w:eastAsia="SimSun" w:cs="Arial"/>
        </w:rPr>
        <w:lastRenderedPageBreak/>
        <w:t>Microsoft Dynamics AX 2012</w:t>
      </w:r>
      <w:bookmarkEnd w:id="373"/>
      <w:bookmarkEnd w:id="374"/>
      <w:bookmarkEnd w:id="375"/>
      <w:bookmarkEnd w:id="376"/>
      <w:bookmarkEnd w:id="377"/>
      <w:bookmarkEnd w:id="378"/>
      <w:r w:rsidR="00803447" w:rsidRPr="00873CB5">
        <w:rPr>
          <w:rFonts w:eastAsia="SimSun" w:cs="Arial"/>
        </w:rPr>
        <w:fldChar w:fldCharType="begin"/>
      </w:r>
      <w:r w:rsidRPr="00873CB5">
        <w:rPr>
          <w:rFonts w:eastAsia="SimSun" w:cs="Arial"/>
        </w:rPr>
        <w:instrText xml:space="preserve">XE "Microsoft Dynamics AX 2012"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rsidRPr="00873CB5" w:rsidTr="00FD5299">
        <w:tc>
          <w:tcPr>
            <w:tcW w:w="2547" w:type="pct"/>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A00452">
              <w:rPr>
                <w:rFonts w:eastAsia="SimSun"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453" w:type="pct"/>
            <w:gridSpan w:val="2"/>
            <w:tcBorders>
              <w:top w:val="single" w:sz="4" w:space="0" w:color="auto"/>
              <w:bottom w:val="nil"/>
            </w:tcBorders>
          </w:tcPr>
          <w:p w:rsidR="00831C1F" w:rsidRPr="00873CB5" w:rsidRDefault="004F154D" w:rsidP="00831C1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FD5299">
        <w:tc>
          <w:tcPr>
            <w:tcW w:w="2547" w:type="pct"/>
            <w:tcBorders>
              <w:top w:val="nil"/>
            </w:tcBorders>
          </w:tcPr>
          <w:p w:rsidR="009A4C7C" w:rsidRPr="00873CB5" w:rsidRDefault="006B55FB" w:rsidP="00803002">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453" w:type="pct"/>
            <w:gridSpan w:val="2"/>
            <w:tcBorders>
              <w:top w:val="nil"/>
            </w:tcBorders>
          </w:tcPr>
          <w:p w:rsidR="009A4C7C" w:rsidRPr="00873CB5" w:rsidRDefault="009A4C7C" w:rsidP="009A4C7C">
            <w:pPr>
              <w:pStyle w:val="PURLMSH"/>
              <w:rPr>
                <w:rFonts w:ascii="Arial" w:eastAsia="SimSun" w:hAnsi="Arial" w:cs="Arial"/>
                <w:lang w:eastAsia="zh-CN"/>
              </w:rPr>
            </w:pPr>
          </w:p>
        </w:tc>
      </w:tr>
      <w:tr w:rsidR="00B90B55" w:rsidRPr="00873CB5" w:rsidTr="0015145F">
        <w:trPr>
          <w:trHeight w:val="20"/>
        </w:trPr>
        <w:tc>
          <w:tcPr>
            <w:tcW w:w="5000" w:type="pct"/>
            <w:gridSpan w:val="3"/>
            <w:shd w:val="clear" w:color="auto" w:fill="E5EEF7"/>
          </w:tcPr>
          <w:p w:rsidR="00B90B55" w:rsidRPr="00873CB5" w:rsidRDefault="00B90B55" w:rsidP="002351F3">
            <w:pPr>
              <w:pStyle w:val="PURTableHeaderBlue"/>
              <w:rPr>
                <w:rFonts w:eastAsia="SimSun" w:cs="Arial"/>
              </w:rPr>
            </w:pPr>
            <w:r w:rsidRPr="00873CB5">
              <w:rPr>
                <w:rFonts w:eastAsia="SimSun" w:cs="Arial"/>
              </w:rPr>
              <w:t>订户访问许可</w:t>
            </w:r>
            <w:r w:rsidRPr="00873CB5">
              <w:rPr>
                <w:rFonts w:eastAsia="SimSun" w:cs="Arial"/>
              </w:rPr>
              <w:t xml:space="preserve"> (SAL)</w:t>
            </w:r>
          </w:p>
        </w:tc>
      </w:tr>
      <w:tr w:rsidR="00B90B55" w:rsidRPr="00873CB5" w:rsidTr="0015145F">
        <w:tblPrEx>
          <w:tblBorders>
            <w:top w:val="none" w:sz="0" w:space="0" w:color="auto"/>
            <w:bottom w:val="none" w:sz="0" w:space="0" w:color="auto"/>
          </w:tblBorders>
        </w:tblPrEx>
        <w:tc>
          <w:tcPr>
            <w:tcW w:w="2571" w:type="pct"/>
            <w:gridSpan w:val="2"/>
          </w:tcPr>
          <w:p w:rsidR="00B90B55" w:rsidRPr="00873CB5" w:rsidRDefault="00B90B55" w:rsidP="002448BE">
            <w:pPr>
              <w:pStyle w:val="PURBody-Indented"/>
              <w:rPr>
                <w:rFonts w:eastAsia="SimSun" w:cs="Arial"/>
                <w:lang w:eastAsia="zh-CN"/>
              </w:rPr>
            </w:pPr>
            <w:r w:rsidRPr="00873CB5">
              <w:rPr>
                <w:rFonts w:eastAsia="SimSun" w:cs="Arial"/>
                <w:lang w:eastAsia="zh-CN"/>
              </w:rPr>
              <w:t>在</w:t>
            </w:r>
            <w:r w:rsidRPr="00873CB5">
              <w:rPr>
                <w:rFonts w:eastAsia="SimSun" w:cs="Arial"/>
                <w:lang w:eastAsia="zh-CN"/>
              </w:rPr>
              <w:t xml:space="preserve"> SAL </w:t>
            </w:r>
            <w:r w:rsidRPr="00873CB5">
              <w:rPr>
                <w:rFonts w:eastAsia="SimSun" w:cs="Arial"/>
                <w:lang w:eastAsia="zh-CN"/>
              </w:rPr>
              <w:t>模式下授予软件许可，</w:t>
            </w:r>
            <w:r w:rsidRPr="00873CB5">
              <w:rPr>
                <w:rFonts w:eastAsia="SimSun" w:cs="Arial"/>
                <w:b/>
                <w:lang w:eastAsia="zh-CN"/>
              </w:rPr>
              <w:t>您需要：</w:t>
            </w:r>
          </w:p>
          <w:p w:rsidR="00B90B55" w:rsidRPr="00873CB5" w:rsidRDefault="00B90B55" w:rsidP="002448BE">
            <w:pPr>
              <w:pStyle w:val="PURBody-Indented"/>
              <w:rPr>
                <w:rFonts w:eastAsia="SimSun" w:cs="Arial"/>
              </w:rPr>
            </w:pPr>
            <w:r w:rsidRPr="00873CB5">
              <w:rPr>
                <w:rFonts w:eastAsia="SimSun" w:cs="Arial"/>
              </w:rPr>
              <w:t xml:space="preserve">Dynamics AM </w:t>
            </w:r>
            <w:r w:rsidRPr="00873CB5">
              <w:rPr>
                <w:rFonts w:eastAsia="SimSun" w:cs="Arial"/>
              </w:rPr>
              <w:t>完整用户</w:t>
            </w:r>
            <w:r w:rsidRPr="00873CB5">
              <w:rPr>
                <w:rFonts w:eastAsia="SimSun" w:cs="Arial"/>
              </w:rPr>
              <w:t xml:space="preserve"> SAL</w:t>
            </w:r>
            <w:r w:rsidRPr="00873CB5">
              <w:rPr>
                <w:rFonts w:eastAsia="SimSun" w:cs="Arial"/>
                <w:vertAlign w:val="superscript"/>
              </w:rPr>
              <w:t>1</w:t>
            </w:r>
            <w:r w:rsidRPr="00873CB5">
              <w:rPr>
                <w:rFonts w:eastAsia="SimSun" w:cs="Arial"/>
              </w:rPr>
              <w:t>，</w:t>
            </w:r>
            <w:r w:rsidRPr="00873CB5">
              <w:rPr>
                <w:rFonts w:eastAsia="SimSun" w:cs="Arial"/>
                <w:b/>
              </w:rPr>
              <w:t>或者</w:t>
            </w:r>
          </w:p>
          <w:p w:rsidR="00B90B55" w:rsidRPr="00873CB5" w:rsidRDefault="00B90B55" w:rsidP="002448BE">
            <w:pPr>
              <w:pStyle w:val="PURBody-Indented"/>
              <w:rPr>
                <w:rFonts w:eastAsia="SimSun" w:cs="Arial"/>
              </w:rPr>
            </w:pPr>
            <w:r w:rsidRPr="00873CB5">
              <w:rPr>
                <w:rFonts w:eastAsia="SimSun" w:cs="Arial"/>
              </w:rPr>
              <w:t xml:space="preserve">Dynamics AM </w:t>
            </w:r>
            <w:r w:rsidRPr="00873CB5">
              <w:rPr>
                <w:rFonts w:eastAsia="SimSun" w:cs="Arial"/>
              </w:rPr>
              <w:t>精简用户</w:t>
            </w:r>
            <w:r w:rsidRPr="00873CB5">
              <w:rPr>
                <w:rFonts w:eastAsia="SimSun" w:cs="Arial"/>
              </w:rPr>
              <w:t xml:space="preserve"> SAL</w:t>
            </w:r>
            <w:r w:rsidRPr="00873CB5">
              <w:rPr>
                <w:rFonts w:eastAsia="SimSun" w:cs="Arial"/>
                <w:vertAlign w:val="superscript"/>
              </w:rPr>
              <w:t>1</w:t>
            </w:r>
            <w:r w:rsidRPr="00873CB5">
              <w:rPr>
                <w:rFonts w:eastAsia="SimSun" w:cs="Arial"/>
              </w:rPr>
              <w:t>，</w:t>
            </w:r>
            <w:r w:rsidRPr="00873CB5">
              <w:rPr>
                <w:rFonts w:eastAsia="SimSun" w:cs="Arial"/>
                <w:b/>
              </w:rPr>
              <w:t>或者</w:t>
            </w:r>
          </w:p>
          <w:p w:rsidR="00B10A08" w:rsidRPr="00873CB5" w:rsidRDefault="00B90B55" w:rsidP="002448BE">
            <w:pPr>
              <w:pStyle w:val="PURBody-Indented"/>
              <w:rPr>
                <w:rFonts w:eastAsia="SimSun" w:cs="Arial"/>
                <w:b/>
              </w:rPr>
            </w:pPr>
            <w:r w:rsidRPr="00873CB5">
              <w:rPr>
                <w:rFonts w:eastAsia="SimSun" w:cs="Arial"/>
              </w:rPr>
              <w:t xml:space="preserve">Dynamics AM ESS </w:t>
            </w:r>
            <w:r w:rsidRPr="00873CB5">
              <w:rPr>
                <w:rFonts w:eastAsia="SimSun" w:cs="Arial"/>
              </w:rPr>
              <w:t>用户</w:t>
            </w:r>
            <w:r w:rsidRPr="00873CB5">
              <w:rPr>
                <w:rFonts w:eastAsia="SimSun" w:cs="Arial"/>
              </w:rPr>
              <w:t xml:space="preserve"> SAL</w:t>
            </w:r>
            <w:r w:rsidRPr="00873CB5">
              <w:rPr>
                <w:rFonts w:eastAsia="SimSun" w:cs="Arial"/>
                <w:vertAlign w:val="superscript"/>
              </w:rPr>
              <w:t>1</w:t>
            </w:r>
            <w:r w:rsidRPr="00873CB5">
              <w:rPr>
                <w:rFonts w:eastAsia="SimSun" w:cs="Arial"/>
              </w:rPr>
              <w:t>，</w:t>
            </w:r>
            <w:r w:rsidRPr="00873CB5">
              <w:rPr>
                <w:rFonts w:eastAsia="SimSun" w:cs="Arial"/>
                <w:b/>
              </w:rPr>
              <w:t>或者</w:t>
            </w:r>
          </w:p>
          <w:p w:rsidR="00B10A08" w:rsidRPr="00873CB5" w:rsidRDefault="00B10A08" w:rsidP="002448BE">
            <w:pPr>
              <w:pStyle w:val="PURBody-Indented"/>
              <w:rPr>
                <w:rFonts w:eastAsia="SimSun" w:cs="Arial"/>
                <w:b/>
              </w:rPr>
            </w:pPr>
            <w:r w:rsidRPr="00873CB5">
              <w:rPr>
                <w:rFonts w:eastAsia="SimSun" w:cs="Arial"/>
              </w:rPr>
              <w:t>Dynamics AM POS Device SAL</w:t>
            </w:r>
            <w:r w:rsidRPr="00873CB5">
              <w:rPr>
                <w:rFonts w:eastAsia="SimSun" w:cs="Arial"/>
                <w:vertAlign w:val="superscript"/>
              </w:rPr>
              <w:t>1</w:t>
            </w:r>
          </w:p>
        </w:tc>
        <w:tc>
          <w:tcPr>
            <w:tcW w:w="2429" w:type="pct"/>
          </w:tcPr>
          <w:p w:rsidR="00683649" w:rsidRPr="00873CB5" w:rsidRDefault="00683649" w:rsidP="002448BE">
            <w:pPr>
              <w:pStyle w:val="PURBody-Indented"/>
              <w:rPr>
                <w:rFonts w:eastAsia="SimSun" w:cs="Arial"/>
              </w:rPr>
            </w:pPr>
          </w:p>
          <w:p w:rsidR="00B90B55" w:rsidRPr="00873CB5" w:rsidRDefault="00B90B55" w:rsidP="002448BE">
            <w:pPr>
              <w:pStyle w:val="PURBody-Indented"/>
              <w:rPr>
                <w:rFonts w:eastAsia="SimSun" w:cs="Arial"/>
              </w:rPr>
            </w:pPr>
            <w:r w:rsidRPr="00873CB5">
              <w:rPr>
                <w:rFonts w:eastAsia="SimSun" w:cs="Arial"/>
              </w:rPr>
              <w:t xml:space="preserve">Dynamics BE </w:t>
            </w:r>
            <w:r w:rsidRPr="00873CB5">
              <w:rPr>
                <w:rFonts w:eastAsia="SimSun" w:cs="Arial"/>
              </w:rPr>
              <w:t>完整用户</w:t>
            </w:r>
            <w:r w:rsidRPr="00873CB5">
              <w:rPr>
                <w:rFonts w:eastAsia="SimSun" w:cs="Arial"/>
              </w:rPr>
              <w:t xml:space="preserve"> SAL</w:t>
            </w:r>
            <w:r w:rsidRPr="00873CB5">
              <w:rPr>
                <w:rFonts w:eastAsia="SimSun" w:cs="Arial"/>
                <w:vertAlign w:val="superscript"/>
              </w:rPr>
              <w:t>2</w:t>
            </w:r>
            <w:r w:rsidRPr="00873CB5">
              <w:rPr>
                <w:rFonts w:eastAsia="SimSun" w:cs="Arial"/>
              </w:rPr>
              <w:t>，</w:t>
            </w:r>
            <w:r w:rsidRPr="00873CB5">
              <w:rPr>
                <w:rFonts w:eastAsia="SimSun" w:cs="Arial"/>
                <w:b/>
              </w:rPr>
              <w:t>或者</w:t>
            </w:r>
          </w:p>
          <w:p w:rsidR="00B90B55" w:rsidRPr="00873CB5" w:rsidRDefault="00B90B55" w:rsidP="002448BE">
            <w:pPr>
              <w:pStyle w:val="PURBody-Indented"/>
              <w:rPr>
                <w:rFonts w:eastAsia="SimSun" w:cs="Arial"/>
              </w:rPr>
            </w:pPr>
            <w:r w:rsidRPr="00873CB5">
              <w:rPr>
                <w:rFonts w:eastAsia="SimSun" w:cs="Arial"/>
              </w:rPr>
              <w:t xml:space="preserve">Dynamics BE </w:t>
            </w:r>
            <w:r w:rsidRPr="00873CB5">
              <w:rPr>
                <w:rFonts w:eastAsia="SimSun" w:cs="Arial"/>
              </w:rPr>
              <w:t>精简用户</w:t>
            </w:r>
            <w:r w:rsidRPr="00873CB5">
              <w:rPr>
                <w:rFonts w:eastAsia="SimSun" w:cs="Arial"/>
              </w:rPr>
              <w:t xml:space="preserve"> SAL</w:t>
            </w:r>
            <w:r w:rsidRPr="00873CB5">
              <w:rPr>
                <w:rFonts w:eastAsia="SimSun" w:cs="Arial"/>
                <w:vertAlign w:val="superscript"/>
              </w:rPr>
              <w:t>2</w:t>
            </w:r>
          </w:p>
          <w:p w:rsidR="00B90B55" w:rsidRPr="00873CB5" w:rsidRDefault="00B90B55" w:rsidP="002448BE">
            <w:pPr>
              <w:pStyle w:val="PURBody-Indented"/>
              <w:rPr>
                <w:rFonts w:eastAsia="SimSun" w:cs="Arial"/>
              </w:rPr>
            </w:pPr>
            <w:r w:rsidRPr="00873CB5">
              <w:rPr>
                <w:rFonts w:eastAsia="SimSun" w:cs="Arial"/>
                <w:vertAlign w:val="superscript"/>
              </w:rPr>
              <w:t>1</w:t>
            </w:r>
            <w:r w:rsidRPr="00873CB5">
              <w:rPr>
                <w:rFonts w:eastAsia="SimSun" w:cs="Arial"/>
              </w:rPr>
              <w:t xml:space="preserve"> </w:t>
            </w:r>
            <w:r w:rsidRPr="00873CB5">
              <w:rPr>
                <w:rFonts w:eastAsia="SimSun" w:cs="Arial"/>
              </w:rPr>
              <w:t>用于</w:t>
            </w:r>
            <w:r w:rsidRPr="00873CB5">
              <w:rPr>
                <w:rFonts w:eastAsia="SimSun" w:cs="Arial"/>
              </w:rPr>
              <w:t xml:space="preserve"> Advanced Management </w:t>
            </w:r>
            <w:r w:rsidRPr="00873CB5">
              <w:rPr>
                <w:rFonts w:eastAsia="SimSun" w:cs="Arial"/>
              </w:rPr>
              <w:t>版</w:t>
            </w:r>
          </w:p>
          <w:p w:rsidR="00B90B55" w:rsidRPr="00873CB5" w:rsidRDefault="00B90B55" w:rsidP="002448BE">
            <w:pPr>
              <w:pStyle w:val="PURBody-Indented"/>
              <w:rPr>
                <w:rFonts w:eastAsia="SimSun" w:cs="Arial"/>
              </w:rPr>
            </w:pPr>
            <w:r w:rsidRPr="00873CB5">
              <w:rPr>
                <w:rFonts w:eastAsia="SimSun" w:cs="Arial"/>
                <w:vertAlign w:val="superscript"/>
              </w:rPr>
              <w:t>2</w:t>
            </w:r>
            <w:r w:rsidRPr="00873CB5">
              <w:rPr>
                <w:rFonts w:eastAsia="SimSun" w:cs="Arial"/>
              </w:rPr>
              <w:t xml:space="preserve"> </w:t>
            </w:r>
            <w:r w:rsidRPr="00873CB5">
              <w:rPr>
                <w:rFonts w:eastAsia="SimSun" w:cs="Arial"/>
              </w:rPr>
              <w:t>用于</w:t>
            </w:r>
            <w:r w:rsidRPr="00873CB5">
              <w:rPr>
                <w:rFonts w:eastAsia="SimSun" w:cs="Arial"/>
              </w:rPr>
              <w:t xml:space="preserve"> Business Essentials </w:t>
            </w:r>
            <w:r w:rsidRPr="00873CB5">
              <w:rPr>
                <w:rFonts w:eastAsia="SimSun" w:cs="Arial"/>
              </w:rPr>
              <w:t>版</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lueStrong"/>
        <w:rPr>
          <w:rStyle w:val="PURBlueStrongChar"/>
          <w:rFonts w:eastAsia="SimSun" w:cs="Arial"/>
        </w:rPr>
      </w:pPr>
      <w:r w:rsidRPr="00873CB5">
        <w:rPr>
          <w:rStyle w:val="PURBlueStrongChar"/>
          <w:rFonts w:eastAsia="SimSun" w:cs="Arial"/>
        </w:rPr>
        <w:t xml:space="preserve">SAL </w:t>
      </w:r>
      <w:r w:rsidRPr="00873CB5">
        <w:rPr>
          <w:rStyle w:val="PURBlueStrongChar"/>
          <w:rFonts w:eastAsia="SimSun" w:cs="Arial"/>
        </w:rPr>
        <w:t>的类型</w:t>
      </w:r>
    </w:p>
    <w:p w:rsidR="009A4C7C" w:rsidRPr="00873CB5" w:rsidRDefault="009A4C7C" w:rsidP="009A4C7C">
      <w:pPr>
        <w:pStyle w:val="PURBody-Indented"/>
        <w:rPr>
          <w:rFonts w:eastAsia="SimSun" w:cs="Arial"/>
          <w:szCs w:val="18"/>
          <w:lang w:eastAsia="zh-CN"/>
        </w:rPr>
      </w:pPr>
      <w:r w:rsidRPr="00873CB5">
        <w:rPr>
          <w:rFonts w:eastAsia="SimSun" w:cs="Arial"/>
          <w:iCs/>
          <w:szCs w:val="18"/>
          <w:lang w:eastAsia="zh-CN"/>
        </w:rPr>
        <w:t>有</w:t>
      </w:r>
      <w:r w:rsidRPr="00873CB5">
        <w:rPr>
          <w:rFonts w:eastAsia="SimSun" w:cs="Arial"/>
          <w:iCs/>
          <w:szCs w:val="18"/>
          <w:lang w:eastAsia="zh-CN"/>
        </w:rPr>
        <w:t xml:space="preserve"> 4 </w:t>
      </w:r>
      <w:r w:rsidRPr="00873CB5">
        <w:rPr>
          <w:rFonts w:eastAsia="SimSun" w:cs="Arial"/>
          <w:iCs/>
          <w:szCs w:val="18"/>
          <w:lang w:eastAsia="zh-CN"/>
        </w:rPr>
        <w:t>种类型的</w:t>
      </w:r>
      <w:r w:rsidRPr="00873CB5">
        <w:rPr>
          <w:rFonts w:eastAsia="SimSun" w:cs="Arial"/>
          <w:iCs/>
          <w:szCs w:val="18"/>
          <w:lang w:eastAsia="zh-CN"/>
        </w:rPr>
        <w:t xml:space="preserve"> SAL</w:t>
      </w:r>
      <w:r w:rsidRPr="00873CB5">
        <w:rPr>
          <w:rFonts w:eastAsia="SimSun" w:cs="Arial"/>
          <w:lang w:eastAsia="zh-CN"/>
        </w:rPr>
        <w:t>。</w:t>
      </w:r>
      <w:r w:rsidRPr="00873CB5">
        <w:rPr>
          <w:rFonts w:eastAsia="SimSun" w:cs="Arial"/>
          <w:lang w:eastAsia="zh-CN"/>
        </w:rPr>
        <w:t xml:space="preserve">SAL </w:t>
      </w:r>
      <w:r w:rsidRPr="00873CB5">
        <w:rPr>
          <w:rFonts w:eastAsia="SimSun" w:cs="Arial"/>
          <w:lang w:eastAsia="zh-CN"/>
        </w:rPr>
        <w:t>同样受版本的约束</w:t>
      </w:r>
      <w:r w:rsidRPr="00873CB5">
        <w:rPr>
          <w:rFonts w:eastAsia="SimSun" w:cs="Arial"/>
          <w:szCs w:val="18"/>
          <w:lang w:eastAsia="zh-CN"/>
        </w:rPr>
        <w:t>。</w:t>
      </w:r>
    </w:p>
    <w:p w:rsidR="009A4C7C" w:rsidRPr="00606823" w:rsidRDefault="009A4C7C" w:rsidP="00B3172B">
      <w:pPr>
        <w:pStyle w:val="PURBullet-Indented"/>
        <w:rPr>
          <w:rFonts w:eastAsia="SimSun" w:cs="Arial"/>
          <w:spacing w:val="-4"/>
          <w:lang w:eastAsia="zh-CN"/>
        </w:rPr>
      </w:pPr>
      <w:r w:rsidRPr="00606823">
        <w:rPr>
          <w:rFonts w:eastAsia="SimSun" w:cs="Arial"/>
          <w:b/>
          <w:spacing w:val="-4"/>
          <w:lang w:eastAsia="zh-CN"/>
        </w:rPr>
        <w:t>完整用户：</w:t>
      </w:r>
      <w:r w:rsidRPr="00606823">
        <w:rPr>
          <w:rFonts w:eastAsia="SimSun" w:cs="Arial"/>
          <w:spacing w:val="-4"/>
          <w:lang w:eastAsia="zh-CN"/>
        </w:rPr>
        <w:t>允许通过任意访问方式完全访问系统数据库的许可类型。</w:t>
      </w:r>
      <w:r w:rsidRPr="00606823">
        <w:rPr>
          <w:rFonts w:ascii="SimSun" w:eastAsia="SimSun" w:hAnsi="SimSun" w:cs="Arial"/>
          <w:spacing w:val="-4"/>
          <w:lang w:eastAsia="zh-CN"/>
        </w:rPr>
        <w:t>“</w:t>
      </w:r>
      <w:r w:rsidRPr="00606823">
        <w:rPr>
          <w:rFonts w:eastAsia="SimSun" w:cs="Arial"/>
          <w:spacing w:val="-4"/>
          <w:lang w:eastAsia="zh-CN"/>
        </w:rPr>
        <w:t>系统数据库</w:t>
      </w:r>
      <w:r w:rsidRPr="00606823">
        <w:rPr>
          <w:rFonts w:ascii="SimSun" w:eastAsia="SimSun" w:hAnsi="SimSun" w:cs="Arial"/>
          <w:spacing w:val="-4"/>
          <w:lang w:eastAsia="zh-CN"/>
        </w:rPr>
        <w:t>”</w:t>
      </w:r>
      <w:r w:rsidRPr="00606823">
        <w:rPr>
          <w:rFonts w:eastAsia="SimSun" w:cs="Arial"/>
          <w:spacing w:val="-4"/>
          <w:lang w:eastAsia="zh-CN"/>
        </w:rPr>
        <w:t>是指控制您的用户和财务报告单位的基础数据库。</w:t>
      </w:r>
    </w:p>
    <w:p w:rsidR="009A4C7C" w:rsidRPr="00CA7544" w:rsidRDefault="009A4C7C" w:rsidP="00B3172B">
      <w:pPr>
        <w:pStyle w:val="PURBullet-Indented"/>
        <w:rPr>
          <w:rFonts w:eastAsia="SimSun" w:cs="Arial"/>
          <w:spacing w:val="-2"/>
          <w:lang w:eastAsia="zh-CN"/>
        </w:rPr>
      </w:pPr>
      <w:r w:rsidRPr="00CA7544">
        <w:rPr>
          <w:rFonts w:eastAsia="SimSun" w:cs="Arial"/>
          <w:b/>
          <w:spacing w:val="-2"/>
          <w:lang w:eastAsia="zh-CN"/>
        </w:rPr>
        <w:t>精简用户：</w:t>
      </w:r>
      <w:r w:rsidRPr="00CA7544">
        <w:rPr>
          <w:rFonts w:eastAsia="SimSun" w:cs="Arial"/>
          <w:spacing w:val="-2"/>
          <w:lang w:eastAsia="zh-CN"/>
        </w:rPr>
        <w:t>允许通过</w:t>
      </w:r>
      <w:r w:rsidRPr="00CA7544">
        <w:rPr>
          <w:rFonts w:eastAsia="SimSun" w:cs="Arial"/>
          <w:spacing w:val="-2"/>
          <w:lang w:eastAsia="zh-CN"/>
        </w:rPr>
        <w:t xml:space="preserve"> Microsoft Dynamics </w:t>
      </w:r>
      <w:r w:rsidRPr="00CA7544">
        <w:rPr>
          <w:rFonts w:eastAsia="SimSun" w:cs="Arial"/>
          <w:spacing w:val="-2"/>
          <w:lang w:eastAsia="zh-CN"/>
        </w:rPr>
        <w:t>丰富客户端以外的方式对系统数据库进行受限访问的许可类型。</w:t>
      </w:r>
      <w:r w:rsidRPr="00CA7544">
        <w:rPr>
          <w:rFonts w:eastAsia="SimSun" w:cs="Arial"/>
          <w:spacing w:val="-2"/>
          <w:lang w:eastAsia="zh-CN"/>
        </w:rPr>
        <w:t xml:space="preserve">Microsoft Dynamics </w:t>
      </w:r>
      <w:r w:rsidRPr="00CA7544">
        <w:rPr>
          <w:rFonts w:eastAsia="SimSun" w:cs="Arial"/>
          <w:spacing w:val="-2"/>
          <w:lang w:eastAsia="zh-CN"/>
        </w:rPr>
        <w:t>丰富客户端是一种使用启用了</w:t>
      </w:r>
      <w:r w:rsidRPr="00CA7544">
        <w:rPr>
          <w:rFonts w:eastAsia="SimSun" w:cs="Arial"/>
          <w:spacing w:val="-2"/>
          <w:lang w:eastAsia="zh-CN"/>
        </w:rPr>
        <w:t xml:space="preserve"> Microsoft Dynamics </w:t>
      </w:r>
      <w:r w:rsidRPr="00CA7544">
        <w:rPr>
          <w:rFonts w:eastAsia="SimSun" w:cs="Arial"/>
          <w:spacing w:val="-2"/>
          <w:lang w:eastAsia="zh-CN"/>
        </w:rPr>
        <w:t>中提供的所有功能的完整产品用户界面访问系统数据库的方式。</w:t>
      </w:r>
    </w:p>
    <w:p w:rsidR="009A4C7C" w:rsidRPr="00873CB5" w:rsidRDefault="009A4C7C" w:rsidP="00B3172B">
      <w:pPr>
        <w:pStyle w:val="PURBullet-Indented"/>
        <w:rPr>
          <w:rFonts w:eastAsia="SimSun" w:cs="Arial"/>
          <w:lang w:eastAsia="zh-CN"/>
        </w:rPr>
      </w:pPr>
      <w:r w:rsidRPr="00873CB5">
        <w:rPr>
          <w:rFonts w:eastAsia="SimSun" w:cs="Arial"/>
          <w:b/>
          <w:lang w:eastAsia="zh-CN"/>
        </w:rPr>
        <w:t>员工自服务：</w:t>
      </w:r>
      <w:r w:rsidRPr="00873CB5">
        <w:rPr>
          <w:rFonts w:eastAsia="SimSun" w:cs="Arial"/>
          <w:lang w:eastAsia="zh-CN"/>
        </w:rPr>
        <w:t xml:space="preserve">(i) </w:t>
      </w:r>
      <w:r w:rsidRPr="00873CB5">
        <w:rPr>
          <w:rFonts w:eastAsia="SimSun" w:cs="Arial"/>
          <w:lang w:eastAsia="zh-CN"/>
        </w:rPr>
        <w:t>允许通过</w:t>
      </w:r>
      <w:r w:rsidRPr="00873CB5">
        <w:rPr>
          <w:rFonts w:eastAsia="SimSun" w:cs="Arial"/>
          <w:lang w:eastAsia="zh-CN"/>
        </w:rPr>
        <w:t xml:space="preserve"> Microsoft Dynamics </w:t>
      </w:r>
      <w:r w:rsidRPr="00873CB5">
        <w:rPr>
          <w:rFonts w:eastAsia="SimSun" w:cs="Arial"/>
          <w:lang w:eastAsia="zh-CN"/>
        </w:rPr>
        <w:t>丰富客户端以外的方式对系统数据库进行受限制访问，且</w:t>
      </w:r>
      <w:r w:rsidRPr="00873CB5">
        <w:rPr>
          <w:rFonts w:eastAsia="SimSun" w:cs="Arial"/>
          <w:lang w:eastAsia="zh-CN"/>
        </w:rPr>
        <w:t xml:space="preserve"> (ii) </w:t>
      </w:r>
      <w:r w:rsidRPr="00873CB5">
        <w:rPr>
          <w:rFonts w:eastAsia="SimSun" w:cs="Arial"/>
          <w:lang w:eastAsia="zh-CN"/>
        </w:rPr>
        <w:t>限制对以下独立功能集进行此类访问的许可：</w:t>
      </w:r>
    </w:p>
    <w:p w:rsidR="009A4C7C" w:rsidRPr="00873CB5" w:rsidRDefault="009A4C7C" w:rsidP="00B3172B">
      <w:pPr>
        <w:pStyle w:val="PURBullet-Indented"/>
        <w:rPr>
          <w:rFonts w:eastAsia="SimSun" w:cs="Arial"/>
          <w:lang w:eastAsia="zh-CN"/>
        </w:rPr>
      </w:pPr>
      <w:r w:rsidRPr="00873CB5">
        <w:rPr>
          <w:rFonts w:eastAsia="SimSun" w:cs="Arial"/>
          <w:b/>
          <w:lang w:eastAsia="zh-CN"/>
        </w:rPr>
        <w:t>员工管理</w:t>
      </w:r>
      <w:r w:rsidRPr="00873CB5">
        <w:rPr>
          <w:rFonts w:eastAsia="SimSun" w:cs="Arial"/>
          <w:lang w:eastAsia="zh-CN"/>
        </w:rPr>
        <w:t>：管理驻留在系统数据库中的用户自己的数据和配置文件。</w:t>
      </w:r>
    </w:p>
    <w:p w:rsidR="009A4C7C" w:rsidRPr="00873CB5" w:rsidRDefault="009A4C7C" w:rsidP="00B3172B">
      <w:pPr>
        <w:pStyle w:val="PURBullet-Indented"/>
        <w:rPr>
          <w:rFonts w:eastAsia="SimSun" w:cs="Arial"/>
          <w:lang w:eastAsia="zh-CN"/>
        </w:rPr>
      </w:pPr>
      <w:r w:rsidRPr="00FD5299">
        <w:rPr>
          <w:rFonts w:eastAsia="SimSun" w:cs="Arial"/>
          <w:b/>
          <w:lang w:eastAsia="zh-CN"/>
        </w:rPr>
        <w:t>员工考勤</w:t>
      </w:r>
      <w:r w:rsidRPr="00873CB5">
        <w:rPr>
          <w:rFonts w:eastAsia="SimSun" w:cs="Arial"/>
          <w:lang w:eastAsia="zh-CN"/>
        </w:rPr>
        <w:t>：输入与用户对应的考勤表和打卡数据。</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b/>
          <w:lang w:eastAsia="zh-CN"/>
        </w:rPr>
        <w:t>员工差旅及支出</w:t>
      </w:r>
      <w:r w:rsidRPr="00873CB5">
        <w:rPr>
          <w:rFonts w:eastAsia="SimSun" w:cs="Arial"/>
          <w:lang w:eastAsia="zh-CN"/>
        </w:rPr>
        <w:t>：输入和更新与支出和差旅申请有关的用户数据。</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b/>
          <w:lang w:eastAsia="zh-CN"/>
        </w:rPr>
        <w:t>员工申请</w:t>
      </w:r>
      <w:r w:rsidRPr="00873CB5">
        <w:rPr>
          <w:rFonts w:eastAsia="SimSun" w:cs="Arial"/>
          <w:lang w:eastAsia="zh-CN"/>
        </w:rPr>
        <w:t>：提交用户仅限于其自身用途的申请，如个人采购或服务，或者请假。</w:t>
      </w:r>
    </w:p>
    <w:p w:rsidR="00B10A08" w:rsidRPr="00873CB5" w:rsidRDefault="00B10A08" w:rsidP="008A355D">
      <w:pPr>
        <w:pStyle w:val="PURBullet-Indented"/>
        <w:numPr>
          <w:ilvl w:val="2"/>
          <w:numId w:val="18"/>
        </w:numPr>
        <w:ind w:left="900"/>
        <w:rPr>
          <w:rFonts w:eastAsia="SimSun" w:cs="Arial"/>
          <w:lang w:eastAsia="zh-CN"/>
        </w:rPr>
      </w:pPr>
      <w:r w:rsidRPr="00873CB5">
        <w:rPr>
          <w:rFonts w:eastAsia="SimSun" w:cs="Arial"/>
          <w:b/>
          <w:lang w:eastAsia="zh-CN"/>
        </w:rPr>
        <w:t>销售点（以下简称</w:t>
      </w:r>
      <w:r w:rsidRPr="00873CB5">
        <w:rPr>
          <w:rFonts w:eastAsia="SimSun" w:cs="Arial"/>
          <w:b/>
          <w:lang w:eastAsia="zh-CN"/>
        </w:rPr>
        <w:t>“POS”</w:t>
      </w:r>
      <w:r w:rsidRPr="00873CB5">
        <w:rPr>
          <w:rFonts w:eastAsia="SimSun" w:cs="Arial"/>
          <w:b/>
          <w:lang w:eastAsia="zh-CN"/>
        </w:rPr>
        <w:t>）设备：</w:t>
      </w:r>
      <w:r w:rsidRPr="00873CB5">
        <w:rPr>
          <w:rFonts w:eastAsia="SimSun" w:cs="Arial"/>
          <w:lang w:eastAsia="zh-CN"/>
        </w:rPr>
        <w:t>允许任意用户使用</w:t>
      </w:r>
      <w:r w:rsidRPr="00873CB5">
        <w:rPr>
          <w:rFonts w:eastAsia="SimSun" w:cs="Arial"/>
          <w:lang w:eastAsia="zh-CN"/>
        </w:rPr>
        <w:t xml:space="preserve"> POS </w:t>
      </w:r>
      <w:r w:rsidRPr="00873CB5">
        <w:rPr>
          <w:rFonts w:eastAsia="SimSun" w:cs="Arial"/>
          <w:lang w:eastAsia="zh-CN"/>
        </w:rPr>
        <w:t>设备访问系统数据库的许可。</w:t>
      </w:r>
      <w:r w:rsidRPr="00873CB5">
        <w:rPr>
          <w:rFonts w:eastAsia="SimSun" w:cs="Arial"/>
          <w:lang w:eastAsia="zh-CN"/>
        </w:rPr>
        <w:t xml:space="preserve">POS </w:t>
      </w:r>
      <w:r w:rsidRPr="00873CB5">
        <w:rPr>
          <w:rFonts w:eastAsia="SimSun" w:cs="Arial"/>
          <w:lang w:eastAsia="zh-CN"/>
        </w:rPr>
        <w:t>设备是指为完成客户销售或服务事务而用于访问系统数据库的设备；</w:t>
      </w:r>
      <w:r w:rsidRPr="00873CB5">
        <w:rPr>
          <w:rFonts w:eastAsia="SimSun" w:cs="Arial"/>
          <w:lang w:eastAsia="zh-CN"/>
        </w:rPr>
        <w:t xml:space="preserve">POS </w:t>
      </w:r>
      <w:r w:rsidRPr="00873CB5">
        <w:rPr>
          <w:rFonts w:eastAsia="SimSun" w:cs="Arial"/>
          <w:lang w:eastAsia="zh-CN"/>
        </w:rPr>
        <w:t>设备只能用于用户的零售点。</w:t>
      </w:r>
    </w:p>
    <w:p w:rsidR="009A4C7C" w:rsidRPr="00873CB5" w:rsidRDefault="009A4C7C" w:rsidP="009A4C7C">
      <w:pPr>
        <w:pStyle w:val="PURBlueStrong"/>
        <w:rPr>
          <w:rFonts w:eastAsia="SimSun" w:cs="Arial"/>
        </w:rPr>
      </w:pPr>
      <w:r w:rsidRPr="00873CB5">
        <w:rPr>
          <w:rFonts w:eastAsia="SimSun" w:cs="Arial"/>
        </w:rPr>
        <w:t xml:space="preserve">SAL </w:t>
      </w:r>
      <w:r w:rsidRPr="00873CB5">
        <w:rPr>
          <w:rFonts w:eastAsia="SimSun" w:cs="Arial"/>
        </w:rPr>
        <w:t>版本</w:t>
      </w:r>
    </w:p>
    <w:p w:rsidR="009A4C7C" w:rsidRPr="00873CB5" w:rsidRDefault="009A4C7C" w:rsidP="009A4C7C">
      <w:pPr>
        <w:pStyle w:val="PURBody-Indented"/>
        <w:rPr>
          <w:rFonts w:eastAsia="SimSun" w:cs="Arial"/>
        </w:rPr>
      </w:pPr>
      <w:r w:rsidRPr="00873CB5">
        <w:rPr>
          <w:rFonts w:eastAsia="SimSun" w:cs="Arial"/>
        </w:rPr>
        <w:t>您必须在两个</w:t>
      </w:r>
      <w:r w:rsidRPr="00873CB5">
        <w:rPr>
          <w:rFonts w:eastAsia="SimSun" w:cs="Arial"/>
        </w:rPr>
        <w:t xml:space="preserve"> Microsoft Dynamics SAL </w:t>
      </w:r>
      <w:r w:rsidRPr="00873CB5">
        <w:rPr>
          <w:rFonts w:eastAsia="SimSun" w:cs="Arial"/>
        </w:rPr>
        <w:t>版本中进行选择。您选择的</w:t>
      </w:r>
      <w:r w:rsidRPr="00873CB5">
        <w:rPr>
          <w:rFonts w:eastAsia="SimSun" w:cs="Arial"/>
        </w:rPr>
        <w:t xml:space="preserve"> SAL </w:t>
      </w:r>
      <w:r w:rsidRPr="00873CB5">
        <w:rPr>
          <w:rFonts w:eastAsia="SimSun" w:cs="Arial"/>
        </w:rPr>
        <w:t>版本适用于您的所有</w:t>
      </w:r>
      <w:r w:rsidRPr="00873CB5">
        <w:rPr>
          <w:rFonts w:eastAsia="SimSun" w:cs="Arial"/>
        </w:rPr>
        <w:t xml:space="preserve"> SAL</w:t>
      </w:r>
      <w:r w:rsidRPr="00873CB5">
        <w:rPr>
          <w:rFonts w:eastAsia="SimSun" w:cs="Arial"/>
        </w:rPr>
        <w:t>。</w:t>
      </w:r>
    </w:p>
    <w:p w:rsidR="009A4C7C" w:rsidRPr="00873CB5" w:rsidRDefault="009A4C7C" w:rsidP="009A4C7C">
      <w:pPr>
        <w:pStyle w:val="PURBody-Indented"/>
        <w:rPr>
          <w:rFonts w:eastAsia="SimSun" w:cs="Arial"/>
        </w:rPr>
      </w:pPr>
      <w:r w:rsidRPr="00873CB5">
        <w:rPr>
          <w:rFonts w:eastAsia="SimSun" w:cs="Arial"/>
        </w:rPr>
        <w:t>下列是</w:t>
      </w:r>
      <w:r w:rsidRPr="00873CB5">
        <w:rPr>
          <w:rFonts w:eastAsia="SimSun" w:cs="Arial"/>
        </w:rPr>
        <w:t xml:space="preserve"> Microsoft Dynamics AX 2012 </w:t>
      </w:r>
      <w:r w:rsidRPr="00873CB5">
        <w:rPr>
          <w:rFonts w:eastAsia="SimSun" w:cs="Arial"/>
        </w:rPr>
        <w:t>可用的</w:t>
      </w:r>
      <w:r w:rsidRPr="00873CB5">
        <w:rPr>
          <w:rFonts w:eastAsia="SimSun" w:cs="Arial"/>
        </w:rPr>
        <w:t xml:space="preserve"> SAL </w:t>
      </w:r>
      <w:r w:rsidRPr="00873CB5">
        <w:rPr>
          <w:rFonts w:eastAsia="SimSun" w:cs="Arial"/>
        </w:rPr>
        <w:t>版本：</w:t>
      </w:r>
    </w:p>
    <w:p w:rsidR="009A4C7C" w:rsidRPr="00873CB5" w:rsidRDefault="009A4C7C" w:rsidP="008A355D">
      <w:pPr>
        <w:pStyle w:val="PURBullet-Indented"/>
        <w:numPr>
          <w:ilvl w:val="0"/>
          <w:numId w:val="19"/>
        </w:numPr>
        <w:ind w:left="720"/>
        <w:rPr>
          <w:rFonts w:eastAsia="SimSun" w:cs="Arial"/>
        </w:rPr>
      </w:pPr>
      <w:r w:rsidRPr="00873CB5">
        <w:rPr>
          <w:rFonts w:eastAsia="SimSun" w:cs="Arial"/>
        </w:rPr>
        <w:t>Business Essentials Edition SAL</w:t>
      </w:r>
      <w:r w:rsidRPr="00873CB5">
        <w:rPr>
          <w:rFonts w:eastAsia="SimSun" w:cs="Arial"/>
        </w:rPr>
        <w:t>（仅适用于</w:t>
      </w:r>
      <w:r w:rsidRPr="00986414">
        <w:rPr>
          <w:rFonts w:ascii="SimSun" w:eastAsia="SimSun" w:hAnsi="SimSun" w:cs="Arial"/>
        </w:rPr>
        <w:t>“</w:t>
      </w:r>
      <w:r w:rsidRPr="00873CB5">
        <w:rPr>
          <w:rFonts w:eastAsia="SimSun" w:cs="Arial"/>
        </w:rPr>
        <w:t>完整用户</w:t>
      </w:r>
      <w:r w:rsidRPr="00986414">
        <w:rPr>
          <w:rFonts w:ascii="SimSun" w:eastAsia="SimSun" w:hAnsi="SimSun" w:cs="Arial"/>
        </w:rPr>
        <w:t>”</w:t>
      </w:r>
      <w:r w:rsidRPr="00873CB5">
        <w:rPr>
          <w:rFonts w:eastAsia="SimSun" w:cs="Arial"/>
        </w:rPr>
        <w:t>和</w:t>
      </w:r>
      <w:r w:rsidRPr="00986414">
        <w:rPr>
          <w:rFonts w:ascii="SimSun" w:eastAsia="SimSun" w:hAnsi="SimSun" w:cs="Arial"/>
        </w:rPr>
        <w:t>“</w:t>
      </w:r>
      <w:r w:rsidRPr="00873CB5">
        <w:rPr>
          <w:rFonts w:eastAsia="SimSun" w:cs="Arial"/>
        </w:rPr>
        <w:t>精简用户</w:t>
      </w:r>
      <w:r w:rsidRPr="00986414">
        <w:rPr>
          <w:rFonts w:ascii="SimSun" w:eastAsia="SimSun" w:hAnsi="SimSun" w:cs="Arial"/>
        </w:rPr>
        <w:t>”</w:t>
      </w:r>
      <w:r w:rsidRPr="00873CB5">
        <w:rPr>
          <w:rFonts w:eastAsia="SimSun" w:cs="Arial"/>
        </w:rPr>
        <w:t>类型）</w:t>
      </w:r>
    </w:p>
    <w:p w:rsidR="009A4C7C" w:rsidRPr="00873CB5" w:rsidRDefault="009A4C7C" w:rsidP="008A355D">
      <w:pPr>
        <w:pStyle w:val="PURBullet-Indented"/>
        <w:numPr>
          <w:ilvl w:val="0"/>
          <w:numId w:val="19"/>
        </w:numPr>
        <w:ind w:left="720"/>
        <w:rPr>
          <w:rFonts w:eastAsia="SimSun" w:cs="Arial"/>
        </w:rPr>
      </w:pPr>
      <w:r w:rsidRPr="00873CB5">
        <w:rPr>
          <w:rFonts w:eastAsia="SimSun" w:cs="Arial"/>
        </w:rPr>
        <w:t>Advance Management Edition SAL</w:t>
      </w:r>
      <w:r w:rsidRPr="00873CB5">
        <w:rPr>
          <w:rFonts w:eastAsia="SimSun" w:cs="Arial"/>
        </w:rPr>
        <w:t>（适用于所有</w:t>
      </w:r>
      <w:r w:rsidRPr="00873CB5">
        <w:rPr>
          <w:rFonts w:eastAsia="SimSun" w:cs="Arial"/>
        </w:rPr>
        <w:t xml:space="preserve"> SAL </w:t>
      </w:r>
      <w:r w:rsidRPr="00873CB5">
        <w:rPr>
          <w:rFonts w:eastAsia="SimSun" w:cs="Arial"/>
        </w:rPr>
        <w:t>类型）</w:t>
      </w:r>
    </w:p>
    <w:p w:rsidR="009A4C7C" w:rsidRPr="00873CB5" w:rsidRDefault="009A4C7C" w:rsidP="009A4C7C">
      <w:pPr>
        <w:pStyle w:val="PURBlueStrong"/>
        <w:rPr>
          <w:rFonts w:eastAsia="SimSun" w:cs="Arial"/>
          <w:lang w:eastAsia="zh-CN"/>
        </w:rPr>
      </w:pPr>
      <w:r w:rsidRPr="00873CB5">
        <w:rPr>
          <w:rFonts w:eastAsia="SimSun" w:cs="Arial"/>
        </w:rPr>
        <w:t>外部用户</w:t>
      </w:r>
    </w:p>
    <w:p w:rsidR="009A4C7C" w:rsidRPr="006C2324" w:rsidRDefault="009A4C7C" w:rsidP="006C2324">
      <w:pPr>
        <w:pStyle w:val="PURBody-Indented"/>
        <w:rPr>
          <w:rFonts w:eastAsia="SimSun" w:cs="Arial"/>
          <w:lang w:eastAsia="zh-CN"/>
        </w:rPr>
      </w:pPr>
      <w:r w:rsidRPr="006C2324">
        <w:rPr>
          <w:rFonts w:eastAsia="SimSun" w:cs="Arial"/>
        </w:rPr>
        <w:t>您无需为以下外部用户获得</w:t>
      </w:r>
      <w:r w:rsidRPr="006C2324">
        <w:rPr>
          <w:rFonts w:eastAsia="SimSun" w:cs="Arial"/>
        </w:rPr>
        <w:t xml:space="preserve"> SAL</w:t>
      </w:r>
      <w:r w:rsidRPr="006C2324">
        <w:rPr>
          <w:rFonts w:eastAsia="SimSun" w:cs="Arial"/>
        </w:rPr>
        <w:t>：未使用</w:t>
      </w:r>
      <w:r w:rsidRPr="006C2324">
        <w:rPr>
          <w:rFonts w:eastAsia="SimSun" w:cs="Arial"/>
        </w:rPr>
        <w:t xml:space="preserve"> Business Essentials Edition </w:t>
      </w:r>
      <w:r w:rsidRPr="006C2324">
        <w:rPr>
          <w:rFonts w:eastAsia="SimSun" w:cs="Arial"/>
        </w:rPr>
        <w:t>或</w:t>
      </w:r>
      <w:r w:rsidRPr="006C2324">
        <w:rPr>
          <w:rFonts w:eastAsia="SimSun" w:cs="Arial"/>
        </w:rPr>
        <w:t xml:space="preserve"> Advanced Management Edition </w:t>
      </w:r>
      <w:r w:rsidRPr="006C2324">
        <w:rPr>
          <w:rFonts w:eastAsia="SimSun" w:cs="Arial"/>
        </w:rPr>
        <w:t>客户端软件访问</w:t>
      </w:r>
      <w:r w:rsidRPr="006C2324">
        <w:rPr>
          <w:rFonts w:eastAsia="SimSun" w:cs="Arial"/>
        </w:rPr>
        <w:t xml:space="preserve"> Microsoft</w:t>
      </w:r>
      <w:r w:rsidR="006C2324">
        <w:rPr>
          <w:rFonts w:eastAsia="SimSun" w:cs="Arial"/>
        </w:rPr>
        <w:t> </w:t>
      </w:r>
      <w:r w:rsidRPr="006C2324">
        <w:rPr>
          <w:rFonts w:eastAsia="SimSun" w:cs="Arial"/>
        </w:rPr>
        <w:t xml:space="preserve">Dynamics AX 2012 </w:t>
      </w:r>
      <w:r w:rsidRPr="006C2324">
        <w:rPr>
          <w:rFonts w:eastAsia="SimSun" w:cs="Arial"/>
        </w:rPr>
        <w:t>的外部用户；仅为提供与审计过程相关的补充专业会计或记帐服务而</w:t>
      </w:r>
      <w:r w:rsidRPr="006C2324">
        <w:rPr>
          <w:rFonts w:eastAsia="SimSun" w:cs="Arial"/>
          <w:szCs w:val="18"/>
          <w:bdr w:val="none" w:sz="0" w:space="0" w:color="auto" w:frame="1"/>
        </w:rPr>
        <w:t>使用客户端软件访问</w:t>
      </w:r>
      <w:r w:rsidRPr="006C2324">
        <w:rPr>
          <w:rFonts w:eastAsia="SimSun" w:cs="Arial"/>
          <w:szCs w:val="18"/>
          <w:bdr w:val="none" w:sz="0" w:space="0" w:color="auto" w:frame="1"/>
        </w:rPr>
        <w:t xml:space="preserve"> Microsoft</w:t>
      </w:r>
      <w:r w:rsidR="006C2324">
        <w:rPr>
          <w:rFonts w:eastAsia="SimSun" w:cs="Arial"/>
          <w:szCs w:val="18"/>
          <w:bdr w:val="none" w:sz="0" w:space="0" w:color="auto" w:frame="1"/>
        </w:rPr>
        <w:t> </w:t>
      </w:r>
      <w:r w:rsidRPr="006C2324">
        <w:rPr>
          <w:rFonts w:eastAsia="SimSun" w:cs="Arial"/>
          <w:szCs w:val="18"/>
          <w:bdr w:val="none" w:sz="0" w:space="0" w:color="auto" w:frame="1"/>
        </w:rPr>
        <w:t xml:space="preserve">Dynamics AX 2012 </w:t>
      </w:r>
      <w:r w:rsidRPr="006C2324">
        <w:rPr>
          <w:rFonts w:eastAsia="SimSun" w:cs="Arial"/>
          <w:szCs w:val="18"/>
          <w:bdr w:val="none" w:sz="0" w:space="0" w:color="auto" w:frame="1"/>
        </w:rPr>
        <w:t>的外部用户。</w:t>
      </w:r>
      <w:r w:rsidRPr="006C2324">
        <w:rPr>
          <w:rFonts w:ascii="SimSun" w:eastAsia="SimSun" w:hAnsi="SimSun" w:cs="Arial"/>
          <w:lang w:eastAsia="zh-CN"/>
        </w:rPr>
        <w:t>“</w:t>
      </w:r>
      <w:r w:rsidRPr="006C2324">
        <w:rPr>
          <w:rFonts w:eastAsia="SimSun" w:cs="Arial"/>
          <w:lang w:eastAsia="zh-CN"/>
        </w:rPr>
        <w:t>外部用户</w:t>
      </w:r>
      <w:r w:rsidRPr="006C2324">
        <w:rPr>
          <w:rFonts w:ascii="SimSun" w:eastAsia="SimSun" w:hAnsi="SimSun" w:cs="Arial"/>
          <w:lang w:eastAsia="zh-CN"/>
        </w:rPr>
        <w:t>”</w:t>
      </w:r>
      <w:r w:rsidRPr="006C2324">
        <w:rPr>
          <w:rFonts w:eastAsia="SimSun" w:cs="Arial"/>
          <w:lang w:eastAsia="zh-CN"/>
        </w:rPr>
        <w:t>指除以下用户之外的任何用户：</w:t>
      </w:r>
      <w:r w:rsidRPr="006C2324">
        <w:rPr>
          <w:rFonts w:eastAsia="SimSun" w:cs="Arial"/>
          <w:lang w:eastAsia="zh-CN"/>
        </w:rPr>
        <w:t xml:space="preserve">(i) </w:t>
      </w:r>
      <w:r w:rsidRPr="006C2324">
        <w:rPr>
          <w:rFonts w:eastAsia="SimSun" w:cs="Arial"/>
          <w:lang w:eastAsia="zh-CN"/>
        </w:rPr>
        <w:t>客户或客户关联公司的员工；</w:t>
      </w:r>
      <w:r w:rsidRPr="006C2324">
        <w:rPr>
          <w:rFonts w:eastAsia="SimSun" w:cs="Arial"/>
          <w:lang w:eastAsia="zh-CN"/>
        </w:rPr>
        <w:t xml:space="preserve">(ii) </w:t>
      </w:r>
      <w:r w:rsidRPr="006C2324">
        <w:rPr>
          <w:rFonts w:eastAsia="SimSun" w:cs="Arial"/>
          <w:lang w:eastAsia="zh-CN"/>
        </w:rPr>
        <w:t>客户或客户关联公司的现场承包商和代理商。</w:t>
      </w:r>
    </w:p>
    <w:p w:rsidR="009A4C7C" w:rsidRPr="00873CB5" w:rsidRDefault="009A4C7C" w:rsidP="009A4C7C">
      <w:pPr>
        <w:pStyle w:val="PURBlueStrong"/>
        <w:rPr>
          <w:rFonts w:eastAsia="SimSun" w:cs="Arial"/>
          <w:lang w:eastAsia="zh-CN"/>
        </w:rPr>
      </w:pPr>
      <w:r w:rsidRPr="00873CB5">
        <w:rPr>
          <w:rStyle w:val="PURBlueStrongChar"/>
          <w:rFonts w:eastAsia="SimSun" w:cs="Arial"/>
          <w:smallCaps/>
          <w:lang w:eastAsia="zh-CN"/>
        </w:rPr>
        <w:t>检验要求。</w:t>
      </w:r>
    </w:p>
    <w:p w:rsidR="009A4C7C" w:rsidRPr="00873CB5" w:rsidRDefault="009A4C7C" w:rsidP="00347596">
      <w:pPr>
        <w:pStyle w:val="PURBody-Indented"/>
        <w:rPr>
          <w:rFonts w:eastAsia="SimSun" w:cs="Arial"/>
          <w:lang w:eastAsia="zh-CN"/>
        </w:rPr>
      </w:pPr>
      <w:r w:rsidRPr="00873CB5">
        <w:rPr>
          <w:rFonts w:eastAsia="SimSun" w:cs="Arial"/>
          <w:lang w:eastAsia="zh-CN"/>
        </w:rPr>
        <w:t>为了获得软件许可并使用该软件，您（以及您的所有使用该软件的关联公司）必须符合</w:t>
      </w:r>
      <w:r w:rsidR="00347596" w:rsidRPr="008F7CB0">
        <w:rPr>
          <w:rStyle w:val="Hyperlink"/>
          <w:lang w:eastAsia="zh-CN"/>
        </w:rPr>
        <w:t>http://</w:t>
      </w:r>
      <w:hyperlink r:id="rId110"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上针对特定软件规定的最低检验要求或者由软件产品经销商规定的最低检验要求。您必须通过</w:t>
      </w:r>
      <w:r w:rsidR="00347596" w:rsidRPr="008F7CB0">
        <w:rPr>
          <w:rStyle w:val="Hyperlink"/>
          <w:lang w:eastAsia="zh-CN"/>
        </w:rPr>
        <w:t>http://</w:t>
      </w:r>
      <w:hyperlink r:id="rId111"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cs="Arial"/>
          <w:lang w:eastAsia="zh-CN"/>
        </w:rPr>
        <w:t>天内，必须另有一位员工用户通过检验要求。我们可能会随时更改检验要求。但是，检验要求的任何增加内容将在您收到我们的书面通知一年后才生效。</w:t>
      </w:r>
    </w:p>
    <w:p w:rsidR="009A4C7C" w:rsidRPr="00873CB5" w:rsidRDefault="009A4C7C" w:rsidP="009A4C7C">
      <w:pPr>
        <w:pStyle w:val="PURBlueStrong"/>
        <w:rPr>
          <w:rStyle w:val="PURBlueStrongChar"/>
          <w:rFonts w:eastAsia="SimSun" w:cs="Arial"/>
          <w:smallCaps/>
          <w:lang w:eastAsia="zh-CN"/>
        </w:rPr>
      </w:pPr>
      <w:r w:rsidRPr="00873CB5">
        <w:rPr>
          <w:rStyle w:val="PURBlueStrongChar"/>
          <w:rFonts w:eastAsia="SimSun" w:cs="Arial"/>
          <w:smallCaps/>
          <w:lang w:eastAsia="zh-CN"/>
        </w:rPr>
        <w:t>许可密钥</w:t>
      </w:r>
    </w:p>
    <w:p w:rsidR="009A4C7C" w:rsidRPr="00873CB5" w:rsidRDefault="009A4C7C" w:rsidP="00347596">
      <w:pPr>
        <w:pStyle w:val="PURBody-Indented"/>
        <w:rPr>
          <w:rFonts w:eastAsia="SimSun" w:cs="Arial"/>
          <w:lang w:eastAsia="zh-CN"/>
        </w:rPr>
      </w:pPr>
      <w:r w:rsidRPr="00873CB5">
        <w:rPr>
          <w:rFonts w:eastAsia="SimSun" w:cs="Arial"/>
          <w:lang w:eastAsia="zh-CN"/>
        </w:rPr>
        <w:t>为了安装软件和使用软件的功能，您必须从</w:t>
      </w:r>
      <w:r w:rsidRPr="00873CB5">
        <w:rPr>
          <w:rFonts w:eastAsia="SimSun" w:cs="Arial"/>
          <w:lang w:eastAsia="zh-CN"/>
        </w:rPr>
        <w:t xml:space="preserve"> Microsoft </w:t>
      </w:r>
      <w:r w:rsidRPr="00873CB5">
        <w:rPr>
          <w:rFonts w:eastAsia="SimSun" w:cs="Arial"/>
          <w:lang w:eastAsia="zh-CN"/>
        </w:rPr>
        <w:t>获得相应的许可密钥。获得此类许可密钥的步骤将公布在</w:t>
      </w:r>
      <w:r w:rsidR="00347596" w:rsidRPr="008F7CB0">
        <w:rPr>
          <w:rStyle w:val="Hyperlink"/>
          <w:lang w:eastAsia="zh-CN"/>
        </w:rPr>
        <w:t>http://</w:t>
      </w:r>
      <w:hyperlink r:id="rId112"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上或由您的经销商提供。</w:t>
      </w:r>
    </w:p>
    <w:p w:rsidR="00EF5E54" w:rsidRDefault="00EF5E54" w:rsidP="00EF5E54">
      <w:pPr>
        <w:pStyle w:val="PURBlueStrong"/>
        <w:keepNext w:val="0"/>
        <w:keepLines w:val="0"/>
        <w:spacing w:line="220" w:lineRule="exact"/>
        <w:rPr>
          <w:rStyle w:val="PURBlueStrongChar"/>
          <w:rFonts w:eastAsia="SimSun" w:cs="Arial"/>
          <w:smallCaps/>
          <w:lang w:eastAsia="zh-CN"/>
        </w:rPr>
      </w:pPr>
    </w:p>
    <w:p w:rsidR="009A4C7C" w:rsidRPr="00873CB5" w:rsidRDefault="009A4C7C" w:rsidP="00CA7544">
      <w:pPr>
        <w:pStyle w:val="PURBlueStrong"/>
        <w:spacing w:line="220" w:lineRule="exact"/>
        <w:rPr>
          <w:rStyle w:val="PURBlueStrongChar"/>
          <w:rFonts w:eastAsia="SimSun" w:cs="Arial"/>
          <w:smallCaps/>
        </w:rPr>
      </w:pPr>
      <w:r w:rsidRPr="00873CB5">
        <w:rPr>
          <w:rStyle w:val="PURBlueStrongChar"/>
          <w:rFonts w:eastAsia="SimSun" w:cs="Arial"/>
          <w:smallCaps/>
        </w:rPr>
        <w:lastRenderedPageBreak/>
        <w:t>本地化和翻译</w:t>
      </w:r>
    </w:p>
    <w:p w:rsidR="009A4C7C" w:rsidRPr="00873CB5" w:rsidRDefault="009A4C7C" w:rsidP="009A4C7C">
      <w:pPr>
        <w:pStyle w:val="PURBody-Indented"/>
        <w:rPr>
          <w:rFonts w:eastAsia="SimSun" w:cs="Arial"/>
          <w:color w:val="00467F"/>
          <w:u w:val="single"/>
        </w:rPr>
      </w:pPr>
      <w:r w:rsidRPr="00873CB5">
        <w:rPr>
          <w:rFonts w:eastAsia="SimSun" w:cs="Arial"/>
        </w:rPr>
        <w:t>单击以下超链接，了解</w:t>
      </w:r>
      <w:r w:rsidRPr="00873CB5">
        <w:rPr>
          <w:rFonts w:eastAsia="SimSun" w:cs="Arial"/>
        </w:rPr>
        <w:t xml:space="preserve"> Microsoft </w:t>
      </w:r>
      <w:r w:rsidRPr="00873CB5">
        <w:rPr>
          <w:rFonts w:eastAsia="SimSun" w:cs="Arial"/>
        </w:rPr>
        <w:t>已经进行本地化并已普遍提供的地理区域和语言列表：</w:t>
      </w:r>
      <w:hyperlink r:id="rId113" w:history="1">
        <w:r w:rsidRPr="00CA5274">
          <w:rPr>
            <w:rStyle w:val="Hyperlink"/>
            <w:rFonts w:eastAsia="SimSun" w:cs="Arial"/>
          </w:rPr>
          <w:t>http://www.microsoft.com/dynamics/en/us/products/ax-availability.aspx</w:t>
        </w:r>
      </w:hyperlink>
      <w:r w:rsidRPr="00873CB5">
        <w:rPr>
          <w:rFonts w:eastAsia="SimSun" w:cs="Arial"/>
        </w:rPr>
        <w:t>。</w:t>
      </w:r>
    </w:p>
    <w:p w:rsidR="009A4C7C" w:rsidRPr="00873CB5" w:rsidRDefault="00D32E55" w:rsidP="009A4C7C">
      <w:pPr>
        <w:pStyle w:val="PURBody-Indented"/>
        <w:rPr>
          <w:rFonts w:eastAsia="SimSun" w:cs="Arial"/>
          <w:lang w:eastAsia="zh-CN"/>
        </w:rPr>
      </w:pPr>
      <w:r w:rsidRPr="00873CB5">
        <w:rPr>
          <w:rFonts w:eastAsia="SimSun" w:cs="Arial"/>
        </w:rPr>
        <w:t>该软件包含一些专门针对已本地化的地理区域推出的特性和功能，用于满足特定的税收、金融或会计法律和</w:t>
      </w:r>
      <w:r w:rsidRPr="00873CB5">
        <w:rPr>
          <w:rFonts w:eastAsia="SimSun" w:cs="Arial"/>
        </w:rPr>
        <w:t>/</w:t>
      </w:r>
      <w:r w:rsidRPr="00873CB5">
        <w:rPr>
          <w:rFonts w:eastAsia="SimSun" w:cs="Arial"/>
        </w:rPr>
        <w:t>或法规及商业要求。</w:t>
      </w:r>
      <w:r w:rsidR="00AA6344">
        <w:rPr>
          <w:rFonts w:eastAsia="SimSun" w:cs="Arial"/>
        </w:rPr>
        <w:br/>
      </w:r>
      <w:r w:rsidRPr="00873CB5">
        <w:rPr>
          <w:rFonts w:eastAsia="SimSun" w:cs="Arial"/>
          <w:lang w:eastAsia="zh-CN"/>
        </w:rPr>
        <w:t>法律和法规因地区而异，该软件不能满足这些地区的所有法律、法规或商业需求。</w:t>
      </w:r>
    </w:p>
    <w:p w:rsidR="009A4C7C" w:rsidRPr="00873CB5" w:rsidRDefault="009A4C7C" w:rsidP="009A4C7C">
      <w:pPr>
        <w:pStyle w:val="PURBody-Indented"/>
        <w:rPr>
          <w:rFonts w:eastAsia="SimSun" w:cs="Arial"/>
          <w:lang w:eastAsia="zh-CN"/>
        </w:rPr>
      </w:pPr>
      <w:r w:rsidRPr="00873CB5">
        <w:rPr>
          <w:rFonts w:eastAsia="SimSun" w:cs="Arial"/>
          <w:lang w:eastAsia="zh-CN"/>
        </w:rPr>
        <w:t xml:space="preserve">Microsoft </w:t>
      </w:r>
      <w:r w:rsidRPr="00873CB5">
        <w:rPr>
          <w:rFonts w:eastAsia="SimSun" w:cs="Arial"/>
          <w:lang w:eastAsia="zh-CN"/>
        </w:rPr>
        <w:t>了解到，在某些情况下，您可能需要在其他地区使用在特定地区已本地化和</w:t>
      </w:r>
      <w:r w:rsidRPr="00873CB5">
        <w:rPr>
          <w:rFonts w:eastAsia="SimSun" w:cs="Arial"/>
          <w:lang w:eastAsia="zh-CN"/>
        </w:rPr>
        <w:t>/</w:t>
      </w:r>
      <w:r w:rsidRPr="00873CB5">
        <w:rPr>
          <w:rFonts w:eastAsia="SimSun" w:cs="Arial"/>
          <w:lang w:eastAsia="zh-CN"/>
        </w:rPr>
        <w:t>或翻译的特定模块或功能。由于法律和法规因地区而异，因此法律或法规的差异可能会影响在未创建所需功能的地区使用该功能。如果在</w:t>
      </w:r>
      <w:r w:rsidRPr="00873CB5">
        <w:rPr>
          <w:rFonts w:eastAsia="SimSun" w:cs="Arial"/>
          <w:lang w:eastAsia="zh-CN"/>
        </w:rPr>
        <w:t xml:space="preserve"> Microsoft </w:t>
      </w:r>
      <w:r w:rsidRPr="00873CB5">
        <w:rPr>
          <w:rFonts w:eastAsia="SimSun" w:cs="Arial"/>
          <w:lang w:eastAsia="zh-CN"/>
        </w:rPr>
        <w:t>已创建并普遍商业提供任何本地化或翻译版本的</w:t>
      </w:r>
      <w:r w:rsidRPr="00873CB5">
        <w:rPr>
          <w:rFonts w:eastAsia="SimSun" w:cs="Arial"/>
          <w:lang w:eastAsia="zh-CN"/>
        </w:rPr>
        <w:t xml:space="preserve"> Microsoft Dynamics </w:t>
      </w:r>
      <w:r w:rsidRPr="00873CB5">
        <w:rPr>
          <w:rFonts w:eastAsia="SimSun" w:cs="Arial"/>
          <w:lang w:eastAsia="zh-CN"/>
        </w:rPr>
        <w:t>软件或服务的地区之外使用此软件（包括通过此软件提供的任何在线服务），</w:t>
      </w:r>
      <w:r w:rsidRPr="00873CB5">
        <w:rPr>
          <w:rFonts w:eastAsia="SimSun" w:cs="Arial"/>
          <w:lang w:eastAsia="zh-CN"/>
        </w:rPr>
        <w:t xml:space="preserve">Microsoft </w:t>
      </w:r>
      <w:r w:rsidRPr="00873CB5">
        <w:rPr>
          <w:rFonts w:eastAsia="SimSun" w:cs="Arial"/>
          <w:lang w:eastAsia="zh-CN"/>
        </w:rPr>
        <w:t>不会对其性能或适用性作出任何声明、保证、担保（明示、默示或以其他方式）或保障。请咨询要使用此软件的地理区域的税务专家，</w:t>
      </w:r>
      <w:r w:rsidR="00AA6344">
        <w:rPr>
          <w:rFonts w:eastAsia="SimSun" w:cs="Arial"/>
          <w:lang w:eastAsia="zh-CN"/>
        </w:rPr>
        <w:br/>
      </w:r>
      <w:r w:rsidRPr="00873CB5">
        <w:rPr>
          <w:rFonts w:eastAsia="SimSun" w:cs="Arial"/>
          <w:lang w:eastAsia="zh-CN"/>
        </w:rPr>
        <w:t>确认该功能是否适用于该地区。</w:t>
      </w:r>
    </w:p>
    <w:p w:rsidR="009A4C7C" w:rsidRPr="00873CB5" w:rsidRDefault="009A4C7C" w:rsidP="009A4C7C">
      <w:pPr>
        <w:pStyle w:val="PURBody-Indented"/>
        <w:rPr>
          <w:rFonts w:eastAsia="SimSun" w:cs="Arial"/>
          <w:lang w:eastAsia="zh-CN"/>
        </w:rPr>
      </w:pPr>
      <w:r w:rsidRPr="00873CB5">
        <w:rPr>
          <w:rFonts w:eastAsia="SimSun" w:cs="Arial"/>
          <w:lang w:eastAsia="zh-CN"/>
        </w:rPr>
        <w:t>如果您希望对软件进行本地化和</w:t>
      </w:r>
      <w:r w:rsidRPr="00873CB5">
        <w:rPr>
          <w:rFonts w:eastAsia="SimSun" w:cs="Arial"/>
          <w:lang w:eastAsia="zh-CN"/>
        </w:rPr>
        <w:t>/</w:t>
      </w:r>
      <w:r w:rsidRPr="00873CB5">
        <w:rPr>
          <w:rFonts w:eastAsia="SimSun" w:cs="Arial"/>
          <w:lang w:eastAsia="zh-CN"/>
        </w:rPr>
        <w:t>或翻译，必须拥有最新且有效的</w:t>
      </w:r>
      <w:r w:rsidRPr="00986414">
        <w:rPr>
          <w:rFonts w:ascii="SimSun" w:eastAsia="SimSun" w:hAnsi="SimSun" w:cs="Arial"/>
          <w:lang w:eastAsia="zh-CN"/>
        </w:rPr>
        <w:t>“</w:t>
      </w:r>
      <w:r w:rsidRPr="00873CB5">
        <w:rPr>
          <w:rFonts w:eastAsia="SimSun" w:cs="Arial"/>
          <w:lang w:eastAsia="zh-CN"/>
        </w:rPr>
        <w:t>主要合作伙伴本地化和翻译许可协议</w:t>
      </w:r>
      <w:r w:rsidRPr="00986414">
        <w:rPr>
          <w:rFonts w:ascii="SimSun" w:eastAsia="SimSun" w:hAnsi="SimSun" w:cs="Arial"/>
          <w:lang w:eastAsia="zh-CN"/>
        </w:rPr>
        <w:t>”</w:t>
      </w:r>
      <w:r w:rsidRPr="00873CB5">
        <w:rPr>
          <w:rFonts w:eastAsia="SimSun" w:cs="Arial"/>
          <w:lang w:eastAsia="zh-CN"/>
        </w:rPr>
        <w:t>（以下简称</w:t>
      </w:r>
      <w:r w:rsidRPr="00873CB5">
        <w:rPr>
          <w:rFonts w:eastAsia="SimSun" w:cs="Arial"/>
          <w:lang w:eastAsia="zh-CN"/>
        </w:rPr>
        <w:t>“MPLLA”</w:t>
      </w:r>
      <w:r w:rsidRPr="00873CB5">
        <w:rPr>
          <w:rFonts w:eastAsia="SimSun" w:cs="Arial"/>
          <w:lang w:eastAsia="zh-CN"/>
        </w:rPr>
        <w:t>）。</w:t>
      </w:r>
      <w:r w:rsidR="007C3E40">
        <w:rPr>
          <w:rFonts w:eastAsia="SimSun" w:cs="Arial"/>
          <w:lang w:eastAsia="zh-CN"/>
        </w:rPr>
        <w:br/>
      </w:r>
      <w:r w:rsidRPr="00873CB5">
        <w:rPr>
          <w:rFonts w:eastAsia="SimSun" w:cs="Arial"/>
          <w:lang w:eastAsia="zh-CN"/>
        </w:rPr>
        <w:t>如需关于</w:t>
      </w:r>
      <w:r w:rsidRPr="00873CB5">
        <w:rPr>
          <w:rFonts w:eastAsia="SimSun" w:cs="Arial"/>
          <w:lang w:eastAsia="zh-CN"/>
        </w:rPr>
        <w:t xml:space="preserve"> MPLLA </w:t>
      </w:r>
      <w:r w:rsidRPr="00873CB5">
        <w:rPr>
          <w:rFonts w:eastAsia="SimSun" w:cs="Arial"/>
          <w:lang w:eastAsia="zh-CN"/>
        </w:rPr>
        <w:t>及</w:t>
      </w:r>
      <w:r w:rsidRPr="00873CB5">
        <w:rPr>
          <w:rFonts w:eastAsia="SimSun" w:cs="Arial"/>
          <w:lang w:eastAsia="zh-CN"/>
        </w:rPr>
        <w:t xml:space="preserve"> Microsoft Dynamics </w:t>
      </w:r>
      <w:r w:rsidRPr="00873CB5">
        <w:rPr>
          <w:rFonts w:eastAsia="SimSun" w:cs="Arial"/>
          <w:lang w:eastAsia="zh-CN"/>
        </w:rPr>
        <w:t>合作伙伴本地化和翻译许可计划的更多信息，请访问</w:t>
      </w:r>
      <w:r w:rsidRPr="00873CB5">
        <w:rPr>
          <w:rFonts w:eastAsia="SimSun" w:cs="Arial"/>
          <w:lang w:eastAsia="zh-CN"/>
        </w:rPr>
        <w:t xml:space="preserve"> </w:t>
      </w:r>
      <w:hyperlink r:id="rId114" w:history="1">
        <w:r w:rsidRPr="00CA5274">
          <w:rPr>
            <w:rStyle w:val="Hyperlink"/>
            <w:rFonts w:eastAsia="SimSun" w:cs="Arial"/>
            <w:lang w:eastAsia="zh-CN"/>
          </w:rPr>
          <w:t>https://mbs.microsoft.com/partnersource/partneressentials/pllp</w:t>
        </w:r>
      </w:hyperlink>
      <w:r w:rsidRPr="00873CB5">
        <w:rPr>
          <w:rFonts w:eastAsia="SimSun" w:cs="Arial"/>
          <w:lang w:eastAsia="zh-CN"/>
        </w:rPr>
        <w:t xml:space="preserve"> </w:t>
      </w:r>
      <w:r w:rsidRPr="00873CB5">
        <w:rPr>
          <w:rFonts w:eastAsia="SimSun" w:cs="Arial"/>
          <w:lang w:eastAsia="zh-CN"/>
        </w:rPr>
        <w:t>或联系您的合作伙伴客户经理。</w:t>
      </w:r>
    </w:p>
    <w:p w:rsidR="00893CE7" w:rsidRPr="00873CB5" w:rsidRDefault="0099372B" w:rsidP="00CA7544">
      <w:pPr>
        <w:pStyle w:val="PURBody-Indented"/>
        <w:keepNext/>
        <w:keepLines/>
        <w:spacing w:before="240" w:after="240"/>
        <w:ind w:left="274"/>
        <w:jc w:val="right"/>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2733A7" w:rsidRPr="00873CB5" w:rsidRDefault="002733A7" w:rsidP="002733A7">
      <w:pPr>
        <w:pStyle w:val="PURProductName"/>
        <w:rPr>
          <w:rFonts w:eastAsia="SimSun" w:cs="Arial"/>
          <w:lang w:eastAsia="zh-CN"/>
        </w:rPr>
      </w:pPr>
      <w:bookmarkStart w:id="379" w:name="_Toc299519126"/>
      <w:bookmarkStart w:id="380" w:name="_Toc299531558"/>
      <w:bookmarkStart w:id="381" w:name="_Toc299531882"/>
      <w:bookmarkStart w:id="382" w:name="_Toc299957165"/>
      <w:bookmarkStart w:id="383" w:name="_Toc317072167"/>
      <w:bookmarkStart w:id="384" w:name="_Toc317160737"/>
      <w:bookmarkStart w:id="385" w:name="_Toc299519125"/>
      <w:bookmarkStart w:id="386" w:name="_Toc299531557"/>
      <w:bookmarkStart w:id="387" w:name="_Toc299531881"/>
      <w:bookmarkStart w:id="388" w:name="_Toc299957164"/>
      <w:r w:rsidRPr="00873CB5">
        <w:rPr>
          <w:rFonts w:eastAsia="SimSun" w:cs="Arial"/>
          <w:lang w:eastAsia="zh-CN"/>
        </w:rPr>
        <w:t>Microsoft Dynamics C5 2012</w:t>
      </w:r>
      <w:bookmarkEnd w:id="379"/>
      <w:bookmarkEnd w:id="380"/>
      <w:bookmarkEnd w:id="381"/>
      <w:bookmarkEnd w:id="382"/>
      <w:bookmarkEnd w:id="383"/>
      <w:bookmarkEnd w:id="384"/>
      <w:r w:rsidR="00803447" w:rsidRPr="00873CB5">
        <w:rPr>
          <w:rFonts w:eastAsia="SimSun" w:cs="Arial"/>
        </w:rPr>
        <w:fldChar w:fldCharType="begin"/>
      </w:r>
      <w:r w:rsidRPr="00873CB5">
        <w:rPr>
          <w:rFonts w:eastAsia="SimSun" w:cs="Arial"/>
          <w:lang w:eastAsia="zh-CN"/>
        </w:rPr>
        <w:instrText xml:space="preserve">XE "Microsoft Dynamics C5 2012" </w:instrText>
      </w:r>
      <w:r w:rsidR="00803447" w:rsidRPr="00873CB5">
        <w:rPr>
          <w:rFonts w:eastAsia="SimSun" w:cs="Arial"/>
        </w:rPr>
        <w:fldChar w:fldCharType="end"/>
      </w:r>
    </w:p>
    <w:p w:rsidR="002733A7" w:rsidRPr="00873CB5" w:rsidRDefault="002733A7" w:rsidP="002733A7">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p w:rsidR="002733A7" w:rsidRPr="00873CB5" w:rsidRDefault="002733A7" w:rsidP="002733A7">
      <w:pPr>
        <w:pStyle w:val="PURBody"/>
        <w:rPr>
          <w:rFonts w:eastAsia="SimSun" w:cs="Arial"/>
        </w:rPr>
      </w:pPr>
      <w:r w:rsidRPr="00873CB5">
        <w:rPr>
          <w:rFonts w:eastAsia="SimSun" w:cs="Arial"/>
        </w:rPr>
        <w:t>仅适用于冰岛和丹麦</w:t>
      </w:r>
    </w:p>
    <w:tbl>
      <w:tblPr>
        <w:tblW w:w="4802" w:type="pct"/>
        <w:tblInd w:w="114" w:type="dxa"/>
        <w:tblBorders>
          <w:top w:val="single" w:sz="4" w:space="0" w:color="auto"/>
        </w:tblBorders>
        <w:tblCellMar>
          <w:top w:w="29" w:type="dxa"/>
          <w:left w:w="115" w:type="dxa"/>
          <w:bottom w:w="29" w:type="dxa"/>
          <w:right w:w="115" w:type="dxa"/>
        </w:tblCellMar>
        <w:tblLook w:val="04A0" w:firstRow="1" w:lastRow="0" w:firstColumn="1" w:lastColumn="0" w:noHBand="0" w:noVBand="1"/>
      </w:tblPr>
      <w:tblGrid>
        <w:gridCol w:w="5413"/>
        <w:gridCol w:w="5180"/>
      </w:tblGrid>
      <w:tr w:rsidR="002733A7" w:rsidRPr="00873CB5" w:rsidTr="00CA7544">
        <w:tc>
          <w:tcPr>
            <w:tcW w:w="2555" w:type="pct"/>
          </w:tcPr>
          <w:p w:rsidR="002733A7" w:rsidRPr="00873CB5" w:rsidRDefault="002733A7" w:rsidP="005F6596">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443" w:type="pct"/>
          </w:tcPr>
          <w:p w:rsidR="002733A7" w:rsidRPr="00873CB5" w:rsidRDefault="002733A7" w:rsidP="005F6596">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2733A7" w:rsidRPr="00873CB5" w:rsidTr="00CA7544">
        <w:tc>
          <w:tcPr>
            <w:tcW w:w="2555" w:type="pct"/>
          </w:tcPr>
          <w:p w:rsidR="002733A7" w:rsidRPr="00873CB5" w:rsidRDefault="006B55FB" w:rsidP="005F6596">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443" w:type="pct"/>
          </w:tcPr>
          <w:p w:rsidR="002733A7" w:rsidRPr="00873CB5" w:rsidRDefault="002733A7" w:rsidP="005F6596">
            <w:pPr>
              <w:pStyle w:val="PURLMSH"/>
              <w:rPr>
                <w:rFonts w:ascii="Arial" w:eastAsia="SimSun" w:hAnsi="Arial" w:cs="Arial"/>
                <w:lang w:eastAsia="zh-CN"/>
              </w:rPr>
            </w:pPr>
          </w:p>
        </w:tc>
      </w:tr>
      <w:tr w:rsidR="002733A7" w:rsidRPr="00873CB5" w:rsidTr="00CA7544">
        <w:tc>
          <w:tcPr>
            <w:tcW w:w="5000" w:type="pct"/>
            <w:gridSpan w:val="2"/>
            <w:shd w:val="clear" w:color="auto" w:fill="E5EEF7"/>
          </w:tcPr>
          <w:p w:rsidR="002733A7" w:rsidRPr="00873CB5" w:rsidRDefault="002733A7" w:rsidP="005F6596">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2733A7" w:rsidRPr="00873CB5" w:rsidTr="00CA7544">
        <w:tc>
          <w:tcPr>
            <w:tcW w:w="5000" w:type="pct"/>
            <w:gridSpan w:val="2"/>
          </w:tcPr>
          <w:p w:rsidR="002733A7" w:rsidRPr="00873CB5" w:rsidRDefault="002733A7" w:rsidP="005F6596">
            <w:pPr>
              <w:pStyle w:val="PURBody"/>
              <w:rPr>
                <w:rFonts w:eastAsia="SimSun" w:cs="Arial"/>
              </w:rPr>
            </w:pPr>
            <w:r w:rsidRPr="00873CB5">
              <w:rPr>
                <w:rFonts w:eastAsia="SimSun" w:cs="Arial"/>
                <w:b/>
              </w:rPr>
              <w:t>您需要：</w:t>
            </w:r>
          </w:p>
          <w:p w:rsidR="002733A7" w:rsidRPr="00873CB5" w:rsidRDefault="002733A7" w:rsidP="00EC4991">
            <w:pPr>
              <w:pStyle w:val="PURBullet-Indented"/>
              <w:rPr>
                <w:rFonts w:eastAsia="SimSun" w:cs="Arial"/>
              </w:rPr>
            </w:pPr>
            <w:r w:rsidRPr="00873CB5">
              <w:rPr>
                <w:rFonts w:eastAsia="SimSun" w:cs="Arial"/>
              </w:rPr>
              <w:t>Dynamics C5 2012 Basic SAL</w:t>
            </w:r>
            <w:r w:rsidRPr="00873CB5">
              <w:rPr>
                <w:rFonts w:eastAsia="SimSun" w:cs="Arial"/>
              </w:rPr>
              <w:t>，</w:t>
            </w:r>
            <w:r w:rsidRPr="00873CB5">
              <w:rPr>
                <w:rFonts w:eastAsia="SimSun" w:cs="Arial"/>
                <w:b/>
              </w:rPr>
              <w:t>或者</w:t>
            </w:r>
          </w:p>
          <w:p w:rsidR="002733A7" w:rsidRPr="00873CB5" w:rsidRDefault="002733A7" w:rsidP="00EC4991">
            <w:pPr>
              <w:pStyle w:val="PURBullet-Indented"/>
              <w:rPr>
                <w:rFonts w:eastAsia="SimSun" w:cs="Arial"/>
              </w:rPr>
            </w:pPr>
            <w:r w:rsidRPr="00873CB5">
              <w:rPr>
                <w:rFonts w:eastAsia="SimSun" w:cs="Arial"/>
              </w:rPr>
              <w:t>Dynamics C5 2012 Advanced SAL</w:t>
            </w:r>
          </w:p>
        </w:tc>
      </w:tr>
    </w:tbl>
    <w:p w:rsidR="002733A7" w:rsidRPr="00873CB5" w:rsidRDefault="002733A7" w:rsidP="002733A7">
      <w:pPr>
        <w:pStyle w:val="PURADDITIONALTERMSHEADERMB"/>
        <w:rPr>
          <w:rFonts w:eastAsia="SimSun" w:cs="Arial"/>
        </w:rPr>
      </w:pPr>
      <w:r w:rsidRPr="00873CB5">
        <w:rPr>
          <w:rFonts w:eastAsia="SimSun" w:cs="Arial"/>
        </w:rPr>
        <w:t>附加条款：</w:t>
      </w:r>
    </w:p>
    <w:p w:rsidR="002733A7" w:rsidRPr="00873CB5" w:rsidRDefault="002733A7" w:rsidP="002733A7">
      <w:pPr>
        <w:pStyle w:val="PURBody-Indented"/>
        <w:rPr>
          <w:rFonts w:eastAsia="SimSun" w:cs="Arial"/>
          <w:iCs/>
          <w:szCs w:val="18"/>
        </w:rPr>
      </w:pPr>
      <w:r w:rsidRPr="00873CB5">
        <w:rPr>
          <w:rFonts w:eastAsia="SimSun" w:cs="Arial"/>
          <w:iCs/>
          <w:szCs w:val="18"/>
        </w:rPr>
        <w:t xml:space="preserve">C5 2012 </w:t>
      </w:r>
      <w:r w:rsidRPr="00873CB5">
        <w:rPr>
          <w:rFonts w:eastAsia="SimSun" w:cs="Arial"/>
          <w:iCs/>
          <w:szCs w:val="18"/>
        </w:rPr>
        <w:t>仅具有用户</w:t>
      </w:r>
      <w:r w:rsidRPr="00873CB5">
        <w:rPr>
          <w:rFonts w:eastAsia="SimSun" w:cs="Arial"/>
          <w:iCs/>
          <w:szCs w:val="18"/>
        </w:rPr>
        <w:t xml:space="preserve"> SAL</w:t>
      </w:r>
      <w:r w:rsidRPr="00873CB5">
        <w:rPr>
          <w:rFonts w:eastAsia="SimSun" w:cs="Arial"/>
          <w:iCs/>
          <w:szCs w:val="18"/>
        </w:rPr>
        <w:t>。</w:t>
      </w:r>
    </w:p>
    <w:p w:rsidR="002733A7" w:rsidRPr="00873CB5" w:rsidRDefault="002733A7" w:rsidP="00CA7544">
      <w:pPr>
        <w:pStyle w:val="PURBlueStrong"/>
        <w:spacing w:line="220" w:lineRule="exact"/>
        <w:rPr>
          <w:rFonts w:eastAsia="SimSun" w:cs="Arial"/>
        </w:rPr>
      </w:pPr>
      <w:r w:rsidRPr="00873CB5">
        <w:rPr>
          <w:rFonts w:eastAsia="SimSun" w:cs="Arial"/>
        </w:rPr>
        <w:t xml:space="preserve">SAL </w:t>
      </w:r>
      <w:r w:rsidRPr="00873CB5">
        <w:rPr>
          <w:rFonts w:eastAsia="SimSun" w:cs="Arial"/>
        </w:rPr>
        <w:t>版本</w:t>
      </w:r>
    </w:p>
    <w:p w:rsidR="002733A7" w:rsidRPr="00873CB5" w:rsidRDefault="002733A7" w:rsidP="002733A7">
      <w:pPr>
        <w:pStyle w:val="PURBody-Indented"/>
        <w:rPr>
          <w:rFonts w:eastAsia="SimSun" w:cs="Arial"/>
        </w:rPr>
      </w:pPr>
      <w:r w:rsidRPr="00873CB5">
        <w:rPr>
          <w:rFonts w:eastAsia="SimSun" w:cs="Arial"/>
        </w:rPr>
        <w:t>您必须在两个</w:t>
      </w:r>
      <w:r w:rsidRPr="00873CB5">
        <w:rPr>
          <w:rFonts w:eastAsia="SimSun" w:cs="Arial"/>
        </w:rPr>
        <w:t xml:space="preserve"> Microsoft Dynamics SAL </w:t>
      </w:r>
      <w:r w:rsidRPr="00873CB5">
        <w:rPr>
          <w:rFonts w:eastAsia="SimSun" w:cs="Arial"/>
        </w:rPr>
        <w:t>版本中进行选择。您选择的</w:t>
      </w:r>
      <w:r w:rsidRPr="00873CB5">
        <w:rPr>
          <w:rFonts w:eastAsia="SimSun" w:cs="Arial"/>
        </w:rPr>
        <w:t xml:space="preserve"> SAL </w:t>
      </w:r>
      <w:r w:rsidRPr="00873CB5">
        <w:rPr>
          <w:rFonts w:eastAsia="SimSun" w:cs="Arial"/>
        </w:rPr>
        <w:t>版本适用于您的所有</w:t>
      </w:r>
      <w:r w:rsidRPr="00873CB5">
        <w:rPr>
          <w:rFonts w:eastAsia="SimSun" w:cs="Arial"/>
        </w:rPr>
        <w:t xml:space="preserve"> SAL</w:t>
      </w:r>
      <w:r w:rsidRPr="00873CB5">
        <w:rPr>
          <w:rFonts w:eastAsia="SimSun" w:cs="Arial"/>
        </w:rPr>
        <w:t>。</w:t>
      </w:r>
    </w:p>
    <w:p w:rsidR="002733A7" w:rsidRPr="00873CB5" w:rsidRDefault="002733A7" w:rsidP="002733A7">
      <w:pPr>
        <w:pStyle w:val="PURBody-Indented"/>
        <w:rPr>
          <w:rFonts w:eastAsia="SimSun" w:cs="Arial"/>
        </w:rPr>
      </w:pPr>
      <w:r w:rsidRPr="00873CB5">
        <w:rPr>
          <w:rFonts w:eastAsia="SimSun" w:cs="Arial"/>
        </w:rPr>
        <w:t>下列是</w:t>
      </w:r>
      <w:r w:rsidRPr="00873CB5">
        <w:rPr>
          <w:rFonts w:eastAsia="SimSun" w:cs="Arial"/>
        </w:rPr>
        <w:t xml:space="preserve"> Microsoft Dynamics C5 2012 </w:t>
      </w:r>
      <w:r w:rsidRPr="00873CB5">
        <w:rPr>
          <w:rFonts w:eastAsia="SimSun" w:cs="Arial"/>
        </w:rPr>
        <w:t>可用的</w:t>
      </w:r>
      <w:r w:rsidRPr="00873CB5">
        <w:rPr>
          <w:rFonts w:eastAsia="SimSun" w:cs="Arial"/>
        </w:rPr>
        <w:t xml:space="preserve"> SAL </w:t>
      </w:r>
      <w:r w:rsidRPr="00873CB5">
        <w:rPr>
          <w:rFonts w:eastAsia="SimSun" w:cs="Arial"/>
        </w:rPr>
        <w:t>版本：</w:t>
      </w:r>
    </w:p>
    <w:p w:rsidR="002733A7" w:rsidRPr="00873CB5" w:rsidRDefault="002733A7" w:rsidP="00EC4991">
      <w:pPr>
        <w:pStyle w:val="PURBullet-Indented"/>
        <w:rPr>
          <w:rFonts w:eastAsia="SimSun" w:cs="Arial"/>
        </w:rPr>
      </w:pPr>
      <w:r w:rsidRPr="00873CB5">
        <w:rPr>
          <w:rFonts w:eastAsia="SimSun" w:cs="Arial"/>
        </w:rPr>
        <w:t>Microsoft Dynamics C5 2012 Basic SAL</w:t>
      </w:r>
    </w:p>
    <w:p w:rsidR="002733A7" w:rsidRPr="00873CB5" w:rsidRDefault="002733A7" w:rsidP="00EC4991">
      <w:pPr>
        <w:pStyle w:val="PURBullet-Indented"/>
        <w:rPr>
          <w:rFonts w:eastAsia="SimSun" w:cs="Arial"/>
        </w:rPr>
      </w:pPr>
      <w:r w:rsidRPr="00873CB5">
        <w:rPr>
          <w:rFonts w:eastAsia="SimSun" w:cs="Arial"/>
        </w:rPr>
        <w:t>Microsoft Dynamics C5 2012 Advanced SAL</w:t>
      </w:r>
    </w:p>
    <w:p w:rsidR="002733A7" w:rsidRPr="00873CB5" w:rsidRDefault="002733A7" w:rsidP="00CA7544">
      <w:pPr>
        <w:pStyle w:val="PURBlueStrong"/>
        <w:spacing w:line="220" w:lineRule="exact"/>
        <w:rPr>
          <w:rFonts w:eastAsia="SimSun" w:cs="Arial"/>
          <w:lang w:eastAsia="zh-CN"/>
        </w:rPr>
      </w:pPr>
      <w:r w:rsidRPr="00873CB5">
        <w:rPr>
          <w:rFonts w:eastAsia="SimSun" w:cs="Arial"/>
        </w:rPr>
        <w:t>外部用户</w:t>
      </w:r>
    </w:p>
    <w:p w:rsidR="002733A7" w:rsidRPr="00873CB5" w:rsidRDefault="002733A7" w:rsidP="002733A7">
      <w:pPr>
        <w:pStyle w:val="PURBody-Indented"/>
        <w:rPr>
          <w:rFonts w:eastAsia="SimSun" w:cs="Arial"/>
          <w:lang w:eastAsia="zh-CN"/>
        </w:rPr>
      </w:pPr>
      <w:r w:rsidRPr="00873CB5">
        <w:rPr>
          <w:rFonts w:eastAsia="SimSun" w:cs="Arial"/>
          <w:lang w:eastAsia="zh-CN"/>
        </w:rPr>
        <w:t>您无需为以下外部用户获得</w:t>
      </w:r>
      <w:r w:rsidRPr="00873CB5">
        <w:rPr>
          <w:rFonts w:eastAsia="SimSun" w:cs="Arial"/>
          <w:lang w:eastAsia="zh-CN"/>
        </w:rPr>
        <w:t xml:space="preserve"> SAL</w:t>
      </w:r>
      <w:r w:rsidRPr="00873CB5">
        <w:rPr>
          <w:rFonts w:eastAsia="SimSun" w:cs="Arial"/>
          <w:lang w:eastAsia="zh-CN"/>
        </w:rPr>
        <w:t>：未使用客户端软件访问</w:t>
      </w:r>
      <w:r w:rsidRPr="00873CB5">
        <w:rPr>
          <w:rFonts w:eastAsia="SimSun" w:cs="Arial"/>
          <w:lang w:eastAsia="zh-CN"/>
        </w:rPr>
        <w:t xml:space="preserve"> Microsoft Dynamics C5 2012 </w:t>
      </w:r>
      <w:r w:rsidRPr="00873CB5">
        <w:rPr>
          <w:rFonts w:eastAsia="SimSun" w:cs="Arial"/>
          <w:lang w:eastAsia="zh-CN"/>
        </w:rPr>
        <w:t>的外部用户；仅为提供与审计过程相关的补充专业会计或记帐服务而使用客户端软件访问</w:t>
      </w:r>
      <w:r w:rsidRPr="00873CB5">
        <w:rPr>
          <w:rFonts w:eastAsia="SimSun" w:cs="Arial"/>
          <w:lang w:eastAsia="zh-CN"/>
        </w:rPr>
        <w:t xml:space="preserve"> Microsoft Dynamics C5 2012 </w:t>
      </w:r>
      <w:r w:rsidRPr="00873CB5">
        <w:rPr>
          <w:rFonts w:eastAsia="SimSun" w:cs="Arial"/>
          <w:lang w:eastAsia="zh-CN"/>
        </w:rPr>
        <w:t>的外部用户。</w:t>
      </w:r>
      <w:r w:rsidRPr="00986414">
        <w:rPr>
          <w:rFonts w:ascii="SimSun" w:eastAsia="SimSun" w:hAnsi="SimSun" w:cs="Arial"/>
          <w:lang w:eastAsia="zh-CN"/>
        </w:rPr>
        <w:t>“</w:t>
      </w:r>
      <w:r w:rsidRPr="00873CB5">
        <w:rPr>
          <w:rFonts w:eastAsia="SimSun" w:cs="Arial"/>
          <w:lang w:eastAsia="zh-CN"/>
        </w:rPr>
        <w:t>外部用户</w:t>
      </w:r>
      <w:r w:rsidRPr="00986414">
        <w:rPr>
          <w:rFonts w:ascii="SimSun" w:eastAsia="SimSun" w:hAnsi="SimSun" w:cs="Arial"/>
          <w:lang w:eastAsia="zh-CN"/>
        </w:rPr>
        <w:t>”</w:t>
      </w:r>
      <w:r w:rsidRPr="00873CB5">
        <w:rPr>
          <w:rFonts w:eastAsia="SimSun" w:cs="Arial"/>
          <w:lang w:eastAsia="zh-CN"/>
        </w:rPr>
        <w:t>指除以下用户之外的任何用户：</w:t>
      </w:r>
      <w:r w:rsidRPr="00873CB5">
        <w:rPr>
          <w:rFonts w:eastAsia="SimSun" w:cs="Arial"/>
          <w:lang w:eastAsia="zh-CN"/>
        </w:rPr>
        <w:t xml:space="preserve">(i) </w:t>
      </w:r>
      <w:r w:rsidRPr="00873CB5">
        <w:rPr>
          <w:rFonts w:eastAsia="SimSun" w:cs="Arial"/>
          <w:lang w:eastAsia="zh-CN"/>
        </w:rPr>
        <w:t>客户或客户关联公司的员工；</w:t>
      </w:r>
      <w:r w:rsidRPr="00873CB5">
        <w:rPr>
          <w:rFonts w:eastAsia="SimSun" w:cs="Arial"/>
          <w:lang w:eastAsia="zh-CN"/>
        </w:rPr>
        <w:t xml:space="preserve">(ii) </w:t>
      </w:r>
      <w:r w:rsidRPr="00873CB5">
        <w:rPr>
          <w:rFonts w:eastAsia="SimSun" w:cs="Arial"/>
          <w:lang w:eastAsia="zh-CN"/>
        </w:rPr>
        <w:t>客户或客户关联公司的现场承包商和代理商。</w:t>
      </w:r>
    </w:p>
    <w:p w:rsidR="002733A7" w:rsidRPr="00873CB5" w:rsidRDefault="002733A7" w:rsidP="00CA7544">
      <w:pPr>
        <w:pStyle w:val="PURBlueStrong"/>
        <w:spacing w:line="220" w:lineRule="exact"/>
        <w:rPr>
          <w:rFonts w:eastAsia="SimSun" w:cs="Arial"/>
          <w:lang w:eastAsia="zh-CN"/>
        </w:rPr>
      </w:pPr>
      <w:r w:rsidRPr="00873CB5">
        <w:rPr>
          <w:rStyle w:val="PURBlueStrongChar"/>
          <w:rFonts w:eastAsia="SimSun" w:cs="Arial"/>
          <w:smallCaps/>
          <w:lang w:eastAsia="zh-CN"/>
        </w:rPr>
        <w:t>检验要求</w:t>
      </w:r>
    </w:p>
    <w:p w:rsidR="002733A7" w:rsidRPr="00873CB5" w:rsidRDefault="002733A7" w:rsidP="00347596">
      <w:pPr>
        <w:pStyle w:val="PURBody-Indented"/>
        <w:rPr>
          <w:rFonts w:eastAsia="SimSun" w:cs="Arial"/>
          <w:lang w:eastAsia="zh-CN"/>
        </w:rPr>
      </w:pPr>
      <w:r w:rsidRPr="00873CB5">
        <w:rPr>
          <w:rFonts w:eastAsia="SimSun" w:cs="Arial"/>
          <w:lang w:eastAsia="zh-CN"/>
        </w:rPr>
        <w:t>为了获得软件许可并使用该软件，您（以及您的所有使用该软件的关联公司）必须符合</w:t>
      </w:r>
      <w:r w:rsidR="00347596" w:rsidRPr="008F7CB0">
        <w:rPr>
          <w:rStyle w:val="Hyperlink"/>
          <w:lang w:eastAsia="zh-CN"/>
        </w:rPr>
        <w:t>http://</w:t>
      </w:r>
      <w:hyperlink r:id="rId115"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上针对特定软件规定的最低检验要求或者由软件产品经销商规定的最低检验要求。您必须通过</w:t>
      </w:r>
      <w:r w:rsidR="00347596" w:rsidRPr="008F7CB0">
        <w:rPr>
          <w:rStyle w:val="Hyperlink"/>
          <w:lang w:eastAsia="zh-CN"/>
        </w:rPr>
        <w:t>http://</w:t>
      </w:r>
      <w:hyperlink r:id="rId116"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cs="Arial"/>
          <w:lang w:eastAsia="zh-CN"/>
        </w:rPr>
        <w:t>天内，必须另有一位员工用户通过检验要求。我们可能会随时更改检验要求。但是，检验要求的任何增加内容将在您收到我们的书面通知一年后才生效。</w:t>
      </w:r>
    </w:p>
    <w:p w:rsidR="002733A7" w:rsidRPr="00873CB5" w:rsidRDefault="002733A7" w:rsidP="00CA7544">
      <w:pPr>
        <w:pStyle w:val="PURBlueStrong"/>
        <w:spacing w:line="220" w:lineRule="exact"/>
        <w:rPr>
          <w:rStyle w:val="PURBlueStrongChar"/>
          <w:rFonts w:eastAsia="SimSun" w:cs="Arial"/>
          <w:smallCaps/>
          <w:lang w:eastAsia="zh-CN"/>
        </w:rPr>
      </w:pPr>
      <w:r w:rsidRPr="00873CB5">
        <w:rPr>
          <w:rStyle w:val="PURBlueStrongChar"/>
          <w:rFonts w:eastAsia="SimSun" w:cs="Arial"/>
          <w:smallCaps/>
          <w:lang w:eastAsia="zh-CN"/>
        </w:rPr>
        <w:t>许可密钥</w:t>
      </w:r>
    </w:p>
    <w:p w:rsidR="002733A7" w:rsidRPr="00873CB5" w:rsidRDefault="002733A7" w:rsidP="002733A7">
      <w:pPr>
        <w:pStyle w:val="PURBody-Indented"/>
        <w:rPr>
          <w:rFonts w:eastAsia="SimSun" w:cs="Arial"/>
          <w:lang w:eastAsia="zh-CN"/>
        </w:rPr>
      </w:pPr>
      <w:r w:rsidRPr="00873CB5">
        <w:rPr>
          <w:rFonts w:eastAsia="SimSun" w:cs="Arial"/>
          <w:lang w:eastAsia="zh-CN"/>
        </w:rPr>
        <w:t>为了安装软件和使用软件的功能，您必须从</w:t>
      </w:r>
      <w:r w:rsidRPr="00873CB5">
        <w:rPr>
          <w:rFonts w:eastAsia="SimSun" w:cs="Arial"/>
          <w:lang w:eastAsia="zh-CN"/>
        </w:rPr>
        <w:t xml:space="preserve"> Microsoft </w:t>
      </w:r>
      <w:r w:rsidRPr="00873CB5">
        <w:rPr>
          <w:rFonts w:eastAsia="SimSun" w:cs="Arial"/>
          <w:lang w:eastAsia="zh-CN"/>
        </w:rPr>
        <w:t>获得相应的许可密钥。获得此类许可密钥的程序将公布在</w:t>
      </w:r>
      <w:r w:rsidRPr="00873CB5">
        <w:rPr>
          <w:rFonts w:eastAsia="SimSun" w:cs="Arial"/>
          <w:lang w:eastAsia="zh-CN"/>
        </w:rPr>
        <w:t xml:space="preserve"> www.explore.ms </w:t>
      </w:r>
      <w:r w:rsidRPr="00873CB5">
        <w:rPr>
          <w:rFonts w:eastAsia="SimSun" w:cs="Arial"/>
          <w:lang w:eastAsia="zh-CN"/>
        </w:rPr>
        <w:t>上或由您的经销商提供。</w:t>
      </w:r>
    </w:p>
    <w:p w:rsidR="002733A7" w:rsidRDefault="0099372B" w:rsidP="002733A7">
      <w:pPr>
        <w:pStyle w:val="PURBreadcrumb"/>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CA7544" w:rsidRPr="00CA7544" w:rsidRDefault="00CA7544" w:rsidP="00CA7544">
      <w:pPr>
        <w:pStyle w:val="PURBreadcrumb"/>
        <w:keepNext w:val="0"/>
        <w:keepLines w:val="0"/>
        <w:spacing w:before="0" w:after="0"/>
        <w:rPr>
          <w:rStyle w:val="Hyperlink"/>
          <w:rFonts w:eastAsia="SimSun" w:cs="Arial"/>
          <w:sz w:val="2"/>
          <w:szCs w:val="2"/>
        </w:rPr>
      </w:pPr>
    </w:p>
    <w:p w:rsidR="009A4C7C" w:rsidRPr="00873CB5" w:rsidRDefault="009A4C7C" w:rsidP="009A4C7C">
      <w:pPr>
        <w:pStyle w:val="PURProductName"/>
        <w:rPr>
          <w:rFonts w:eastAsia="SimSun" w:cs="Arial"/>
        </w:rPr>
      </w:pPr>
      <w:bookmarkStart w:id="389" w:name="_Toc317072168"/>
      <w:bookmarkStart w:id="390" w:name="_Toc317160738"/>
      <w:r w:rsidRPr="00873CB5">
        <w:rPr>
          <w:rFonts w:eastAsia="SimSun" w:cs="Arial"/>
        </w:rPr>
        <w:lastRenderedPageBreak/>
        <w:t>Microsoft Dynamics CRM 2011 Service Provider</w:t>
      </w:r>
      <w:bookmarkEnd w:id="385"/>
      <w:bookmarkEnd w:id="386"/>
      <w:bookmarkEnd w:id="387"/>
      <w:bookmarkEnd w:id="388"/>
      <w:bookmarkEnd w:id="389"/>
      <w:bookmarkEnd w:id="390"/>
      <w:r w:rsidR="00803447" w:rsidRPr="00873CB5">
        <w:rPr>
          <w:rFonts w:eastAsia="SimSun" w:cs="Arial"/>
        </w:rPr>
        <w:fldChar w:fldCharType="begin"/>
      </w:r>
      <w:r w:rsidRPr="00873CB5">
        <w:rPr>
          <w:rFonts w:eastAsia="SimSun" w:cs="Arial"/>
        </w:rPr>
        <w:instrText xml:space="preserve">XE "Microsoft Dynamics CRM 2011 Service Provider" </w:instrText>
      </w:r>
      <w:r w:rsidR="00803447" w:rsidRPr="00873CB5">
        <w:rPr>
          <w:rFonts w:eastAsia="SimSun" w:cs="Arial"/>
        </w:rPr>
        <w:fldChar w:fldCharType="end"/>
      </w:r>
    </w:p>
    <w:p w:rsidR="009A4C7C" w:rsidRPr="00873CB5" w:rsidRDefault="009A4C7C" w:rsidP="009A4C7C">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873CB5" w:rsidTr="0015145F">
        <w:tc>
          <w:tcPr>
            <w:tcW w:w="2554" w:type="pct"/>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A00452">
              <w:rPr>
                <w:rFonts w:eastAsia="SimSun"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444" w:type="pct"/>
            <w:tcBorders>
              <w:top w:val="single" w:sz="4" w:space="0" w:color="auto"/>
              <w:bottom w:val="nil"/>
            </w:tcBorders>
          </w:tcPr>
          <w:p w:rsidR="00831C1F" w:rsidRPr="00873CB5" w:rsidRDefault="004F154D" w:rsidP="00831C1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15145F">
        <w:tc>
          <w:tcPr>
            <w:tcW w:w="2554" w:type="pct"/>
            <w:tcBorders>
              <w:top w:val="nil"/>
            </w:tcBorders>
          </w:tcPr>
          <w:p w:rsidR="009A4C7C" w:rsidRPr="00873CB5" w:rsidRDefault="009A4C7C"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444" w:type="pct"/>
            <w:tcBorders>
              <w:top w:val="nil"/>
            </w:tcBorders>
          </w:tcPr>
          <w:p w:rsidR="009A4C7C" w:rsidRPr="00873CB5" w:rsidRDefault="009A4C7C" w:rsidP="009A4C7C">
            <w:pPr>
              <w:pStyle w:val="PURLMSH"/>
              <w:rPr>
                <w:rFonts w:ascii="Arial" w:eastAsia="SimSun" w:hAnsi="Arial" w:cs="Arial"/>
                <w:lang w:eastAsia="zh-CN"/>
              </w:rPr>
            </w:pPr>
          </w:p>
        </w:tc>
      </w:tr>
      <w:tr w:rsidR="009A4C7C" w:rsidRPr="00873CB5" w:rsidTr="0015145F">
        <w:tblPrEx>
          <w:tblBorders>
            <w:top w:val="none" w:sz="0" w:space="0" w:color="auto"/>
            <w:bottom w:val="none" w:sz="0" w:space="0" w:color="auto"/>
          </w:tblBorders>
        </w:tblPrEx>
        <w:tc>
          <w:tcPr>
            <w:tcW w:w="5000" w:type="pct"/>
            <w:gridSpan w:val="2"/>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15145F">
        <w:tblPrEx>
          <w:tblBorders>
            <w:top w:val="none" w:sz="0" w:space="0" w:color="auto"/>
            <w:bottom w:val="none" w:sz="0" w:space="0" w:color="auto"/>
          </w:tblBorders>
        </w:tblPrEx>
        <w:tc>
          <w:tcPr>
            <w:tcW w:w="5000" w:type="pct"/>
            <w:gridSpan w:val="2"/>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9A4C7C" w:rsidP="00EC4991">
            <w:pPr>
              <w:pStyle w:val="PURBullet-Indented"/>
              <w:rPr>
                <w:rFonts w:eastAsia="SimSun" w:cs="Arial"/>
              </w:rPr>
            </w:pPr>
            <w:r w:rsidRPr="00873CB5">
              <w:rPr>
                <w:rFonts w:eastAsia="SimSun" w:cs="Arial"/>
              </w:rPr>
              <w:t>Microsoft Dynamics CRM 2011 SAL</w:t>
            </w:r>
            <w:r w:rsidRPr="00873CB5">
              <w:rPr>
                <w:rFonts w:eastAsia="SimSun" w:cs="Arial"/>
              </w:rPr>
              <w:t>，</w:t>
            </w:r>
            <w:r w:rsidRPr="00873CB5">
              <w:rPr>
                <w:rFonts w:eastAsia="SimSun" w:cs="Arial"/>
                <w:b/>
              </w:rPr>
              <w:t>或者</w:t>
            </w:r>
          </w:p>
          <w:p w:rsidR="00F5704B" w:rsidRPr="00873CB5" w:rsidRDefault="009A4C7C" w:rsidP="00EC4991">
            <w:pPr>
              <w:pStyle w:val="PURBullet-Indented"/>
              <w:rPr>
                <w:rFonts w:eastAsia="SimSun" w:cs="Arial"/>
              </w:rPr>
            </w:pPr>
            <w:r w:rsidRPr="00873CB5">
              <w:rPr>
                <w:rFonts w:eastAsia="SimSun" w:cs="Arial"/>
              </w:rPr>
              <w:t>Microsoft Dynamics CRM 2011 Limited SAL</w:t>
            </w:r>
            <w:r w:rsidRPr="00873CB5">
              <w:rPr>
                <w:rFonts w:eastAsia="SimSun" w:cs="Arial"/>
              </w:rPr>
              <w:t>，</w:t>
            </w:r>
            <w:r w:rsidRPr="00873CB5">
              <w:rPr>
                <w:rFonts w:eastAsia="SimSun" w:cs="Arial"/>
                <w:b/>
              </w:rPr>
              <w:t>或</w:t>
            </w:r>
          </w:p>
          <w:p w:rsidR="009A4C7C" w:rsidRPr="00873CB5" w:rsidRDefault="00F5704B" w:rsidP="00EC4991">
            <w:pPr>
              <w:pStyle w:val="PURBullet-Indented"/>
              <w:rPr>
                <w:rFonts w:eastAsia="SimSun" w:cs="Arial"/>
              </w:rPr>
            </w:pPr>
            <w:r w:rsidRPr="00873CB5">
              <w:rPr>
                <w:rFonts w:eastAsia="SimSun" w:cs="Arial"/>
              </w:rPr>
              <w:t xml:space="preserve">Microsoft Dynamics CRM 2011 </w:t>
            </w:r>
            <w:r w:rsidRPr="00873CB5">
              <w:rPr>
                <w:rFonts w:eastAsia="SimSun" w:cs="Arial"/>
              </w:rPr>
              <w:t>员工自助服务</w:t>
            </w:r>
            <w:r w:rsidRPr="00873CB5">
              <w:rPr>
                <w:rFonts w:eastAsia="SimSun" w:cs="Arial"/>
              </w:rPr>
              <w:t xml:space="preserve"> SAL</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ody-Indented"/>
        <w:rPr>
          <w:rFonts w:eastAsia="SimSun" w:cs="Arial"/>
          <w:lang w:eastAsia="zh-CN"/>
        </w:rPr>
      </w:pPr>
      <w:r w:rsidRPr="00873CB5">
        <w:rPr>
          <w:rFonts w:eastAsia="SimSun" w:cs="Arial"/>
          <w:lang w:eastAsia="zh-CN"/>
        </w:rPr>
        <w:t>对于通过</w:t>
      </w:r>
      <w:r w:rsidRPr="00873CB5">
        <w:rPr>
          <w:rFonts w:eastAsia="SimSun" w:cs="Arial"/>
          <w:lang w:eastAsia="zh-CN"/>
        </w:rPr>
        <w:t xml:space="preserve"> Microsoft Dynamics CRM 2011 </w:t>
      </w:r>
      <w:r w:rsidRPr="00873CB5">
        <w:rPr>
          <w:rFonts w:eastAsia="SimSun" w:cs="Arial"/>
          <w:lang w:eastAsia="zh-CN"/>
        </w:rPr>
        <w:t>客户端以外的任何应用程序</w:t>
      </w:r>
      <w:r w:rsidRPr="00873CB5">
        <w:rPr>
          <w:rFonts w:eastAsia="SimSun" w:cs="Arial"/>
          <w:lang w:eastAsia="zh-CN"/>
        </w:rPr>
        <w:t>/</w:t>
      </w:r>
      <w:r w:rsidRPr="00873CB5">
        <w:rPr>
          <w:rFonts w:eastAsia="SimSun" w:cs="Arial"/>
          <w:lang w:eastAsia="zh-CN"/>
        </w:rPr>
        <w:t>图形用户界面</w:t>
      </w:r>
      <w:r w:rsidRPr="00873CB5">
        <w:rPr>
          <w:rFonts w:eastAsia="SimSun" w:cs="Arial"/>
          <w:lang w:eastAsia="zh-CN"/>
        </w:rPr>
        <w:t xml:space="preserve"> (GUI) </w:t>
      </w:r>
      <w:r w:rsidRPr="00873CB5">
        <w:rPr>
          <w:rFonts w:eastAsia="SimSun" w:cs="Arial"/>
          <w:lang w:eastAsia="zh-CN"/>
        </w:rPr>
        <w:t>访问</w:t>
      </w:r>
      <w:r w:rsidRPr="00873CB5">
        <w:rPr>
          <w:rFonts w:eastAsia="SimSun" w:cs="Arial"/>
          <w:lang w:eastAsia="zh-CN"/>
        </w:rPr>
        <w:t xml:space="preserve"> Microsoft Dynamics CRM 2011 </w:t>
      </w:r>
      <w:r w:rsidRPr="00873CB5">
        <w:rPr>
          <w:rFonts w:eastAsia="SimSun" w:cs="Arial"/>
          <w:lang w:eastAsia="zh-CN"/>
        </w:rPr>
        <w:t>的外部用户，您不必为其获取</w:t>
      </w:r>
      <w:r w:rsidRPr="00873CB5">
        <w:rPr>
          <w:rFonts w:eastAsia="SimSun" w:cs="Arial"/>
          <w:lang w:eastAsia="zh-CN"/>
        </w:rPr>
        <w:t xml:space="preserve"> SAL</w:t>
      </w:r>
      <w:r w:rsidRPr="00873CB5">
        <w:rPr>
          <w:rFonts w:eastAsia="SimSun" w:cs="Arial"/>
          <w:lang w:eastAsia="zh-CN"/>
        </w:rPr>
        <w:t>。</w:t>
      </w:r>
      <w:r w:rsidRPr="00986414">
        <w:rPr>
          <w:rFonts w:ascii="SimSun" w:eastAsia="SimSun" w:hAnsi="SimSun" w:cs="Arial"/>
          <w:lang w:eastAsia="zh-CN"/>
        </w:rPr>
        <w:t>“</w:t>
      </w:r>
      <w:r w:rsidRPr="00873CB5">
        <w:rPr>
          <w:rFonts w:eastAsia="SimSun" w:cs="Arial"/>
          <w:lang w:eastAsia="zh-CN"/>
        </w:rPr>
        <w:t>外部用户</w:t>
      </w:r>
      <w:r w:rsidRPr="00986414">
        <w:rPr>
          <w:rFonts w:ascii="SimSun" w:eastAsia="SimSun" w:hAnsi="SimSun" w:cs="Arial"/>
          <w:lang w:eastAsia="zh-CN"/>
        </w:rPr>
        <w:t>”</w:t>
      </w:r>
      <w:r w:rsidRPr="00873CB5">
        <w:rPr>
          <w:rFonts w:eastAsia="SimSun" w:cs="Arial"/>
          <w:lang w:eastAsia="zh-CN"/>
        </w:rPr>
        <w:t>指除以下用户之外的任何用户：</w:t>
      </w:r>
      <w:r w:rsidRPr="00873CB5">
        <w:rPr>
          <w:rFonts w:eastAsia="SimSun" w:cs="Arial"/>
          <w:lang w:eastAsia="zh-CN"/>
        </w:rPr>
        <w:t xml:space="preserve">(i) </w:t>
      </w:r>
      <w:r w:rsidRPr="00873CB5">
        <w:rPr>
          <w:rFonts w:eastAsia="SimSun" w:cs="Arial"/>
          <w:lang w:eastAsia="zh-CN"/>
        </w:rPr>
        <w:t>客户的或客户关联公司的员工；</w:t>
      </w:r>
      <w:r w:rsidRPr="00873CB5">
        <w:rPr>
          <w:rFonts w:eastAsia="SimSun" w:cs="Arial"/>
          <w:lang w:eastAsia="zh-CN"/>
        </w:rPr>
        <w:t xml:space="preserve">(ii) </w:t>
      </w:r>
      <w:r w:rsidRPr="00873CB5">
        <w:rPr>
          <w:rFonts w:eastAsia="SimSun" w:cs="Arial"/>
          <w:lang w:eastAsia="zh-CN"/>
        </w:rPr>
        <w:t>客户的或客户关联公司的现场承包商或代理商。</w:t>
      </w:r>
    </w:p>
    <w:p w:rsidR="000944DC" w:rsidRPr="00456B19" w:rsidRDefault="009A4C7C" w:rsidP="009A4C7C">
      <w:pPr>
        <w:pStyle w:val="PURBody-Indented"/>
        <w:rPr>
          <w:rFonts w:ascii="Tahoma" w:eastAsia="SimSun" w:hAnsi="Tahoma" w:cs="Tahoma"/>
          <w:lang w:eastAsia="zh-CN"/>
        </w:rPr>
      </w:pPr>
      <w:r w:rsidRPr="00873CB5">
        <w:rPr>
          <w:rFonts w:eastAsia="SimSun" w:cs="Arial"/>
          <w:b/>
          <w:lang w:eastAsia="zh-CN"/>
        </w:rPr>
        <w:t>Microsoft Dynamics CRM 2011 SAL</w:t>
      </w:r>
      <w:r w:rsidRPr="00873CB5">
        <w:rPr>
          <w:rFonts w:eastAsia="SimSun" w:cs="Arial"/>
          <w:b/>
          <w:lang w:eastAsia="zh-CN"/>
        </w:rPr>
        <w:t>：</w:t>
      </w:r>
      <w:r w:rsidRPr="00456B19">
        <w:rPr>
          <w:rFonts w:ascii="Tahoma" w:eastAsia="SimSun" w:hAnsi="Tahoma" w:cs="Tahoma"/>
          <w:szCs w:val="18"/>
          <w:lang w:eastAsia="zh-CN"/>
        </w:rPr>
        <w:t>允许对</w:t>
      </w:r>
      <w:r w:rsidRPr="00456B19">
        <w:rPr>
          <w:rFonts w:ascii="Tahoma" w:eastAsia="SimSun" w:hAnsi="Tahoma" w:cs="Tahoma"/>
          <w:szCs w:val="18"/>
          <w:lang w:eastAsia="zh-CN"/>
        </w:rPr>
        <w:t xml:space="preserve"> Microsoft Dynamics CRM </w:t>
      </w:r>
      <w:r w:rsidRPr="00456B19">
        <w:rPr>
          <w:rFonts w:ascii="Tahoma" w:eastAsia="SimSun" w:hAnsi="Tahoma" w:cs="Tahoma"/>
          <w:szCs w:val="18"/>
          <w:lang w:eastAsia="zh-CN"/>
        </w:rPr>
        <w:t>服务器、文件、数据内容和</w:t>
      </w:r>
      <w:r w:rsidRPr="00456B19">
        <w:rPr>
          <w:rFonts w:ascii="Tahoma" w:eastAsia="SimSun" w:hAnsi="Tahoma" w:cs="Tahoma"/>
          <w:kern w:val="18"/>
          <w:szCs w:val="18"/>
          <w:lang w:eastAsia="zh-CN"/>
        </w:rPr>
        <w:t xml:space="preserve"> Microsoft Dynamics CRM </w:t>
      </w:r>
      <w:r w:rsidRPr="00456B19">
        <w:rPr>
          <w:rFonts w:ascii="Tahoma" w:eastAsia="SimSun" w:hAnsi="Tahoma" w:cs="Tahoma"/>
          <w:kern w:val="18"/>
          <w:szCs w:val="18"/>
          <w:lang w:eastAsia="zh-CN"/>
        </w:rPr>
        <w:t>功能的读写访问。</w:t>
      </w:r>
    </w:p>
    <w:p w:rsidR="00652774" w:rsidRDefault="00652774" w:rsidP="009A4C7C">
      <w:pPr>
        <w:pStyle w:val="PURBody-Indented"/>
        <w:rPr>
          <w:rFonts w:eastAsia="SimSun" w:cs="Arial"/>
          <w:b/>
          <w:lang w:eastAsia="zh-CN"/>
        </w:rPr>
      </w:pPr>
    </w:p>
    <w:p w:rsidR="009A4C7C" w:rsidRPr="00873CB5" w:rsidRDefault="009A4C7C" w:rsidP="009A4C7C">
      <w:pPr>
        <w:pStyle w:val="PURBody-Indented"/>
        <w:rPr>
          <w:rFonts w:eastAsia="SimSun" w:cs="Arial"/>
        </w:rPr>
      </w:pPr>
      <w:r w:rsidRPr="00873CB5">
        <w:rPr>
          <w:rFonts w:eastAsia="SimSun" w:cs="Arial"/>
          <w:b/>
        </w:rPr>
        <w:t>Microsoft Dynamics CRM 2011 Limited SAL</w:t>
      </w:r>
      <w:r w:rsidRPr="00873CB5">
        <w:rPr>
          <w:rFonts w:eastAsia="SimSun" w:cs="Arial"/>
          <w:b/>
        </w:rPr>
        <w:t>：</w:t>
      </w:r>
      <w:r w:rsidRPr="00456B19">
        <w:rPr>
          <w:rFonts w:ascii="Tahoma" w:eastAsia="SimSun" w:hAnsi="Tahoma" w:cs="Tahoma"/>
          <w:iCs/>
        </w:rPr>
        <w:t xml:space="preserve">Limited SAL </w:t>
      </w:r>
      <w:r w:rsidRPr="00456B19">
        <w:rPr>
          <w:rFonts w:ascii="Tahoma" w:eastAsia="SimSun" w:cs="Tahoma"/>
          <w:iCs/>
        </w:rPr>
        <w:t>为用户提供对</w:t>
      </w:r>
      <w:r w:rsidRPr="00456B19">
        <w:rPr>
          <w:rFonts w:ascii="Tahoma" w:eastAsia="SimSun" w:hAnsi="Tahoma" w:cs="Tahoma"/>
          <w:iCs/>
        </w:rPr>
        <w:t xml:space="preserve">“Microsoft Dynamics CRM </w:t>
      </w:r>
      <w:r w:rsidRPr="00456B19">
        <w:rPr>
          <w:rFonts w:ascii="Tahoma" w:eastAsia="SimSun" w:cs="Tahoma"/>
          <w:iCs/>
        </w:rPr>
        <w:t>功能</w:t>
      </w:r>
      <w:r w:rsidRPr="00456B19">
        <w:rPr>
          <w:rFonts w:ascii="Tahoma" w:eastAsia="SimSun" w:hAnsi="Tahoma" w:cs="Tahoma"/>
          <w:iCs/>
        </w:rPr>
        <w:t>”</w:t>
      </w:r>
      <w:r w:rsidRPr="00456B19">
        <w:rPr>
          <w:rFonts w:ascii="Tahoma" w:eastAsia="SimSun" w:cs="Tahoma"/>
          <w:iCs/>
        </w:rPr>
        <w:t>的完整只读访问</w:t>
      </w:r>
      <w:r w:rsidR="00652774">
        <w:rPr>
          <w:rFonts w:ascii="Tahoma" w:eastAsia="SimSun" w:cs="Tahoma"/>
          <w:iCs/>
        </w:rPr>
        <w:br/>
      </w:r>
      <w:r w:rsidRPr="00456B19">
        <w:rPr>
          <w:rFonts w:ascii="Tahoma" w:eastAsia="SimSun" w:cs="Tahoma"/>
        </w:rPr>
        <w:t>（例如，报告）和受限写入访问</w:t>
      </w:r>
      <w:r w:rsidRPr="00873CB5">
        <w:rPr>
          <w:rFonts w:eastAsia="SimSun" w:cs="Arial"/>
        </w:rPr>
        <w:t>。</w:t>
      </w:r>
    </w:p>
    <w:p w:rsidR="00F5704B" w:rsidRPr="00873CB5" w:rsidRDefault="00F5704B" w:rsidP="009A4C7C">
      <w:pPr>
        <w:pStyle w:val="PURBody-Indented"/>
        <w:rPr>
          <w:rFonts w:eastAsia="SimSun" w:cs="Arial"/>
        </w:rPr>
      </w:pPr>
      <w:r w:rsidRPr="00873CB5">
        <w:rPr>
          <w:rFonts w:eastAsia="SimSun" w:cs="Arial"/>
          <w:b/>
        </w:rPr>
        <w:t xml:space="preserve">Microsoft Dynamics CRM 2011 </w:t>
      </w:r>
      <w:r w:rsidRPr="00873CB5">
        <w:rPr>
          <w:rFonts w:eastAsia="SimSun" w:cs="Arial"/>
          <w:b/>
        </w:rPr>
        <w:t>员工自助服务</w:t>
      </w:r>
      <w:r w:rsidRPr="00873CB5">
        <w:rPr>
          <w:rFonts w:eastAsia="SimSun" w:cs="Arial"/>
          <w:b/>
        </w:rPr>
        <w:t xml:space="preserve"> SAL</w:t>
      </w:r>
      <w:r w:rsidRPr="00873CB5">
        <w:rPr>
          <w:rFonts w:eastAsia="SimSun" w:cs="Arial"/>
          <w:b/>
        </w:rPr>
        <w:t>：</w:t>
      </w:r>
      <w:r w:rsidRPr="00873CB5">
        <w:rPr>
          <w:rFonts w:eastAsia="SimSun" w:cs="Arial"/>
          <w:color w:val="auto"/>
        </w:rPr>
        <w:t>员工自助服务</w:t>
      </w:r>
      <w:r w:rsidRPr="00873CB5">
        <w:rPr>
          <w:rFonts w:eastAsia="SimSun" w:cs="Arial"/>
          <w:color w:val="auto"/>
        </w:rPr>
        <w:t xml:space="preserve"> SAL</w:t>
      </w:r>
      <w:r w:rsidRPr="00873CB5">
        <w:rPr>
          <w:rFonts w:eastAsia="SimSun" w:cs="Arial"/>
          <w:iCs/>
          <w:color w:val="auto"/>
        </w:rPr>
        <w:t xml:space="preserve"> </w:t>
      </w:r>
      <w:r w:rsidRPr="00456B19">
        <w:rPr>
          <w:rFonts w:ascii="Tahoma" w:eastAsia="SimSun" w:cs="Tahoma"/>
          <w:iCs/>
        </w:rPr>
        <w:t>为用户提供基于</w:t>
      </w:r>
      <w:r w:rsidRPr="00456B19">
        <w:rPr>
          <w:rFonts w:ascii="Tahoma" w:eastAsia="SimSun" w:hAnsi="Tahoma" w:cs="Tahoma"/>
          <w:iCs/>
        </w:rPr>
        <w:t xml:space="preserve"> CRM API </w:t>
      </w:r>
      <w:r w:rsidRPr="00456B19">
        <w:rPr>
          <w:rFonts w:ascii="Tahoma" w:eastAsia="SimSun" w:cs="Tahoma"/>
          <w:iCs/>
        </w:rPr>
        <w:t>的对</w:t>
      </w:r>
      <w:r w:rsidRPr="00986414">
        <w:rPr>
          <w:rFonts w:ascii="SimSun" w:eastAsia="SimSun" w:hAnsi="SimSun" w:cs="Tahoma"/>
          <w:iCs/>
        </w:rPr>
        <w:t>“</w:t>
      </w:r>
      <w:r w:rsidRPr="00456B19">
        <w:rPr>
          <w:rFonts w:ascii="Tahoma" w:eastAsia="SimSun" w:hAnsi="Tahoma" w:cs="Tahoma"/>
          <w:iCs/>
        </w:rPr>
        <w:t xml:space="preserve">Microsoft Dynamics CRM </w:t>
      </w:r>
      <w:r w:rsidRPr="00456B19">
        <w:rPr>
          <w:rFonts w:ascii="Tahoma" w:eastAsia="SimSun" w:cs="Tahoma"/>
          <w:iCs/>
        </w:rPr>
        <w:t>功能</w:t>
      </w:r>
      <w:r w:rsidRPr="00986414">
        <w:rPr>
          <w:rFonts w:ascii="SimSun" w:eastAsia="SimSun" w:hAnsi="SimSun" w:cs="Tahoma"/>
          <w:iCs/>
        </w:rPr>
        <w:t>”</w:t>
      </w:r>
      <w:r w:rsidRPr="00456B19">
        <w:rPr>
          <w:rFonts w:ascii="Tahoma" w:eastAsia="SimSun" w:cs="Tahoma"/>
        </w:rPr>
        <w:t>的有限访问。不允许通过</w:t>
      </w:r>
      <w:r w:rsidRPr="00456B19">
        <w:rPr>
          <w:rFonts w:ascii="Tahoma" w:eastAsia="SimSun" w:hAnsi="Tahoma" w:cs="Tahoma"/>
        </w:rPr>
        <w:t xml:space="preserve"> Microsoft Dynamics CRM 2011 </w:t>
      </w:r>
      <w:r w:rsidRPr="00456B19">
        <w:rPr>
          <w:rFonts w:ascii="Tahoma" w:eastAsia="SimSun" w:cs="Tahoma"/>
        </w:rPr>
        <w:t>客户端进行访问。</w:t>
      </w:r>
    </w:p>
    <w:p w:rsidR="00893CE7" w:rsidRPr="00873CB5" w:rsidRDefault="0099372B" w:rsidP="00CA7544">
      <w:pPr>
        <w:pStyle w:val="PURBody-Indented"/>
        <w:keepNext/>
        <w:keepLines/>
        <w:spacing w:before="240" w:after="240"/>
        <w:ind w:left="274"/>
        <w:jc w:val="right"/>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lang w:eastAsia="zh-CN"/>
        </w:rPr>
      </w:pPr>
      <w:bookmarkStart w:id="391" w:name="_Toc299519127"/>
      <w:bookmarkStart w:id="392" w:name="_Toc299531559"/>
      <w:bookmarkStart w:id="393" w:name="_Toc299531883"/>
      <w:bookmarkStart w:id="394" w:name="_Toc299957166"/>
      <w:bookmarkStart w:id="395" w:name="_Toc317072169"/>
      <w:bookmarkStart w:id="396" w:name="_Toc317160739"/>
      <w:r w:rsidRPr="00873CB5">
        <w:rPr>
          <w:rFonts w:eastAsia="SimSun" w:cs="Arial"/>
          <w:lang w:eastAsia="zh-CN"/>
        </w:rPr>
        <w:t>Microsoft Dynamics GP 2010 R2</w:t>
      </w:r>
      <w:bookmarkEnd w:id="391"/>
      <w:bookmarkEnd w:id="392"/>
      <w:bookmarkEnd w:id="393"/>
      <w:bookmarkEnd w:id="394"/>
      <w:bookmarkEnd w:id="395"/>
      <w:bookmarkEnd w:id="396"/>
      <w:r w:rsidR="00803447" w:rsidRPr="00873CB5">
        <w:rPr>
          <w:rFonts w:eastAsia="SimSun" w:cs="Arial"/>
        </w:rPr>
        <w:fldChar w:fldCharType="begin"/>
      </w:r>
      <w:r w:rsidRPr="00873CB5">
        <w:rPr>
          <w:rFonts w:eastAsia="SimSun" w:cs="Arial"/>
          <w:lang w:eastAsia="zh-CN"/>
        </w:rPr>
        <w:instrText xml:space="preserve">XE "Microsoft Dynamics GP 2010 R2"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801" w:type="pct"/>
        <w:tblInd w:w="114" w:type="dxa"/>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5298"/>
        <w:gridCol w:w="114"/>
        <w:gridCol w:w="5179"/>
      </w:tblGrid>
      <w:tr w:rsidR="00831C1F" w:rsidRPr="00873CB5" w:rsidTr="00CA7544">
        <w:tc>
          <w:tcPr>
            <w:tcW w:w="2555" w:type="pct"/>
            <w:gridSpan w:val="2"/>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445" w:type="pct"/>
            <w:tcBorders>
              <w:top w:val="single" w:sz="4" w:space="0" w:color="auto"/>
              <w:bottom w:val="nil"/>
            </w:tcBorders>
          </w:tcPr>
          <w:p w:rsidR="00831C1F" w:rsidRPr="00873CB5" w:rsidRDefault="004F154D" w:rsidP="00831C1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CA7544">
        <w:tc>
          <w:tcPr>
            <w:tcW w:w="2555" w:type="pct"/>
            <w:gridSpan w:val="2"/>
            <w:tcBorders>
              <w:top w:val="nil"/>
            </w:tcBorders>
          </w:tcPr>
          <w:p w:rsidR="009A4C7C" w:rsidRPr="00873CB5" w:rsidRDefault="006B55FB"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445" w:type="pct"/>
            <w:tcBorders>
              <w:top w:val="nil"/>
            </w:tcBorders>
          </w:tcPr>
          <w:p w:rsidR="009A4C7C" w:rsidRPr="00873CB5" w:rsidRDefault="009A4C7C" w:rsidP="009A4C7C">
            <w:pPr>
              <w:pStyle w:val="PURLMSH"/>
              <w:rPr>
                <w:rFonts w:ascii="Arial" w:eastAsia="SimSun" w:hAnsi="Arial" w:cs="Arial"/>
                <w:lang w:eastAsia="zh-CN"/>
              </w:rPr>
            </w:pPr>
          </w:p>
        </w:tc>
      </w:tr>
      <w:tr w:rsidR="009A4C7C" w:rsidRPr="00873CB5" w:rsidTr="00CA7544">
        <w:tblPrEx>
          <w:tblBorders>
            <w:top w:val="none" w:sz="0" w:space="0" w:color="auto"/>
            <w:bottom w:val="none" w:sz="0" w:space="0" w:color="auto"/>
          </w:tblBorders>
        </w:tblPrEx>
        <w:tc>
          <w:tcPr>
            <w:tcW w:w="5000" w:type="pct"/>
            <w:gridSpan w:val="3"/>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683649" w:rsidRPr="00873CB5" w:rsidTr="00CA7544">
        <w:tblPrEx>
          <w:tblBorders>
            <w:top w:val="none" w:sz="0" w:space="0" w:color="auto"/>
            <w:bottom w:val="none" w:sz="0" w:space="0" w:color="auto"/>
          </w:tblBorders>
        </w:tblPrEx>
        <w:tc>
          <w:tcPr>
            <w:tcW w:w="2501" w:type="pct"/>
          </w:tcPr>
          <w:p w:rsidR="00683649" w:rsidRPr="00873CB5" w:rsidRDefault="00683649" w:rsidP="002448BE">
            <w:pPr>
              <w:pStyle w:val="PURBlueStrong-Indented"/>
              <w:rPr>
                <w:rFonts w:eastAsia="SimSun" w:cs="Arial"/>
              </w:rPr>
            </w:pPr>
            <w:r w:rsidRPr="00873CB5">
              <w:rPr>
                <w:rFonts w:eastAsia="SimSun" w:cs="Arial"/>
              </w:rPr>
              <w:t>您需要：</w:t>
            </w:r>
          </w:p>
          <w:p w:rsidR="00683649" w:rsidRPr="00873CB5" w:rsidRDefault="00683649" w:rsidP="002448BE">
            <w:pPr>
              <w:pStyle w:val="PURBlueStrong-Indented"/>
              <w:rPr>
                <w:rFonts w:eastAsia="SimSun" w:cs="Arial"/>
              </w:rPr>
            </w:pPr>
            <w:r w:rsidRPr="00873CB5">
              <w:rPr>
                <w:rFonts w:eastAsia="SimSun" w:cs="Arial"/>
              </w:rPr>
              <w:t xml:space="preserve">Dynamics AM </w:t>
            </w:r>
            <w:r w:rsidRPr="00873CB5">
              <w:rPr>
                <w:rFonts w:eastAsia="SimSun" w:cs="Arial"/>
              </w:rPr>
              <w:t>完整用户</w:t>
            </w:r>
            <w:r w:rsidRPr="00873CB5">
              <w:rPr>
                <w:rFonts w:eastAsia="SimSun" w:cs="Arial"/>
              </w:rPr>
              <w:t xml:space="preserve"> SAL</w:t>
            </w:r>
            <w:r w:rsidRPr="00873CB5">
              <w:rPr>
                <w:rFonts w:eastAsia="SimSun" w:cs="Arial"/>
                <w:vertAlign w:val="superscript"/>
              </w:rPr>
              <w:t>1</w:t>
            </w:r>
            <w:r w:rsidRPr="00873CB5">
              <w:rPr>
                <w:rFonts w:eastAsia="SimSun" w:cs="Arial"/>
              </w:rPr>
              <w:t>，或者</w:t>
            </w:r>
          </w:p>
          <w:p w:rsidR="00683649" w:rsidRPr="00873CB5" w:rsidRDefault="00683649" w:rsidP="002448BE">
            <w:pPr>
              <w:pStyle w:val="PURBlueStrong-Indented"/>
              <w:rPr>
                <w:rFonts w:eastAsia="SimSun" w:cs="Arial"/>
              </w:rPr>
            </w:pPr>
            <w:r w:rsidRPr="00873CB5">
              <w:rPr>
                <w:rFonts w:eastAsia="SimSun" w:cs="Arial"/>
              </w:rPr>
              <w:t xml:space="preserve">Dynamics AM </w:t>
            </w:r>
            <w:r w:rsidRPr="00873CB5">
              <w:rPr>
                <w:rFonts w:eastAsia="SimSun" w:cs="Arial"/>
              </w:rPr>
              <w:t>精简用户</w:t>
            </w:r>
            <w:r w:rsidRPr="00873CB5">
              <w:rPr>
                <w:rFonts w:eastAsia="SimSun" w:cs="Arial"/>
              </w:rPr>
              <w:t xml:space="preserve"> SAL</w:t>
            </w:r>
            <w:r w:rsidRPr="00873CB5">
              <w:rPr>
                <w:rFonts w:eastAsia="SimSun" w:cs="Arial"/>
                <w:vertAlign w:val="superscript"/>
              </w:rPr>
              <w:t>1</w:t>
            </w:r>
            <w:r w:rsidRPr="00873CB5">
              <w:rPr>
                <w:rFonts w:eastAsia="SimSun" w:cs="Arial"/>
              </w:rPr>
              <w:t>，或者</w:t>
            </w:r>
          </w:p>
          <w:p w:rsidR="00683649" w:rsidRPr="00873CB5" w:rsidRDefault="00683649" w:rsidP="002448BE">
            <w:pPr>
              <w:pStyle w:val="PURBlueStrong-Indented"/>
              <w:rPr>
                <w:rFonts w:eastAsia="SimSun" w:cs="Arial"/>
              </w:rPr>
            </w:pPr>
            <w:r w:rsidRPr="00873CB5">
              <w:rPr>
                <w:rFonts w:eastAsia="SimSun" w:cs="Arial"/>
              </w:rPr>
              <w:t xml:space="preserve">Dynamics AM ESS </w:t>
            </w:r>
            <w:r w:rsidRPr="00873CB5">
              <w:rPr>
                <w:rFonts w:eastAsia="SimSun" w:cs="Arial"/>
              </w:rPr>
              <w:t>用户</w:t>
            </w:r>
            <w:r w:rsidRPr="00873CB5">
              <w:rPr>
                <w:rFonts w:eastAsia="SimSun" w:cs="Arial"/>
              </w:rPr>
              <w:t xml:space="preserve"> SAL</w:t>
            </w:r>
            <w:r w:rsidRPr="00873CB5">
              <w:rPr>
                <w:rFonts w:eastAsia="SimSun" w:cs="Arial"/>
                <w:vertAlign w:val="superscript"/>
              </w:rPr>
              <w:t>1</w:t>
            </w:r>
            <w:r w:rsidRPr="00873CB5">
              <w:rPr>
                <w:rFonts w:eastAsia="SimSun" w:cs="Arial"/>
              </w:rPr>
              <w:t>，或者</w:t>
            </w:r>
          </w:p>
        </w:tc>
        <w:tc>
          <w:tcPr>
            <w:tcW w:w="2499" w:type="pct"/>
            <w:gridSpan w:val="2"/>
          </w:tcPr>
          <w:p w:rsidR="00683649" w:rsidRPr="00873CB5" w:rsidRDefault="00683649" w:rsidP="002448BE">
            <w:pPr>
              <w:pStyle w:val="PURBlueStrong-Indented"/>
              <w:rPr>
                <w:rFonts w:eastAsia="SimSun" w:cs="Arial"/>
              </w:rPr>
            </w:pPr>
          </w:p>
          <w:p w:rsidR="00683649" w:rsidRPr="00873CB5" w:rsidRDefault="00683649" w:rsidP="002448BE">
            <w:pPr>
              <w:pStyle w:val="PURBlueStrong-Indented"/>
              <w:rPr>
                <w:rFonts w:eastAsia="SimSun" w:cs="Arial"/>
              </w:rPr>
            </w:pPr>
            <w:r w:rsidRPr="00873CB5">
              <w:rPr>
                <w:rFonts w:eastAsia="SimSun" w:cs="Arial"/>
              </w:rPr>
              <w:t xml:space="preserve">Dynamics BE </w:t>
            </w:r>
            <w:r w:rsidRPr="00873CB5">
              <w:rPr>
                <w:rFonts w:eastAsia="SimSun" w:cs="Arial"/>
              </w:rPr>
              <w:t>完整用户</w:t>
            </w:r>
            <w:r w:rsidRPr="00873CB5">
              <w:rPr>
                <w:rFonts w:eastAsia="SimSun" w:cs="Arial"/>
              </w:rPr>
              <w:t xml:space="preserve"> SAL</w:t>
            </w:r>
            <w:r w:rsidRPr="00873CB5">
              <w:rPr>
                <w:rFonts w:eastAsia="SimSun" w:cs="Arial"/>
                <w:vertAlign w:val="superscript"/>
              </w:rPr>
              <w:t>2</w:t>
            </w:r>
            <w:r w:rsidRPr="00873CB5">
              <w:rPr>
                <w:rFonts w:eastAsia="SimSun" w:cs="Arial"/>
              </w:rPr>
              <w:t>，或者</w:t>
            </w:r>
          </w:p>
          <w:p w:rsidR="00683649" w:rsidRPr="00873CB5" w:rsidRDefault="00683649" w:rsidP="002448BE">
            <w:pPr>
              <w:pStyle w:val="PURBlueStrong-Indented"/>
              <w:rPr>
                <w:rFonts w:eastAsia="SimSun" w:cs="Arial"/>
              </w:rPr>
            </w:pPr>
            <w:r w:rsidRPr="00873CB5">
              <w:rPr>
                <w:rFonts w:eastAsia="SimSun" w:cs="Arial"/>
              </w:rPr>
              <w:t xml:space="preserve">Dynamics BE </w:t>
            </w:r>
            <w:r w:rsidRPr="00873CB5">
              <w:rPr>
                <w:rFonts w:eastAsia="SimSun" w:cs="Arial"/>
              </w:rPr>
              <w:t>精简用户</w:t>
            </w:r>
            <w:r w:rsidRPr="00873CB5">
              <w:rPr>
                <w:rFonts w:eastAsia="SimSun" w:cs="Arial"/>
              </w:rPr>
              <w:t xml:space="preserve"> SAL</w:t>
            </w:r>
            <w:r w:rsidRPr="00873CB5">
              <w:rPr>
                <w:rFonts w:eastAsia="SimSun" w:cs="Arial"/>
                <w:vertAlign w:val="superscript"/>
              </w:rPr>
              <w:t>2</w:t>
            </w:r>
          </w:p>
          <w:p w:rsidR="00683649" w:rsidRPr="00873CB5" w:rsidRDefault="00683649" w:rsidP="002448BE">
            <w:pPr>
              <w:pStyle w:val="PURBlueStrong-Indented"/>
              <w:rPr>
                <w:rFonts w:eastAsia="SimSun" w:cs="Arial"/>
              </w:rPr>
            </w:pPr>
            <w:r w:rsidRPr="00873CB5">
              <w:rPr>
                <w:rFonts w:eastAsia="SimSun" w:cs="Arial"/>
                <w:vertAlign w:val="superscript"/>
              </w:rPr>
              <w:t>1</w:t>
            </w:r>
            <w:r w:rsidRPr="00873CB5">
              <w:rPr>
                <w:rFonts w:eastAsia="SimSun" w:cs="Arial"/>
              </w:rPr>
              <w:t xml:space="preserve"> </w:t>
            </w:r>
            <w:r w:rsidRPr="00873CB5">
              <w:rPr>
                <w:rFonts w:eastAsia="SimSun" w:cs="Arial"/>
              </w:rPr>
              <w:t>用于</w:t>
            </w:r>
            <w:r w:rsidRPr="00873CB5">
              <w:rPr>
                <w:rFonts w:eastAsia="SimSun" w:cs="Arial"/>
              </w:rPr>
              <w:t xml:space="preserve"> Advanced Management </w:t>
            </w:r>
            <w:r w:rsidRPr="00873CB5">
              <w:rPr>
                <w:rFonts w:eastAsia="SimSun" w:cs="Arial"/>
              </w:rPr>
              <w:t>版</w:t>
            </w:r>
          </w:p>
          <w:p w:rsidR="00683649" w:rsidRPr="00873CB5" w:rsidRDefault="00683649" w:rsidP="002448BE">
            <w:pPr>
              <w:pStyle w:val="PURBlueStrong-Indented"/>
              <w:rPr>
                <w:rFonts w:eastAsia="SimSun" w:cs="Arial"/>
                <w:bCs/>
              </w:rPr>
            </w:pPr>
            <w:r w:rsidRPr="00873CB5">
              <w:rPr>
                <w:rFonts w:eastAsia="SimSun" w:cs="Arial"/>
                <w:vertAlign w:val="superscript"/>
              </w:rPr>
              <w:t>2</w:t>
            </w:r>
            <w:r w:rsidRPr="00873CB5">
              <w:rPr>
                <w:rFonts w:eastAsia="SimSun" w:cs="Arial"/>
              </w:rPr>
              <w:t xml:space="preserve"> </w:t>
            </w:r>
            <w:r w:rsidRPr="00873CB5">
              <w:rPr>
                <w:rFonts w:eastAsia="SimSun" w:cs="Arial"/>
              </w:rPr>
              <w:t>用于</w:t>
            </w:r>
            <w:r w:rsidRPr="00873CB5">
              <w:rPr>
                <w:rFonts w:eastAsia="SimSun" w:cs="Arial"/>
              </w:rPr>
              <w:t xml:space="preserve"> Business Essentials </w:t>
            </w:r>
            <w:r w:rsidRPr="00873CB5">
              <w:rPr>
                <w:rFonts w:eastAsia="SimSun" w:cs="Arial"/>
              </w:rPr>
              <w:t>版</w:t>
            </w:r>
          </w:p>
        </w:tc>
      </w:tr>
    </w:tbl>
    <w:p w:rsidR="009A4C7C" w:rsidRPr="00873CB5" w:rsidRDefault="001F0EC7"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lueStrong"/>
        <w:rPr>
          <w:rStyle w:val="PURBlueStrongChar"/>
          <w:rFonts w:eastAsia="SimSun" w:cs="Arial"/>
        </w:rPr>
      </w:pPr>
      <w:r w:rsidRPr="00873CB5">
        <w:rPr>
          <w:rStyle w:val="PURBlueStrongChar"/>
          <w:rFonts w:eastAsia="SimSun" w:cs="Arial"/>
        </w:rPr>
        <w:t xml:space="preserve">SAL </w:t>
      </w:r>
      <w:r w:rsidRPr="00873CB5">
        <w:rPr>
          <w:rStyle w:val="PURBlueStrongChar"/>
          <w:rFonts w:eastAsia="SimSun" w:cs="Arial"/>
        </w:rPr>
        <w:t>的类型</w:t>
      </w:r>
    </w:p>
    <w:p w:rsidR="009A4C7C" w:rsidRPr="00873CB5" w:rsidRDefault="009A4C7C" w:rsidP="009A4C7C">
      <w:pPr>
        <w:pStyle w:val="PURBody-Indented"/>
        <w:rPr>
          <w:rFonts w:eastAsia="SimSun" w:cs="Arial"/>
          <w:szCs w:val="18"/>
          <w:lang w:eastAsia="zh-CN"/>
        </w:rPr>
      </w:pPr>
      <w:r w:rsidRPr="00873CB5">
        <w:rPr>
          <w:rFonts w:eastAsia="SimSun" w:cs="Arial"/>
          <w:iCs/>
          <w:szCs w:val="18"/>
          <w:lang w:eastAsia="zh-CN"/>
        </w:rPr>
        <w:t xml:space="preserve">SAL </w:t>
      </w:r>
      <w:r w:rsidRPr="00873CB5">
        <w:rPr>
          <w:rFonts w:eastAsia="SimSun" w:cs="Arial"/>
          <w:iCs/>
          <w:szCs w:val="18"/>
          <w:lang w:eastAsia="zh-CN"/>
        </w:rPr>
        <w:t>有三种类型</w:t>
      </w:r>
      <w:r w:rsidRPr="00873CB5">
        <w:rPr>
          <w:rFonts w:eastAsia="SimSun" w:cs="Arial"/>
          <w:lang w:eastAsia="zh-CN"/>
        </w:rPr>
        <w:t>。</w:t>
      </w:r>
      <w:r w:rsidRPr="00873CB5">
        <w:rPr>
          <w:rFonts w:eastAsia="SimSun" w:cs="Arial"/>
          <w:lang w:eastAsia="zh-CN"/>
        </w:rPr>
        <w:t xml:space="preserve">SAL </w:t>
      </w:r>
      <w:r w:rsidRPr="00873CB5">
        <w:rPr>
          <w:rFonts w:eastAsia="SimSun" w:cs="Arial"/>
          <w:lang w:eastAsia="zh-CN"/>
        </w:rPr>
        <w:t>同样受版本的约束</w:t>
      </w:r>
      <w:r w:rsidRPr="00873CB5">
        <w:rPr>
          <w:rFonts w:eastAsia="SimSun" w:cs="Arial"/>
          <w:szCs w:val="18"/>
          <w:lang w:eastAsia="zh-CN"/>
        </w:rPr>
        <w:t>。</w:t>
      </w:r>
    </w:p>
    <w:p w:rsidR="009A4C7C" w:rsidRPr="00873CB5" w:rsidRDefault="009A4C7C" w:rsidP="00EC4991">
      <w:pPr>
        <w:pStyle w:val="PURBullet-Indented"/>
        <w:rPr>
          <w:rFonts w:eastAsia="SimSun" w:cs="Arial"/>
          <w:lang w:eastAsia="zh-CN"/>
        </w:rPr>
      </w:pPr>
      <w:r w:rsidRPr="00873CB5">
        <w:rPr>
          <w:rFonts w:eastAsia="SimSun" w:cs="Arial"/>
          <w:b/>
          <w:lang w:eastAsia="zh-CN"/>
        </w:rPr>
        <w:t>完整用户：</w:t>
      </w:r>
      <w:r w:rsidRPr="00873CB5">
        <w:rPr>
          <w:rFonts w:eastAsia="SimSun" w:cs="Arial"/>
          <w:lang w:eastAsia="zh-CN"/>
        </w:rPr>
        <w:t>允许通过任意访问方式完全访问系统数据库的许可类型。</w:t>
      </w:r>
      <w:r w:rsidRPr="00986414">
        <w:rPr>
          <w:rFonts w:ascii="SimSun" w:eastAsia="SimSun" w:hAnsi="SimSun" w:cs="Arial"/>
          <w:lang w:eastAsia="zh-CN"/>
        </w:rPr>
        <w:t>“</w:t>
      </w:r>
      <w:r w:rsidRPr="00873CB5">
        <w:rPr>
          <w:rFonts w:eastAsia="SimSun" w:cs="Arial"/>
          <w:lang w:eastAsia="zh-CN"/>
        </w:rPr>
        <w:t>系统数据库</w:t>
      </w:r>
      <w:r w:rsidRPr="00986414">
        <w:rPr>
          <w:rFonts w:ascii="SimSun" w:eastAsia="SimSun" w:hAnsi="SimSun" w:cs="Arial"/>
          <w:lang w:eastAsia="zh-CN"/>
        </w:rPr>
        <w:t>”</w:t>
      </w:r>
      <w:r w:rsidRPr="00873CB5">
        <w:rPr>
          <w:rFonts w:eastAsia="SimSun" w:cs="Arial"/>
          <w:lang w:eastAsia="zh-CN"/>
        </w:rPr>
        <w:t>是指控制您的用户和财务报告单位的基础数据库。</w:t>
      </w:r>
    </w:p>
    <w:p w:rsidR="009A4C7C" w:rsidRPr="00CA7544" w:rsidRDefault="009A4C7C" w:rsidP="00EC4991">
      <w:pPr>
        <w:pStyle w:val="PURBullet-Indented"/>
        <w:rPr>
          <w:rFonts w:eastAsia="SimSun" w:cs="Arial"/>
          <w:spacing w:val="-2"/>
          <w:lang w:eastAsia="zh-CN"/>
        </w:rPr>
      </w:pPr>
      <w:r w:rsidRPr="00CA7544">
        <w:rPr>
          <w:rFonts w:eastAsia="SimSun" w:cs="Arial"/>
          <w:b/>
          <w:spacing w:val="-2"/>
          <w:lang w:eastAsia="zh-CN"/>
        </w:rPr>
        <w:t>精简用户：</w:t>
      </w:r>
      <w:r w:rsidRPr="00CA7544">
        <w:rPr>
          <w:rFonts w:eastAsia="SimSun" w:cs="Arial"/>
          <w:spacing w:val="-2"/>
          <w:lang w:eastAsia="zh-CN"/>
        </w:rPr>
        <w:t>允许通过</w:t>
      </w:r>
      <w:r w:rsidRPr="00CA7544">
        <w:rPr>
          <w:rFonts w:eastAsia="SimSun" w:cs="Arial"/>
          <w:spacing w:val="-2"/>
          <w:lang w:eastAsia="zh-CN"/>
        </w:rPr>
        <w:t xml:space="preserve"> Microsoft Dynamics </w:t>
      </w:r>
      <w:r w:rsidRPr="00CA7544">
        <w:rPr>
          <w:rFonts w:eastAsia="SimSun" w:cs="Arial"/>
          <w:spacing w:val="-2"/>
          <w:lang w:eastAsia="zh-CN"/>
        </w:rPr>
        <w:t>丰富客户端以外的方式对系统数据库进行受限访问的许可类型。</w:t>
      </w:r>
      <w:r w:rsidRPr="00CA7544">
        <w:rPr>
          <w:rFonts w:eastAsia="SimSun" w:cs="Arial"/>
          <w:spacing w:val="-2"/>
          <w:lang w:eastAsia="zh-CN"/>
        </w:rPr>
        <w:t xml:space="preserve">Microsoft Dynamics </w:t>
      </w:r>
      <w:r w:rsidRPr="00CA7544">
        <w:rPr>
          <w:rFonts w:eastAsia="SimSun" w:cs="Arial"/>
          <w:spacing w:val="-2"/>
          <w:lang w:eastAsia="zh-CN"/>
        </w:rPr>
        <w:t>丰富客户端是一种使用启用了</w:t>
      </w:r>
      <w:r w:rsidRPr="00CA7544">
        <w:rPr>
          <w:rFonts w:eastAsia="SimSun" w:cs="Arial"/>
          <w:spacing w:val="-2"/>
          <w:lang w:eastAsia="zh-CN"/>
        </w:rPr>
        <w:t xml:space="preserve"> Microsoft Dynamics </w:t>
      </w:r>
      <w:r w:rsidRPr="00CA7544">
        <w:rPr>
          <w:rFonts w:eastAsia="SimSun" w:cs="Arial"/>
          <w:spacing w:val="-2"/>
          <w:lang w:eastAsia="zh-CN"/>
        </w:rPr>
        <w:t>中提供的所有功能的完整产品用户界面访问系统数据库的方式。</w:t>
      </w:r>
    </w:p>
    <w:p w:rsidR="009A4C7C" w:rsidRPr="00873CB5" w:rsidRDefault="009A4C7C" w:rsidP="00EC4991">
      <w:pPr>
        <w:pStyle w:val="PURBullet-Indented"/>
        <w:rPr>
          <w:rFonts w:eastAsia="SimSun" w:cs="Arial"/>
          <w:lang w:eastAsia="zh-CN"/>
        </w:rPr>
      </w:pPr>
      <w:r w:rsidRPr="001413A1">
        <w:rPr>
          <w:rFonts w:eastAsia="SimSun" w:cs="Arial"/>
          <w:b/>
          <w:lang w:eastAsia="zh-CN"/>
        </w:rPr>
        <w:t>员工</w:t>
      </w:r>
      <w:r w:rsidRPr="00873CB5">
        <w:rPr>
          <w:rFonts w:eastAsia="SimSun" w:cs="Arial"/>
          <w:b/>
          <w:lang w:eastAsia="zh-CN"/>
        </w:rPr>
        <w:t>自服务：</w:t>
      </w:r>
      <w:r w:rsidRPr="00873CB5">
        <w:rPr>
          <w:rFonts w:eastAsia="SimSun" w:cs="Arial"/>
          <w:lang w:eastAsia="zh-CN"/>
        </w:rPr>
        <w:t xml:space="preserve">(i) </w:t>
      </w:r>
      <w:r w:rsidRPr="00873CB5">
        <w:rPr>
          <w:rFonts w:eastAsia="SimSun" w:cs="Arial"/>
          <w:lang w:eastAsia="zh-CN"/>
        </w:rPr>
        <w:t>允许通过</w:t>
      </w:r>
      <w:r w:rsidRPr="00873CB5">
        <w:rPr>
          <w:rFonts w:eastAsia="SimSun" w:cs="Arial"/>
          <w:lang w:eastAsia="zh-CN"/>
        </w:rPr>
        <w:t xml:space="preserve"> Microsoft Dynamics </w:t>
      </w:r>
      <w:r w:rsidRPr="00873CB5">
        <w:rPr>
          <w:rFonts w:eastAsia="SimSun" w:cs="Arial"/>
          <w:lang w:eastAsia="zh-CN"/>
        </w:rPr>
        <w:t>丰富客户端以外的方式对系统数据库进行受限制访问，且</w:t>
      </w:r>
      <w:r w:rsidRPr="00873CB5">
        <w:rPr>
          <w:rFonts w:eastAsia="SimSun" w:cs="Arial"/>
          <w:lang w:eastAsia="zh-CN"/>
        </w:rPr>
        <w:t xml:space="preserve"> (ii) </w:t>
      </w:r>
      <w:r w:rsidRPr="00873CB5">
        <w:rPr>
          <w:rFonts w:eastAsia="SimSun" w:cs="Arial"/>
          <w:lang w:eastAsia="zh-CN"/>
        </w:rPr>
        <w:t>限制对以下独立功能集进行此类访问的许可：</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lang w:eastAsia="zh-CN"/>
        </w:rPr>
        <w:t>员工管理：管理驻留在系统数据库中的用户自己的数据和配置文件。</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lang w:eastAsia="zh-CN"/>
        </w:rPr>
        <w:t>员工考勤：输入与用户对应的考勤表和打卡数据。</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lang w:eastAsia="zh-CN"/>
        </w:rPr>
        <w:t>员工差旅及支出：输入和更新与支出和差旅申请有关的用户数据。</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lang w:eastAsia="zh-CN"/>
        </w:rPr>
        <w:t>员工申请：提交用户仅限于其自身用途的申请，如个人采购或服务，或者请假。</w:t>
      </w:r>
    </w:p>
    <w:p w:rsidR="009A4C7C" w:rsidRPr="00873CB5" w:rsidRDefault="009A4C7C" w:rsidP="009A4C7C">
      <w:pPr>
        <w:pStyle w:val="PURBlueStrong"/>
        <w:rPr>
          <w:rFonts w:eastAsia="SimSun" w:cs="Arial"/>
        </w:rPr>
      </w:pPr>
      <w:r w:rsidRPr="00873CB5">
        <w:rPr>
          <w:rFonts w:eastAsia="SimSun" w:cs="Arial"/>
        </w:rPr>
        <w:lastRenderedPageBreak/>
        <w:t xml:space="preserve">SAL </w:t>
      </w:r>
      <w:r w:rsidRPr="00873CB5">
        <w:rPr>
          <w:rFonts w:eastAsia="SimSun" w:cs="Arial"/>
        </w:rPr>
        <w:t>版本</w:t>
      </w:r>
    </w:p>
    <w:p w:rsidR="009A4C7C" w:rsidRPr="00873CB5" w:rsidRDefault="009A4C7C" w:rsidP="009A4C7C">
      <w:pPr>
        <w:pStyle w:val="PURBody-Indented"/>
        <w:rPr>
          <w:rFonts w:eastAsia="SimSun" w:cs="Arial"/>
        </w:rPr>
      </w:pPr>
      <w:r w:rsidRPr="00873CB5">
        <w:rPr>
          <w:rFonts w:eastAsia="SimSun" w:cs="Arial"/>
        </w:rPr>
        <w:t>您必须在两个</w:t>
      </w:r>
      <w:r w:rsidRPr="00873CB5">
        <w:rPr>
          <w:rFonts w:eastAsia="SimSun" w:cs="Arial"/>
        </w:rPr>
        <w:t xml:space="preserve"> Microsoft Dynamics SAL </w:t>
      </w:r>
      <w:r w:rsidRPr="00873CB5">
        <w:rPr>
          <w:rFonts w:eastAsia="SimSun" w:cs="Arial"/>
        </w:rPr>
        <w:t>版本中进行选择。您选择的</w:t>
      </w:r>
      <w:r w:rsidRPr="00873CB5">
        <w:rPr>
          <w:rFonts w:eastAsia="SimSun" w:cs="Arial"/>
        </w:rPr>
        <w:t xml:space="preserve"> SAL </w:t>
      </w:r>
      <w:r w:rsidRPr="00873CB5">
        <w:rPr>
          <w:rFonts w:eastAsia="SimSun" w:cs="Arial"/>
        </w:rPr>
        <w:t>版本适用于您的所有</w:t>
      </w:r>
      <w:r w:rsidRPr="00873CB5">
        <w:rPr>
          <w:rFonts w:eastAsia="SimSun" w:cs="Arial"/>
        </w:rPr>
        <w:t xml:space="preserve"> SAL</w:t>
      </w:r>
      <w:r w:rsidRPr="00873CB5">
        <w:rPr>
          <w:rFonts w:eastAsia="SimSun" w:cs="Arial"/>
        </w:rPr>
        <w:t>。</w:t>
      </w:r>
    </w:p>
    <w:p w:rsidR="009A4C7C" w:rsidRPr="00873CB5" w:rsidRDefault="009A4C7C" w:rsidP="009A4C7C">
      <w:pPr>
        <w:pStyle w:val="PURBody-Indented"/>
        <w:rPr>
          <w:rFonts w:eastAsia="SimSun" w:cs="Arial"/>
        </w:rPr>
      </w:pPr>
      <w:r w:rsidRPr="00873CB5">
        <w:rPr>
          <w:rFonts w:eastAsia="SimSun" w:cs="Arial"/>
        </w:rPr>
        <w:t>下列是</w:t>
      </w:r>
      <w:r w:rsidRPr="00873CB5">
        <w:rPr>
          <w:rFonts w:eastAsia="SimSun" w:cs="Arial"/>
        </w:rPr>
        <w:t xml:space="preserve"> Microsoft Dynamics GP 2010 R2 </w:t>
      </w:r>
      <w:r w:rsidRPr="00873CB5">
        <w:rPr>
          <w:rFonts w:eastAsia="SimSun" w:cs="Arial"/>
        </w:rPr>
        <w:t>可用的</w:t>
      </w:r>
      <w:r w:rsidRPr="00873CB5">
        <w:rPr>
          <w:rFonts w:eastAsia="SimSun" w:cs="Arial"/>
        </w:rPr>
        <w:t xml:space="preserve"> SAL </w:t>
      </w:r>
      <w:r w:rsidRPr="00873CB5">
        <w:rPr>
          <w:rFonts w:eastAsia="SimSun" w:cs="Arial"/>
        </w:rPr>
        <w:t>版本：</w:t>
      </w:r>
    </w:p>
    <w:p w:rsidR="009A4C7C" w:rsidRPr="00873CB5" w:rsidRDefault="009A4C7C" w:rsidP="008A355D">
      <w:pPr>
        <w:pStyle w:val="PURBullet-Indented"/>
        <w:numPr>
          <w:ilvl w:val="2"/>
          <w:numId w:val="18"/>
        </w:numPr>
        <w:ind w:left="900"/>
        <w:rPr>
          <w:rFonts w:eastAsia="SimSun" w:cs="Arial"/>
        </w:rPr>
      </w:pPr>
      <w:r w:rsidRPr="00873CB5">
        <w:rPr>
          <w:rFonts w:eastAsia="SimSun" w:cs="Arial"/>
        </w:rPr>
        <w:t>Business Essentials Edition SAL</w:t>
      </w:r>
      <w:r w:rsidRPr="00873CB5">
        <w:rPr>
          <w:rFonts w:eastAsia="SimSun" w:cs="Arial"/>
        </w:rPr>
        <w:t>（仅适用于</w:t>
      </w:r>
      <w:r w:rsidRPr="00986414">
        <w:rPr>
          <w:rFonts w:ascii="SimSun" w:eastAsia="SimSun" w:hAnsi="SimSun" w:cs="Arial"/>
        </w:rPr>
        <w:t>“</w:t>
      </w:r>
      <w:r w:rsidRPr="00873CB5">
        <w:rPr>
          <w:rFonts w:eastAsia="SimSun" w:cs="Arial"/>
        </w:rPr>
        <w:t>完整用户</w:t>
      </w:r>
      <w:r w:rsidRPr="00986414">
        <w:rPr>
          <w:rFonts w:ascii="SimSun" w:eastAsia="SimSun" w:hAnsi="SimSun" w:cs="Arial"/>
        </w:rPr>
        <w:t>”</w:t>
      </w:r>
      <w:r w:rsidRPr="00873CB5">
        <w:rPr>
          <w:rFonts w:eastAsia="SimSun" w:cs="Arial"/>
        </w:rPr>
        <w:t>和</w:t>
      </w:r>
      <w:r w:rsidRPr="00986414">
        <w:rPr>
          <w:rFonts w:ascii="SimSun" w:eastAsia="SimSun" w:hAnsi="SimSun" w:cs="Arial"/>
        </w:rPr>
        <w:t>“</w:t>
      </w:r>
      <w:r w:rsidRPr="00873CB5">
        <w:rPr>
          <w:rFonts w:eastAsia="SimSun" w:cs="Arial"/>
        </w:rPr>
        <w:t>精简用户</w:t>
      </w:r>
      <w:r w:rsidRPr="00986414">
        <w:rPr>
          <w:rFonts w:ascii="SimSun" w:eastAsia="SimSun" w:hAnsi="SimSun" w:cs="Arial"/>
        </w:rPr>
        <w:t>”</w:t>
      </w:r>
      <w:r w:rsidRPr="00873CB5">
        <w:rPr>
          <w:rFonts w:eastAsia="SimSun" w:cs="Arial"/>
        </w:rPr>
        <w:t>类型）</w:t>
      </w:r>
    </w:p>
    <w:p w:rsidR="009A4C7C" w:rsidRPr="00873CB5" w:rsidRDefault="009A4C7C" w:rsidP="008A355D">
      <w:pPr>
        <w:pStyle w:val="PURBullet-Indented"/>
        <w:numPr>
          <w:ilvl w:val="2"/>
          <w:numId w:val="18"/>
        </w:numPr>
        <w:ind w:left="900"/>
        <w:rPr>
          <w:rFonts w:eastAsia="SimSun" w:cs="Arial"/>
        </w:rPr>
      </w:pPr>
      <w:r w:rsidRPr="00873CB5">
        <w:rPr>
          <w:rFonts w:eastAsia="SimSun" w:cs="Arial"/>
        </w:rPr>
        <w:t>Advance Management Edition SAL</w:t>
      </w:r>
      <w:r w:rsidRPr="00873CB5">
        <w:rPr>
          <w:rFonts w:eastAsia="SimSun" w:cs="Arial"/>
        </w:rPr>
        <w:t>（适用于所有</w:t>
      </w:r>
      <w:r w:rsidRPr="00873CB5">
        <w:rPr>
          <w:rFonts w:eastAsia="SimSun" w:cs="Arial"/>
        </w:rPr>
        <w:t xml:space="preserve"> SAL </w:t>
      </w:r>
      <w:r w:rsidRPr="00873CB5">
        <w:rPr>
          <w:rFonts w:eastAsia="SimSun" w:cs="Arial"/>
        </w:rPr>
        <w:t>类型）</w:t>
      </w:r>
    </w:p>
    <w:p w:rsidR="009A4C7C" w:rsidRPr="00873CB5" w:rsidRDefault="009A4C7C" w:rsidP="009A4C7C">
      <w:pPr>
        <w:pStyle w:val="PURBlueStrong"/>
        <w:rPr>
          <w:rFonts w:eastAsia="SimSun" w:cs="Arial"/>
          <w:lang w:eastAsia="zh-CN"/>
        </w:rPr>
      </w:pPr>
      <w:r w:rsidRPr="00873CB5">
        <w:rPr>
          <w:rFonts w:eastAsia="SimSun" w:cs="Arial"/>
        </w:rPr>
        <w:t>外部用户</w:t>
      </w:r>
    </w:p>
    <w:p w:rsidR="00010C2F" w:rsidRPr="00873CB5" w:rsidRDefault="00010C2F" w:rsidP="009A4C7C">
      <w:pPr>
        <w:pStyle w:val="PURBody-Indented"/>
        <w:rPr>
          <w:rFonts w:eastAsia="SimSun" w:cs="Arial"/>
          <w:lang w:eastAsia="zh-CN"/>
        </w:rPr>
      </w:pPr>
      <w:r w:rsidRPr="00873CB5">
        <w:rPr>
          <w:rFonts w:eastAsia="SimSun" w:cs="Arial"/>
        </w:rPr>
        <w:t>您无需为以下外部用户获得</w:t>
      </w:r>
      <w:r w:rsidRPr="00873CB5">
        <w:rPr>
          <w:rFonts w:eastAsia="SimSun" w:cs="Arial"/>
        </w:rPr>
        <w:t xml:space="preserve"> SAL</w:t>
      </w:r>
      <w:r w:rsidRPr="00873CB5">
        <w:rPr>
          <w:rFonts w:eastAsia="SimSun" w:cs="Arial"/>
        </w:rPr>
        <w:t>：未使用</w:t>
      </w:r>
      <w:r w:rsidRPr="00873CB5">
        <w:rPr>
          <w:rFonts w:eastAsia="SimSun" w:cs="Arial"/>
        </w:rPr>
        <w:t xml:space="preserve"> Business Essentials Edition </w:t>
      </w:r>
      <w:r w:rsidRPr="00873CB5">
        <w:rPr>
          <w:rFonts w:eastAsia="SimSun" w:cs="Arial"/>
        </w:rPr>
        <w:t>或</w:t>
      </w:r>
      <w:r w:rsidRPr="00873CB5">
        <w:rPr>
          <w:rFonts w:eastAsia="SimSun" w:cs="Arial"/>
        </w:rPr>
        <w:t xml:space="preserve"> Advanced Management Edition </w:t>
      </w:r>
      <w:r w:rsidRPr="00873CB5">
        <w:rPr>
          <w:rFonts w:eastAsia="SimSun" w:cs="Arial"/>
        </w:rPr>
        <w:t>客户端软件访问</w:t>
      </w:r>
      <w:r w:rsidRPr="00873CB5">
        <w:rPr>
          <w:rFonts w:eastAsia="SimSun" w:cs="Arial"/>
        </w:rPr>
        <w:t xml:space="preserve"> Microsoft</w:t>
      </w:r>
      <w:r w:rsidR="001413A1">
        <w:rPr>
          <w:rFonts w:eastAsia="SimSun" w:cs="Arial"/>
        </w:rPr>
        <w:t> </w:t>
      </w:r>
      <w:r w:rsidRPr="00873CB5">
        <w:rPr>
          <w:rFonts w:eastAsia="SimSun" w:cs="Arial"/>
        </w:rPr>
        <w:t xml:space="preserve">Dynamics GP 2010 R2 </w:t>
      </w:r>
      <w:r w:rsidRPr="00873CB5">
        <w:rPr>
          <w:rFonts w:eastAsia="SimSun" w:cs="Arial"/>
        </w:rPr>
        <w:t>的外部用户；仅为提供与审计过程相关的补充专业会计或记帐服务而</w:t>
      </w:r>
      <w:r w:rsidRPr="00873CB5">
        <w:rPr>
          <w:rFonts w:eastAsia="SimSun" w:cs="Arial"/>
          <w:szCs w:val="18"/>
          <w:bdr w:val="none" w:sz="0" w:space="0" w:color="auto" w:frame="1"/>
        </w:rPr>
        <w:t>使用客户端软件访问</w:t>
      </w:r>
      <w:r w:rsidRPr="00873CB5">
        <w:rPr>
          <w:rFonts w:eastAsia="SimSun" w:cs="Arial"/>
          <w:szCs w:val="18"/>
          <w:bdr w:val="none" w:sz="0" w:space="0" w:color="auto" w:frame="1"/>
        </w:rPr>
        <w:t xml:space="preserve"> Microsoft</w:t>
      </w:r>
      <w:r w:rsidR="001413A1">
        <w:rPr>
          <w:rFonts w:eastAsia="SimSun" w:cs="Arial"/>
          <w:szCs w:val="18"/>
          <w:bdr w:val="none" w:sz="0" w:space="0" w:color="auto" w:frame="1"/>
        </w:rPr>
        <w:t> </w:t>
      </w:r>
      <w:r w:rsidRPr="00873CB5">
        <w:rPr>
          <w:rFonts w:eastAsia="SimSun" w:cs="Arial"/>
          <w:szCs w:val="18"/>
          <w:bdr w:val="none" w:sz="0" w:space="0" w:color="auto" w:frame="1"/>
        </w:rPr>
        <w:t xml:space="preserve">Dynamics GP 2010 R2 </w:t>
      </w:r>
      <w:r w:rsidRPr="00873CB5">
        <w:rPr>
          <w:rFonts w:eastAsia="SimSun" w:cs="Arial"/>
          <w:szCs w:val="18"/>
          <w:bdr w:val="none" w:sz="0" w:space="0" w:color="auto" w:frame="1"/>
        </w:rPr>
        <w:t>的外部用户。</w:t>
      </w:r>
      <w:r w:rsidRPr="00986414">
        <w:rPr>
          <w:rFonts w:ascii="SimSun" w:eastAsia="SimSun" w:hAnsi="SimSun" w:cs="Arial"/>
          <w:lang w:eastAsia="zh-CN"/>
        </w:rPr>
        <w:t>“</w:t>
      </w:r>
      <w:r w:rsidRPr="00873CB5">
        <w:rPr>
          <w:rFonts w:eastAsia="SimSun" w:cs="Arial"/>
          <w:lang w:eastAsia="zh-CN"/>
        </w:rPr>
        <w:t>外部用户</w:t>
      </w:r>
      <w:r w:rsidRPr="00986414">
        <w:rPr>
          <w:rFonts w:ascii="SimSun" w:eastAsia="SimSun" w:hAnsi="SimSun" w:cs="Arial"/>
          <w:lang w:eastAsia="zh-CN"/>
        </w:rPr>
        <w:t>”</w:t>
      </w:r>
      <w:r w:rsidRPr="00873CB5">
        <w:rPr>
          <w:rFonts w:eastAsia="SimSun" w:cs="Arial"/>
          <w:lang w:eastAsia="zh-CN"/>
        </w:rPr>
        <w:t>指除以下用户之外的任何用户：</w:t>
      </w:r>
      <w:r w:rsidRPr="00873CB5">
        <w:rPr>
          <w:rFonts w:eastAsia="SimSun" w:cs="Arial"/>
          <w:lang w:eastAsia="zh-CN"/>
        </w:rPr>
        <w:t xml:space="preserve">(i) </w:t>
      </w:r>
      <w:r w:rsidRPr="00873CB5">
        <w:rPr>
          <w:rFonts w:eastAsia="SimSun" w:cs="Arial"/>
          <w:lang w:eastAsia="zh-CN"/>
        </w:rPr>
        <w:t>客户或客户关联公司的员工；</w:t>
      </w:r>
      <w:r w:rsidR="001413A1">
        <w:rPr>
          <w:rFonts w:eastAsia="SimSun" w:cs="Arial"/>
          <w:lang w:eastAsia="zh-CN"/>
        </w:rPr>
        <w:br/>
      </w:r>
      <w:r w:rsidRPr="00873CB5">
        <w:rPr>
          <w:rFonts w:eastAsia="SimSun" w:cs="Arial"/>
          <w:lang w:eastAsia="zh-CN"/>
        </w:rPr>
        <w:t xml:space="preserve">(ii) </w:t>
      </w:r>
      <w:r w:rsidRPr="00873CB5">
        <w:rPr>
          <w:rFonts w:eastAsia="SimSun" w:cs="Arial"/>
          <w:lang w:eastAsia="zh-CN"/>
        </w:rPr>
        <w:t>客户或客户关联公司的现场承包商或代理商。</w:t>
      </w:r>
    </w:p>
    <w:p w:rsidR="009A4C7C" w:rsidRPr="00873CB5" w:rsidRDefault="009A4C7C" w:rsidP="009A4C7C">
      <w:pPr>
        <w:pStyle w:val="PURBlueStrong"/>
        <w:rPr>
          <w:rFonts w:eastAsia="SimSun" w:cs="Arial"/>
          <w:lang w:eastAsia="zh-CN"/>
        </w:rPr>
      </w:pPr>
      <w:r w:rsidRPr="00873CB5">
        <w:rPr>
          <w:rStyle w:val="PURBlueStrongChar"/>
          <w:rFonts w:eastAsia="SimSun" w:cs="Arial"/>
          <w:smallCaps/>
          <w:lang w:eastAsia="zh-CN"/>
        </w:rPr>
        <w:t>检验要求。</w:t>
      </w:r>
    </w:p>
    <w:p w:rsidR="009A4C7C" w:rsidRPr="00873CB5" w:rsidRDefault="009A4C7C" w:rsidP="00347596">
      <w:pPr>
        <w:pStyle w:val="PURBody-Indented"/>
        <w:rPr>
          <w:rFonts w:eastAsia="SimSun" w:cs="Arial"/>
          <w:lang w:eastAsia="zh-CN"/>
        </w:rPr>
      </w:pPr>
      <w:r w:rsidRPr="00873CB5">
        <w:rPr>
          <w:rFonts w:eastAsia="SimSun" w:cs="Arial"/>
          <w:lang w:eastAsia="zh-CN"/>
        </w:rPr>
        <w:t>为了获得软件许可并使用该软件，您（以及您的所有使用该软件的关联公司）必须符合</w:t>
      </w:r>
      <w:r w:rsidR="00347596" w:rsidRPr="008F7CB0">
        <w:rPr>
          <w:rStyle w:val="Hyperlink"/>
          <w:lang w:eastAsia="zh-CN"/>
        </w:rPr>
        <w:t>http://</w:t>
      </w:r>
      <w:hyperlink r:id="rId117"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上针对特定软件规定的最低检验要求或者由软件产品经销商规定的最低检验要求。您必须通过</w:t>
      </w:r>
      <w:r w:rsidR="00347596" w:rsidRPr="008F7CB0">
        <w:rPr>
          <w:rStyle w:val="Hyperlink"/>
          <w:lang w:eastAsia="zh-CN"/>
        </w:rPr>
        <w:t>http://</w:t>
      </w:r>
      <w:hyperlink r:id="rId118"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cs="Arial"/>
          <w:lang w:eastAsia="zh-CN"/>
        </w:rPr>
        <w:t>天内，必须另有一位员工用户通过检验要求。我们可能会随时更改检验要求。但是，检验要求的任何增加内容将在您收到我们的书面通知一年后才生效。</w:t>
      </w:r>
    </w:p>
    <w:p w:rsidR="009A4C7C" w:rsidRPr="00873CB5" w:rsidRDefault="009A4C7C" w:rsidP="009A4C7C">
      <w:pPr>
        <w:pStyle w:val="PURBlueStrong"/>
        <w:rPr>
          <w:rStyle w:val="PURBlueStrongChar"/>
          <w:rFonts w:eastAsia="SimSun" w:cs="Arial"/>
          <w:smallCaps/>
          <w:lang w:eastAsia="zh-CN"/>
        </w:rPr>
      </w:pPr>
      <w:r w:rsidRPr="00873CB5">
        <w:rPr>
          <w:rStyle w:val="PURBlueStrongChar"/>
          <w:rFonts w:eastAsia="SimSun" w:cs="Arial"/>
          <w:smallCaps/>
          <w:lang w:eastAsia="zh-CN"/>
        </w:rPr>
        <w:t>许可密钥</w:t>
      </w:r>
    </w:p>
    <w:p w:rsidR="009A4C7C" w:rsidRPr="00873CB5" w:rsidRDefault="009A4C7C" w:rsidP="00347596">
      <w:pPr>
        <w:pStyle w:val="PURBody-Indented"/>
        <w:rPr>
          <w:rFonts w:eastAsia="SimSun" w:cs="Arial"/>
          <w:lang w:eastAsia="zh-CN"/>
        </w:rPr>
      </w:pPr>
      <w:r w:rsidRPr="00873CB5">
        <w:rPr>
          <w:rFonts w:eastAsia="SimSun" w:cs="Arial"/>
          <w:lang w:eastAsia="zh-CN"/>
        </w:rPr>
        <w:t>为了安装软件和使用软件的功能，您必须从</w:t>
      </w:r>
      <w:r w:rsidRPr="00873CB5">
        <w:rPr>
          <w:rFonts w:eastAsia="SimSun" w:cs="Arial"/>
          <w:lang w:eastAsia="zh-CN"/>
        </w:rPr>
        <w:t xml:space="preserve"> Microsoft </w:t>
      </w:r>
      <w:r w:rsidRPr="00873CB5">
        <w:rPr>
          <w:rFonts w:eastAsia="SimSun" w:cs="Arial"/>
          <w:lang w:eastAsia="zh-CN"/>
        </w:rPr>
        <w:t>获得相应的许可密钥。获得此类许可密钥的步骤将公布在</w:t>
      </w:r>
      <w:r w:rsidR="00347596" w:rsidRPr="008F7CB0">
        <w:rPr>
          <w:rStyle w:val="Hyperlink"/>
          <w:lang w:eastAsia="zh-CN"/>
        </w:rPr>
        <w:t>http://</w:t>
      </w:r>
      <w:hyperlink r:id="rId119"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上或由您的经销商提供。</w:t>
      </w:r>
    </w:p>
    <w:p w:rsidR="009A4C7C" w:rsidRPr="00873CB5" w:rsidRDefault="009A4C7C" w:rsidP="009A4C7C">
      <w:pPr>
        <w:pStyle w:val="PURBlueStrong"/>
        <w:rPr>
          <w:rStyle w:val="PURBlueStrongChar"/>
          <w:rFonts w:eastAsia="SimSun" w:cs="Arial"/>
          <w:smallCaps/>
        </w:rPr>
      </w:pPr>
      <w:r w:rsidRPr="00873CB5">
        <w:rPr>
          <w:rStyle w:val="PURBlueStrongChar"/>
          <w:rFonts w:eastAsia="SimSun" w:cs="Arial"/>
          <w:smallCaps/>
        </w:rPr>
        <w:t>本地化和翻译</w:t>
      </w:r>
    </w:p>
    <w:p w:rsidR="009A4C7C" w:rsidRPr="00873CB5" w:rsidRDefault="009A4C7C" w:rsidP="009A4C7C">
      <w:pPr>
        <w:pStyle w:val="PURBody-Indented"/>
        <w:rPr>
          <w:rFonts w:eastAsia="SimSun" w:cs="Arial"/>
          <w:color w:val="00467F"/>
          <w:u w:val="single"/>
        </w:rPr>
      </w:pPr>
      <w:r w:rsidRPr="00873CB5">
        <w:rPr>
          <w:rFonts w:eastAsia="SimSun" w:cs="Arial"/>
        </w:rPr>
        <w:t>单击以下超链接，了解</w:t>
      </w:r>
      <w:r w:rsidRPr="00873CB5">
        <w:rPr>
          <w:rFonts w:eastAsia="SimSun" w:cs="Arial"/>
        </w:rPr>
        <w:t xml:space="preserve"> Microsoft </w:t>
      </w:r>
      <w:r w:rsidRPr="00873CB5">
        <w:rPr>
          <w:rFonts w:eastAsia="SimSun" w:cs="Arial"/>
        </w:rPr>
        <w:t>已经进行本地化并已普遍提供的地理区域和语言列表：</w:t>
      </w:r>
      <w:hyperlink r:id="rId120" w:history="1">
        <w:r w:rsidRPr="00CA5274">
          <w:rPr>
            <w:rStyle w:val="Hyperlink"/>
            <w:rFonts w:eastAsia="SimSun" w:cs="Arial"/>
          </w:rPr>
          <w:t>http://www.microsoft.com/dynamics/en/us/products/gp-availability.aspx</w:t>
        </w:r>
      </w:hyperlink>
    </w:p>
    <w:p w:rsidR="009A4C7C" w:rsidRPr="00873CB5" w:rsidRDefault="00F1209E" w:rsidP="009A4C7C">
      <w:pPr>
        <w:pStyle w:val="PURBody-Indented"/>
        <w:rPr>
          <w:rFonts w:eastAsia="SimSun" w:cs="Arial"/>
          <w:lang w:eastAsia="zh-CN"/>
        </w:rPr>
      </w:pPr>
      <w:r w:rsidRPr="00873CB5">
        <w:rPr>
          <w:rFonts w:eastAsia="SimSun" w:cs="Arial"/>
        </w:rPr>
        <w:t>该软件包含一些专门针对已本地化的地理区域推出的特性和功能，用于满足特定的税收、金融或会计法律和</w:t>
      </w:r>
      <w:r w:rsidRPr="00873CB5">
        <w:rPr>
          <w:rFonts w:eastAsia="SimSun" w:cs="Arial"/>
        </w:rPr>
        <w:t>/</w:t>
      </w:r>
      <w:r w:rsidRPr="00873CB5">
        <w:rPr>
          <w:rFonts w:eastAsia="SimSun" w:cs="Arial"/>
        </w:rPr>
        <w:t>或法规及商业要求。</w:t>
      </w:r>
      <w:r w:rsidR="00513626">
        <w:rPr>
          <w:rFonts w:eastAsia="SimSun" w:cs="Arial"/>
        </w:rPr>
        <w:br/>
      </w:r>
      <w:r w:rsidRPr="00873CB5">
        <w:rPr>
          <w:rFonts w:eastAsia="SimSun" w:cs="Arial"/>
          <w:lang w:eastAsia="zh-CN"/>
        </w:rPr>
        <w:t>法律和法规因地区而异，该软件不能满足这些地区的所有法律、法规或商业需求。</w:t>
      </w:r>
    </w:p>
    <w:p w:rsidR="009A4C7C" w:rsidRPr="00873CB5" w:rsidRDefault="009A4C7C" w:rsidP="009A4C7C">
      <w:pPr>
        <w:pStyle w:val="PURBody-Indented"/>
        <w:rPr>
          <w:rFonts w:eastAsia="SimSun" w:cs="Arial"/>
          <w:lang w:eastAsia="zh-CN"/>
        </w:rPr>
      </w:pPr>
      <w:r w:rsidRPr="00873CB5">
        <w:rPr>
          <w:rFonts w:eastAsia="SimSun" w:cs="Arial"/>
          <w:lang w:eastAsia="zh-CN"/>
        </w:rPr>
        <w:t xml:space="preserve">Microsoft </w:t>
      </w:r>
      <w:r w:rsidRPr="00873CB5">
        <w:rPr>
          <w:rFonts w:eastAsia="SimSun" w:cs="Arial"/>
          <w:lang w:eastAsia="zh-CN"/>
        </w:rPr>
        <w:t>了解到，在某些情况下，您可能需要在其他地区使用在特定地区已本地化和</w:t>
      </w:r>
      <w:r w:rsidRPr="00873CB5">
        <w:rPr>
          <w:rFonts w:eastAsia="SimSun" w:cs="Arial"/>
          <w:lang w:eastAsia="zh-CN"/>
        </w:rPr>
        <w:t>/</w:t>
      </w:r>
      <w:r w:rsidRPr="00873CB5">
        <w:rPr>
          <w:rFonts w:eastAsia="SimSun" w:cs="Arial"/>
          <w:lang w:eastAsia="zh-CN"/>
        </w:rPr>
        <w:t>或翻译的特定模块或功能。由于法律和法规因地区而异，因此法律或法规的差异可能会影响在未创建所需功能的地区使用该功能。如果在</w:t>
      </w:r>
      <w:r w:rsidRPr="00873CB5">
        <w:rPr>
          <w:rFonts w:eastAsia="SimSun" w:cs="Arial"/>
          <w:lang w:eastAsia="zh-CN"/>
        </w:rPr>
        <w:t xml:space="preserve"> Microsoft </w:t>
      </w:r>
      <w:r w:rsidRPr="00873CB5">
        <w:rPr>
          <w:rFonts w:eastAsia="SimSun" w:cs="Arial"/>
          <w:lang w:eastAsia="zh-CN"/>
        </w:rPr>
        <w:t>已创建并普遍商业提供任何本地化或翻译版本的</w:t>
      </w:r>
      <w:r w:rsidRPr="00873CB5">
        <w:rPr>
          <w:rFonts w:eastAsia="SimSun" w:cs="Arial"/>
          <w:lang w:eastAsia="zh-CN"/>
        </w:rPr>
        <w:t xml:space="preserve"> Microsoft Dynamics </w:t>
      </w:r>
      <w:r w:rsidRPr="00873CB5">
        <w:rPr>
          <w:rFonts w:eastAsia="SimSun" w:cs="Arial"/>
          <w:lang w:eastAsia="zh-CN"/>
        </w:rPr>
        <w:t>软件或服务的地区之外使用此软件（包括通过此软件提供的任何在线服务），</w:t>
      </w:r>
      <w:r w:rsidRPr="00873CB5">
        <w:rPr>
          <w:rFonts w:eastAsia="SimSun" w:cs="Arial"/>
          <w:lang w:eastAsia="zh-CN"/>
        </w:rPr>
        <w:t xml:space="preserve">Microsoft </w:t>
      </w:r>
      <w:r w:rsidRPr="00873CB5">
        <w:rPr>
          <w:rFonts w:eastAsia="SimSun" w:cs="Arial"/>
          <w:lang w:eastAsia="zh-CN"/>
        </w:rPr>
        <w:t>不会对其性能或适用性作出任何声明、保证、担保（明示、默示或以其他方式）或保障。请咨询要使用此软件的地理区域的税务专家，</w:t>
      </w:r>
      <w:r w:rsidR="007935F3">
        <w:rPr>
          <w:rFonts w:eastAsia="SimSun" w:cs="Arial"/>
          <w:lang w:eastAsia="zh-CN"/>
        </w:rPr>
        <w:br/>
      </w:r>
      <w:r w:rsidRPr="00873CB5">
        <w:rPr>
          <w:rFonts w:eastAsia="SimSun" w:cs="Arial"/>
          <w:lang w:eastAsia="zh-CN"/>
        </w:rPr>
        <w:t>确认该功能是否适用于该地区。</w:t>
      </w:r>
    </w:p>
    <w:p w:rsidR="009A4C7C" w:rsidRPr="00873CB5" w:rsidRDefault="009A4C7C" w:rsidP="009A4C7C">
      <w:pPr>
        <w:pStyle w:val="PURBody-Indented"/>
        <w:rPr>
          <w:rFonts w:eastAsia="SimSun" w:cs="Arial"/>
          <w:lang w:eastAsia="zh-CN"/>
        </w:rPr>
      </w:pPr>
      <w:r w:rsidRPr="00873CB5">
        <w:rPr>
          <w:rFonts w:eastAsia="SimSun" w:cs="Arial"/>
          <w:lang w:eastAsia="zh-CN"/>
        </w:rPr>
        <w:t>如果您希望对软件进行本地化和</w:t>
      </w:r>
      <w:r w:rsidRPr="00873CB5">
        <w:rPr>
          <w:rFonts w:eastAsia="SimSun" w:cs="Arial"/>
          <w:lang w:eastAsia="zh-CN"/>
        </w:rPr>
        <w:t>/</w:t>
      </w:r>
      <w:r w:rsidRPr="00873CB5">
        <w:rPr>
          <w:rFonts w:eastAsia="SimSun" w:cs="Arial"/>
          <w:lang w:eastAsia="zh-CN"/>
        </w:rPr>
        <w:t>或翻译，必须拥有最新且有效的</w:t>
      </w:r>
      <w:r w:rsidRPr="00986414">
        <w:rPr>
          <w:rFonts w:ascii="SimSun" w:eastAsia="SimSun" w:hAnsi="SimSun" w:cs="Arial"/>
          <w:lang w:eastAsia="zh-CN"/>
        </w:rPr>
        <w:t>“</w:t>
      </w:r>
      <w:r w:rsidRPr="00873CB5">
        <w:rPr>
          <w:rFonts w:eastAsia="SimSun" w:cs="Arial"/>
          <w:lang w:eastAsia="zh-CN"/>
        </w:rPr>
        <w:t>主要合作伙伴本地化和翻译许可协议</w:t>
      </w:r>
      <w:r w:rsidRPr="00986414">
        <w:rPr>
          <w:rFonts w:ascii="SimSun" w:eastAsia="SimSun" w:hAnsi="SimSun" w:cs="Arial"/>
          <w:lang w:eastAsia="zh-CN"/>
        </w:rPr>
        <w:t>”</w:t>
      </w:r>
      <w:r w:rsidRPr="00873CB5">
        <w:rPr>
          <w:rFonts w:eastAsia="SimSun" w:cs="Arial"/>
          <w:lang w:eastAsia="zh-CN"/>
        </w:rPr>
        <w:t>（以下简称</w:t>
      </w:r>
      <w:r w:rsidRPr="00873CB5">
        <w:rPr>
          <w:rFonts w:eastAsia="SimSun" w:cs="Arial"/>
          <w:lang w:eastAsia="zh-CN"/>
        </w:rPr>
        <w:t>“MPLLA”</w:t>
      </w:r>
      <w:r w:rsidRPr="00873CB5">
        <w:rPr>
          <w:rFonts w:eastAsia="SimSun" w:cs="Arial"/>
          <w:lang w:eastAsia="zh-CN"/>
        </w:rPr>
        <w:t>）。</w:t>
      </w:r>
      <w:r w:rsidR="00513626">
        <w:rPr>
          <w:rFonts w:eastAsia="SimSun" w:cs="Arial"/>
          <w:lang w:eastAsia="zh-CN"/>
        </w:rPr>
        <w:br/>
      </w:r>
      <w:r w:rsidRPr="00873CB5">
        <w:rPr>
          <w:rFonts w:eastAsia="SimSun" w:cs="Arial"/>
          <w:lang w:eastAsia="zh-CN"/>
        </w:rPr>
        <w:t>如需关于</w:t>
      </w:r>
      <w:r w:rsidRPr="00873CB5">
        <w:rPr>
          <w:rFonts w:eastAsia="SimSun" w:cs="Arial"/>
          <w:lang w:eastAsia="zh-CN"/>
        </w:rPr>
        <w:t xml:space="preserve"> MPLLA </w:t>
      </w:r>
      <w:r w:rsidRPr="00873CB5">
        <w:rPr>
          <w:rFonts w:eastAsia="SimSun" w:cs="Arial"/>
          <w:lang w:eastAsia="zh-CN"/>
        </w:rPr>
        <w:t>及</w:t>
      </w:r>
      <w:r w:rsidRPr="00873CB5">
        <w:rPr>
          <w:rFonts w:eastAsia="SimSun" w:cs="Arial"/>
          <w:lang w:eastAsia="zh-CN"/>
        </w:rPr>
        <w:t xml:space="preserve"> Microsoft Dynamics </w:t>
      </w:r>
      <w:r w:rsidRPr="00873CB5">
        <w:rPr>
          <w:rFonts w:eastAsia="SimSun" w:cs="Arial"/>
          <w:lang w:eastAsia="zh-CN"/>
        </w:rPr>
        <w:t>合作伙伴本地化和翻译许可计划的更多信息，请访问</w:t>
      </w:r>
      <w:r w:rsidRPr="00873CB5">
        <w:rPr>
          <w:rFonts w:eastAsia="SimSun" w:cs="Arial"/>
          <w:lang w:eastAsia="zh-CN"/>
        </w:rPr>
        <w:t xml:space="preserve"> </w:t>
      </w:r>
      <w:hyperlink r:id="rId121" w:history="1">
        <w:r w:rsidRPr="00CA5274">
          <w:rPr>
            <w:rStyle w:val="Hyperlink"/>
            <w:rFonts w:eastAsia="SimSun" w:cs="Arial"/>
            <w:lang w:eastAsia="zh-CN"/>
          </w:rPr>
          <w:t>https://mbs.microsoft.com/partnersource/partneressentials/pllp</w:t>
        </w:r>
      </w:hyperlink>
      <w:r w:rsidRPr="00873CB5">
        <w:rPr>
          <w:rFonts w:eastAsia="SimSun" w:cs="Arial"/>
          <w:lang w:eastAsia="zh-CN"/>
        </w:rPr>
        <w:t xml:space="preserve"> </w:t>
      </w:r>
      <w:r w:rsidRPr="00873CB5">
        <w:rPr>
          <w:rFonts w:eastAsia="SimSun" w:cs="Arial"/>
          <w:lang w:eastAsia="zh-CN"/>
        </w:rPr>
        <w:t>或联系您的合作伙伴客户经理。</w:t>
      </w:r>
    </w:p>
    <w:p w:rsidR="009A4C7C" w:rsidRPr="00873CB5" w:rsidRDefault="0099372B" w:rsidP="009A4C7C">
      <w:pPr>
        <w:pStyle w:val="PURBreadcrumb"/>
        <w:rPr>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lang w:eastAsia="zh-CN"/>
        </w:rPr>
      </w:pPr>
      <w:bookmarkStart w:id="397" w:name="_Toc299519128"/>
      <w:bookmarkStart w:id="398" w:name="_Toc299531560"/>
      <w:bookmarkStart w:id="399" w:name="_Toc299531884"/>
      <w:bookmarkStart w:id="400" w:name="_Toc299957167"/>
      <w:bookmarkStart w:id="401" w:name="_Toc317072170"/>
      <w:bookmarkStart w:id="402" w:name="OLE_LINK3"/>
      <w:bookmarkStart w:id="403" w:name="_Toc317160740"/>
      <w:r w:rsidRPr="00873CB5">
        <w:rPr>
          <w:rFonts w:eastAsia="SimSun" w:cs="Arial"/>
          <w:lang w:eastAsia="zh-CN"/>
        </w:rPr>
        <w:t>Microsoft Dynamics NAV 2009 R2</w:t>
      </w:r>
      <w:bookmarkEnd w:id="397"/>
      <w:bookmarkEnd w:id="398"/>
      <w:bookmarkEnd w:id="399"/>
      <w:bookmarkEnd w:id="400"/>
      <w:bookmarkEnd w:id="401"/>
      <w:bookmarkEnd w:id="402"/>
      <w:bookmarkEnd w:id="403"/>
      <w:r w:rsidR="00803447" w:rsidRPr="00873CB5">
        <w:rPr>
          <w:rFonts w:eastAsia="SimSun" w:cs="Arial"/>
        </w:rPr>
        <w:fldChar w:fldCharType="begin"/>
      </w:r>
      <w:r w:rsidRPr="00873CB5">
        <w:rPr>
          <w:rFonts w:eastAsia="SimSun" w:cs="Arial"/>
          <w:lang w:eastAsia="zh-CN"/>
        </w:rPr>
        <w:instrText xml:space="preserve">XE "Microsoft Dynamics NAV 2009 R2"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733"/>
        <w:gridCol w:w="4562"/>
      </w:tblGrid>
      <w:tr w:rsidR="00831C1F" w:rsidRPr="00873CB5" w:rsidTr="0015145F">
        <w:tc>
          <w:tcPr>
            <w:tcW w:w="2846" w:type="pct"/>
            <w:gridSpan w:val="2"/>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154" w:type="pct"/>
            <w:tcBorders>
              <w:top w:val="single" w:sz="4" w:space="0" w:color="auto"/>
              <w:bottom w:val="nil"/>
            </w:tcBorders>
          </w:tcPr>
          <w:p w:rsidR="00831C1F" w:rsidRPr="00873CB5" w:rsidRDefault="004F154D" w:rsidP="00831C1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15145F">
        <w:tc>
          <w:tcPr>
            <w:tcW w:w="2846" w:type="pct"/>
            <w:gridSpan w:val="2"/>
            <w:tcBorders>
              <w:top w:val="nil"/>
            </w:tcBorders>
          </w:tcPr>
          <w:p w:rsidR="009A4C7C" w:rsidRPr="00873CB5" w:rsidRDefault="006B55FB"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154" w:type="pct"/>
            <w:tcBorders>
              <w:top w:val="nil"/>
            </w:tcBorders>
          </w:tcPr>
          <w:p w:rsidR="009A4C7C" w:rsidRPr="00873CB5" w:rsidRDefault="009A4C7C" w:rsidP="009A4C7C">
            <w:pPr>
              <w:pStyle w:val="PURLMSH"/>
              <w:rPr>
                <w:rFonts w:ascii="Arial" w:eastAsia="SimSun" w:hAnsi="Arial" w:cs="Arial"/>
                <w:lang w:eastAsia="zh-CN"/>
              </w:rPr>
            </w:pPr>
          </w:p>
        </w:tc>
      </w:tr>
      <w:tr w:rsidR="009A4C7C" w:rsidRPr="00873CB5" w:rsidTr="00A11A7A">
        <w:tblPrEx>
          <w:tblBorders>
            <w:top w:val="none" w:sz="0" w:space="0" w:color="auto"/>
            <w:bottom w:val="none" w:sz="0" w:space="0" w:color="auto"/>
          </w:tblBorders>
        </w:tblPrEx>
        <w:tc>
          <w:tcPr>
            <w:tcW w:w="5000" w:type="pct"/>
            <w:gridSpan w:val="3"/>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15145F" w:rsidRPr="00873CB5" w:rsidTr="0015145F">
        <w:tblPrEx>
          <w:tblBorders>
            <w:top w:val="none" w:sz="0" w:space="0" w:color="auto"/>
            <w:bottom w:val="none" w:sz="0" w:space="0" w:color="auto"/>
          </w:tblBorders>
        </w:tblPrEx>
        <w:tc>
          <w:tcPr>
            <w:tcW w:w="2500" w:type="pct"/>
          </w:tcPr>
          <w:p w:rsidR="0015145F" w:rsidRPr="00873CB5" w:rsidRDefault="0015145F" w:rsidP="002448BE">
            <w:pPr>
              <w:pStyle w:val="PURBlueStrong-Indented"/>
              <w:rPr>
                <w:rFonts w:eastAsia="SimSun" w:cs="Arial"/>
                <w:lang w:eastAsia="zh-CN"/>
              </w:rPr>
            </w:pPr>
            <w:r w:rsidRPr="00873CB5">
              <w:rPr>
                <w:rFonts w:eastAsia="SimSun" w:cs="Arial"/>
                <w:lang w:eastAsia="zh-CN"/>
              </w:rPr>
              <w:t>在</w:t>
            </w:r>
            <w:r w:rsidRPr="00873CB5">
              <w:rPr>
                <w:rFonts w:eastAsia="SimSun" w:cs="Arial"/>
                <w:lang w:eastAsia="zh-CN"/>
              </w:rPr>
              <w:t xml:space="preserve"> SAL </w:t>
            </w:r>
            <w:r w:rsidRPr="00873CB5">
              <w:rPr>
                <w:rFonts w:eastAsia="SimSun" w:cs="Arial"/>
                <w:lang w:eastAsia="zh-CN"/>
              </w:rPr>
              <w:t>模式下授予软件许可，</w:t>
            </w:r>
            <w:r w:rsidRPr="00873CB5">
              <w:rPr>
                <w:rFonts w:eastAsia="SimSun" w:cs="Arial"/>
                <w:b/>
                <w:lang w:eastAsia="zh-CN"/>
              </w:rPr>
              <w:t>您需要：</w:t>
            </w:r>
          </w:p>
          <w:p w:rsidR="0015145F" w:rsidRPr="00873CB5" w:rsidRDefault="0015145F" w:rsidP="00D57511">
            <w:pPr>
              <w:pStyle w:val="PURBullet-Indented"/>
              <w:rPr>
                <w:rFonts w:eastAsia="SimSun" w:cs="Arial"/>
              </w:rPr>
            </w:pPr>
            <w:r w:rsidRPr="00873CB5">
              <w:rPr>
                <w:rFonts w:eastAsia="SimSun" w:cs="Arial"/>
              </w:rPr>
              <w:t xml:space="preserve">Dynamics AM </w:t>
            </w:r>
            <w:r w:rsidRPr="00873CB5">
              <w:rPr>
                <w:rFonts w:eastAsia="SimSun" w:cs="Arial"/>
              </w:rPr>
              <w:t>完整用户</w:t>
            </w:r>
            <w:r w:rsidRPr="00873CB5">
              <w:rPr>
                <w:rFonts w:eastAsia="SimSun" w:cs="Arial"/>
              </w:rPr>
              <w:t xml:space="preserve"> SAL</w:t>
            </w:r>
            <w:r w:rsidRPr="00873CB5">
              <w:rPr>
                <w:rFonts w:eastAsia="SimSun" w:cs="Arial"/>
                <w:vertAlign w:val="superscript"/>
              </w:rPr>
              <w:t>1</w:t>
            </w:r>
            <w:r w:rsidRPr="00873CB5">
              <w:rPr>
                <w:rFonts w:eastAsia="SimSun" w:cs="Arial"/>
              </w:rPr>
              <w:t>，</w:t>
            </w:r>
            <w:r w:rsidRPr="00873CB5">
              <w:rPr>
                <w:rFonts w:eastAsia="SimSun" w:cs="Arial"/>
                <w:b/>
              </w:rPr>
              <w:t>或者</w:t>
            </w:r>
          </w:p>
          <w:p w:rsidR="0015145F" w:rsidRPr="00873CB5" w:rsidRDefault="0015145F" w:rsidP="00D57511">
            <w:pPr>
              <w:pStyle w:val="PURBullet-Indented"/>
              <w:rPr>
                <w:rFonts w:eastAsia="SimSun" w:cs="Arial"/>
              </w:rPr>
            </w:pPr>
            <w:r w:rsidRPr="00873CB5">
              <w:rPr>
                <w:rFonts w:eastAsia="SimSun" w:cs="Arial"/>
              </w:rPr>
              <w:t xml:space="preserve">Dynamics AM </w:t>
            </w:r>
            <w:r w:rsidRPr="00873CB5">
              <w:rPr>
                <w:rFonts w:eastAsia="SimSun" w:cs="Arial"/>
              </w:rPr>
              <w:t>精简用户</w:t>
            </w:r>
            <w:r w:rsidRPr="00873CB5">
              <w:rPr>
                <w:rFonts w:eastAsia="SimSun" w:cs="Arial"/>
              </w:rPr>
              <w:t xml:space="preserve"> SAL</w:t>
            </w:r>
            <w:r w:rsidRPr="00873CB5">
              <w:rPr>
                <w:rFonts w:eastAsia="SimSun" w:cs="Arial"/>
                <w:vertAlign w:val="superscript"/>
              </w:rPr>
              <w:t>1</w:t>
            </w:r>
            <w:r w:rsidRPr="00873CB5">
              <w:rPr>
                <w:rFonts w:eastAsia="SimSun" w:cs="Arial"/>
              </w:rPr>
              <w:t>，</w:t>
            </w:r>
            <w:r w:rsidRPr="00873CB5">
              <w:rPr>
                <w:rFonts w:eastAsia="SimSun" w:cs="Arial"/>
                <w:b/>
              </w:rPr>
              <w:t>或者</w:t>
            </w:r>
          </w:p>
          <w:p w:rsidR="0015145F" w:rsidRPr="00873CB5" w:rsidRDefault="0015145F" w:rsidP="00D57511">
            <w:pPr>
              <w:pStyle w:val="PURBullet-Indented"/>
              <w:rPr>
                <w:rFonts w:eastAsia="SimSun" w:cs="Arial"/>
              </w:rPr>
            </w:pPr>
            <w:r w:rsidRPr="00873CB5">
              <w:rPr>
                <w:rFonts w:eastAsia="SimSun" w:cs="Arial"/>
              </w:rPr>
              <w:t xml:space="preserve">Dynamics AM ESS </w:t>
            </w:r>
            <w:r w:rsidRPr="00873CB5">
              <w:rPr>
                <w:rFonts w:eastAsia="SimSun" w:cs="Arial"/>
              </w:rPr>
              <w:t>用户</w:t>
            </w:r>
            <w:r w:rsidRPr="00873CB5">
              <w:rPr>
                <w:rFonts w:eastAsia="SimSun" w:cs="Arial"/>
              </w:rPr>
              <w:t xml:space="preserve"> SAL</w:t>
            </w:r>
            <w:r w:rsidRPr="00873CB5">
              <w:rPr>
                <w:rFonts w:eastAsia="SimSun" w:cs="Arial"/>
                <w:vertAlign w:val="superscript"/>
              </w:rPr>
              <w:t>1</w:t>
            </w:r>
            <w:r w:rsidRPr="00873CB5">
              <w:rPr>
                <w:rFonts w:eastAsia="SimSun" w:cs="Arial"/>
              </w:rPr>
              <w:t>，</w:t>
            </w:r>
            <w:r w:rsidRPr="00873CB5">
              <w:rPr>
                <w:rFonts w:eastAsia="SimSun" w:cs="Arial"/>
                <w:b/>
              </w:rPr>
              <w:t>或者</w:t>
            </w:r>
          </w:p>
        </w:tc>
        <w:tc>
          <w:tcPr>
            <w:tcW w:w="2500" w:type="pct"/>
            <w:gridSpan w:val="2"/>
          </w:tcPr>
          <w:p w:rsidR="0015145F" w:rsidRPr="00873CB5" w:rsidRDefault="0015145F" w:rsidP="002448BE">
            <w:pPr>
              <w:pStyle w:val="PURBlueStrong-Indented"/>
              <w:rPr>
                <w:rFonts w:eastAsia="SimSun" w:cs="Arial"/>
              </w:rPr>
            </w:pPr>
          </w:p>
          <w:p w:rsidR="0015145F" w:rsidRPr="00873CB5" w:rsidRDefault="0015145F" w:rsidP="00D57511">
            <w:pPr>
              <w:pStyle w:val="PURBullet-Indented"/>
              <w:rPr>
                <w:rFonts w:eastAsia="SimSun" w:cs="Arial"/>
              </w:rPr>
            </w:pPr>
            <w:r w:rsidRPr="00873CB5">
              <w:rPr>
                <w:rFonts w:eastAsia="SimSun" w:cs="Arial"/>
              </w:rPr>
              <w:t xml:space="preserve">Dynamics BE </w:t>
            </w:r>
            <w:r w:rsidRPr="00873CB5">
              <w:rPr>
                <w:rFonts w:eastAsia="SimSun" w:cs="Arial"/>
              </w:rPr>
              <w:t>完整用户</w:t>
            </w:r>
            <w:r w:rsidRPr="00873CB5">
              <w:rPr>
                <w:rFonts w:eastAsia="SimSun" w:cs="Arial"/>
              </w:rPr>
              <w:t xml:space="preserve"> SAL</w:t>
            </w:r>
            <w:r w:rsidRPr="00873CB5">
              <w:rPr>
                <w:rFonts w:eastAsia="SimSun" w:cs="Arial"/>
                <w:vertAlign w:val="superscript"/>
              </w:rPr>
              <w:t>2</w:t>
            </w:r>
            <w:r w:rsidRPr="00873CB5">
              <w:rPr>
                <w:rFonts w:eastAsia="SimSun" w:cs="Arial"/>
              </w:rPr>
              <w:t>，</w:t>
            </w:r>
            <w:r w:rsidRPr="00873CB5">
              <w:rPr>
                <w:rFonts w:eastAsia="SimSun" w:cs="Arial"/>
                <w:b/>
              </w:rPr>
              <w:t>或者</w:t>
            </w:r>
          </w:p>
          <w:p w:rsidR="0015145F" w:rsidRPr="00873CB5" w:rsidRDefault="0015145F" w:rsidP="00D57511">
            <w:pPr>
              <w:pStyle w:val="PURBullet-Indented"/>
              <w:rPr>
                <w:rFonts w:eastAsia="SimSun" w:cs="Arial"/>
              </w:rPr>
            </w:pPr>
            <w:r w:rsidRPr="00873CB5">
              <w:rPr>
                <w:rFonts w:eastAsia="SimSun" w:cs="Arial"/>
              </w:rPr>
              <w:t xml:space="preserve">Dynamics BE </w:t>
            </w:r>
            <w:r w:rsidRPr="00873CB5">
              <w:rPr>
                <w:rFonts w:eastAsia="SimSun" w:cs="Arial"/>
              </w:rPr>
              <w:t>精简用户</w:t>
            </w:r>
            <w:r w:rsidRPr="00873CB5">
              <w:rPr>
                <w:rFonts w:eastAsia="SimSun" w:cs="Arial"/>
              </w:rPr>
              <w:t xml:space="preserve"> SAL</w:t>
            </w:r>
            <w:r w:rsidRPr="00873CB5">
              <w:rPr>
                <w:rFonts w:eastAsia="SimSun" w:cs="Arial"/>
                <w:vertAlign w:val="superscript"/>
              </w:rPr>
              <w:t>2</w:t>
            </w:r>
          </w:p>
          <w:p w:rsidR="0015145F" w:rsidRPr="00873CB5" w:rsidRDefault="0015145F" w:rsidP="002448BE">
            <w:pPr>
              <w:pStyle w:val="PURBlueStrong-Indented"/>
              <w:rPr>
                <w:rFonts w:eastAsia="SimSun" w:cs="Arial"/>
              </w:rPr>
            </w:pPr>
            <w:r w:rsidRPr="00873CB5">
              <w:rPr>
                <w:rFonts w:eastAsia="SimSun" w:cs="Arial"/>
                <w:vertAlign w:val="superscript"/>
              </w:rPr>
              <w:t>1</w:t>
            </w:r>
            <w:r w:rsidRPr="00873CB5">
              <w:rPr>
                <w:rFonts w:eastAsia="SimSun" w:cs="Arial"/>
              </w:rPr>
              <w:t xml:space="preserve"> </w:t>
            </w:r>
            <w:r w:rsidRPr="00873CB5">
              <w:rPr>
                <w:rFonts w:eastAsia="SimSun" w:cs="Arial"/>
              </w:rPr>
              <w:t>用于</w:t>
            </w:r>
            <w:r w:rsidRPr="00873CB5">
              <w:rPr>
                <w:rFonts w:eastAsia="SimSun" w:cs="Arial"/>
              </w:rPr>
              <w:t xml:space="preserve"> Advanced Management </w:t>
            </w:r>
            <w:r w:rsidRPr="00873CB5">
              <w:rPr>
                <w:rFonts w:eastAsia="SimSun" w:cs="Arial"/>
              </w:rPr>
              <w:t>版</w:t>
            </w:r>
          </w:p>
          <w:p w:rsidR="0015145F" w:rsidRPr="00873CB5" w:rsidRDefault="0015145F" w:rsidP="002448BE">
            <w:pPr>
              <w:pStyle w:val="PURBlueStrong-Indented"/>
              <w:rPr>
                <w:rFonts w:eastAsia="SimSun" w:cs="Arial"/>
                <w:b/>
                <w:bCs/>
              </w:rPr>
            </w:pPr>
            <w:r w:rsidRPr="00873CB5">
              <w:rPr>
                <w:rFonts w:eastAsia="SimSun" w:cs="Arial"/>
                <w:vertAlign w:val="superscript"/>
              </w:rPr>
              <w:t>2</w:t>
            </w:r>
            <w:r w:rsidRPr="00873CB5">
              <w:rPr>
                <w:rFonts w:eastAsia="SimSun" w:cs="Arial"/>
              </w:rPr>
              <w:t xml:space="preserve"> </w:t>
            </w:r>
            <w:r w:rsidRPr="00873CB5">
              <w:rPr>
                <w:rFonts w:eastAsia="SimSun" w:cs="Arial"/>
              </w:rPr>
              <w:t>用于</w:t>
            </w:r>
            <w:r w:rsidRPr="00873CB5">
              <w:rPr>
                <w:rFonts w:eastAsia="SimSun" w:cs="Arial"/>
              </w:rPr>
              <w:t xml:space="preserve"> Business Essentials </w:t>
            </w:r>
            <w:r w:rsidRPr="00873CB5">
              <w:rPr>
                <w:rFonts w:eastAsia="SimSun" w:cs="Arial"/>
              </w:rPr>
              <w:t>版</w:t>
            </w:r>
          </w:p>
        </w:tc>
      </w:tr>
    </w:tbl>
    <w:p w:rsidR="00CA7544" w:rsidRDefault="00CA7544" w:rsidP="00CA7544">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rPr>
      </w:pPr>
    </w:p>
    <w:p w:rsidR="00CA7544" w:rsidRDefault="00CA7544" w:rsidP="00CA7544">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rPr>
      </w:pPr>
    </w:p>
    <w:p w:rsidR="009A4C7C" w:rsidRPr="00873CB5" w:rsidRDefault="001F0EC7" w:rsidP="0085206E">
      <w:pPr>
        <w:pStyle w:val="PURADDITIONALTERMSHEADERMB"/>
        <w:rPr>
          <w:rFonts w:eastAsia="SimSun" w:cs="Arial"/>
        </w:rPr>
      </w:pPr>
      <w:r w:rsidRPr="00873CB5">
        <w:rPr>
          <w:rFonts w:eastAsia="SimSun" w:cs="Arial"/>
        </w:rPr>
        <w:lastRenderedPageBreak/>
        <w:t>附加条款：</w:t>
      </w:r>
    </w:p>
    <w:p w:rsidR="009A4C7C" w:rsidRPr="00873CB5" w:rsidRDefault="009A4C7C" w:rsidP="009A4C7C">
      <w:pPr>
        <w:pStyle w:val="PURBlueStrong"/>
        <w:rPr>
          <w:rStyle w:val="PURBlueStrongChar"/>
          <w:rFonts w:eastAsia="SimSun" w:cs="Arial"/>
        </w:rPr>
      </w:pPr>
      <w:r w:rsidRPr="00873CB5">
        <w:rPr>
          <w:rStyle w:val="PURBlueStrongChar"/>
          <w:rFonts w:eastAsia="SimSun" w:cs="Arial"/>
        </w:rPr>
        <w:t xml:space="preserve">SAL </w:t>
      </w:r>
      <w:r w:rsidRPr="00873CB5">
        <w:rPr>
          <w:rStyle w:val="PURBlueStrongChar"/>
          <w:rFonts w:eastAsia="SimSun" w:cs="Arial"/>
        </w:rPr>
        <w:t>的类型</w:t>
      </w:r>
    </w:p>
    <w:p w:rsidR="009A4C7C" w:rsidRPr="00873CB5" w:rsidRDefault="009A4C7C" w:rsidP="009A4C7C">
      <w:pPr>
        <w:pStyle w:val="PURBody-Indented"/>
        <w:rPr>
          <w:rFonts w:eastAsia="SimSun" w:cs="Arial"/>
          <w:szCs w:val="18"/>
          <w:lang w:eastAsia="zh-CN"/>
        </w:rPr>
      </w:pPr>
      <w:r w:rsidRPr="00873CB5">
        <w:rPr>
          <w:rFonts w:eastAsia="SimSun" w:cs="Arial"/>
          <w:iCs/>
          <w:szCs w:val="18"/>
          <w:lang w:eastAsia="zh-CN"/>
        </w:rPr>
        <w:t xml:space="preserve">SAL </w:t>
      </w:r>
      <w:r w:rsidRPr="00873CB5">
        <w:rPr>
          <w:rFonts w:eastAsia="SimSun" w:cs="Arial"/>
          <w:iCs/>
          <w:szCs w:val="18"/>
          <w:lang w:eastAsia="zh-CN"/>
        </w:rPr>
        <w:t>有三种类型</w:t>
      </w:r>
      <w:r w:rsidRPr="00873CB5">
        <w:rPr>
          <w:rFonts w:eastAsia="SimSun" w:cs="Arial"/>
          <w:lang w:eastAsia="zh-CN"/>
        </w:rPr>
        <w:t>。</w:t>
      </w:r>
      <w:r w:rsidRPr="00873CB5">
        <w:rPr>
          <w:rFonts w:eastAsia="SimSun" w:cs="Arial"/>
          <w:lang w:eastAsia="zh-CN"/>
        </w:rPr>
        <w:t xml:space="preserve">SAL </w:t>
      </w:r>
      <w:r w:rsidRPr="00873CB5">
        <w:rPr>
          <w:rFonts w:eastAsia="SimSun" w:cs="Arial"/>
          <w:lang w:eastAsia="zh-CN"/>
        </w:rPr>
        <w:t>同样受版本的约束</w:t>
      </w:r>
      <w:r w:rsidRPr="00873CB5">
        <w:rPr>
          <w:rFonts w:eastAsia="SimSun" w:cs="Arial"/>
          <w:szCs w:val="18"/>
          <w:lang w:eastAsia="zh-CN"/>
        </w:rPr>
        <w:t>。</w:t>
      </w:r>
    </w:p>
    <w:p w:rsidR="009A4C7C" w:rsidRPr="007935F3" w:rsidRDefault="009A4C7C" w:rsidP="008A355D">
      <w:pPr>
        <w:pStyle w:val="PURBullet-Indented"/>
        <w:numPr>
          <w:ilvl w:val="2"/>
          <w:numId w:val="18"/>
        </w:numPr>
        <w:ind w:left="900"/>
        <w:rPr>
          <w:rFonts w:eastAsia="SimSun" w:cs="Arial"/>
          <w:spacing w:val="-6"/>
          <w:lang w:eastAsia="zh-CN"/>
        </w:rPr>
      </w:pPr>
      <w:r w:rsidRPr="007935F3">
        <w:rPr>
          <w:rFonts w:eastAsia="SimSun" w:cs="Arial"/>
          <w:b/>
          <w:spacing w:val="-6"/>
          <w:lang w:eastAsia="zh-CN"/>
        </w:rPr>
        <w:t>完整用户：</w:t>
      </w:r>
      <w:r w:rsidRPr="007935F3">
        <w:rPr>
          <w:rFonts w:eastAsia="SimSun" w:cs="Arial"/>
          <w:spacing w:val="-6"/>
          <w:lang w:eastAsia="zh-CN"/>
        </w:rPr>
        <w:t>允许通过任意访问方式完全访问系统数据库的许可类型。</w:t>
      </w:r>
      <w:r w:rsidRPr="007935F3">
        <w:rPr>
          <w:rFonts w:eastAsia="SimSun" w:cs="Arial"/>
          <w:spacing w:val="-6"/>
          <w:lang w:eastAsia="zh-CN"/>
        </w:rPr>
        <w:t>“</w:t>
      </w:r>
      <w:r w:rsidRPr="007935F3">
        <w:rPr>
          <w:rFonts w:eastAsia="SimSun" w:cs="Arial"/>
          <w:spacing w:val="-6"/>
          <w:lang w:eastAsia="zh-CN"/>
        </w:rPr>
        <w:t>系统数据库</w:t>
      </w:r>
      <w:r w:rsidRPr="007935F3">
        <w:rPr>
          <w:rFonts w:eastAsia="SimSun" w:cs="Arial"/>
          <w:spacing w:val="-6"/>
          <w:lang w:eastAsia="zh-CN"/>
        </w:rPr>
        <w:t>”</w:t>
      </w:r>
      <w:r w:rsidRPr="007935F3">
        <w:rPr>
          <w:rFonts w:eastAsia="SimSun" w:cs="Arial"/>
          <w:spacing w:val="-6"/>
          <w:lang w:eastAsia="zh-CN"/>
        </w:rPr>
        <w:t>是指控制您的用户和财务报告单位的基础数据库。</w:t>
      </w:r>
    </w:p>
    <w:p w:rsidR="009A4C7C" w:rsidRPr="00456B19" w:rsidRDefault="009A4C7C" w:rsidP="008A355D">
      <w:pPr>
        <w:pStyle w:val="PURBullet-Indented"/>
        <w:numPr>
          <w:ilvl w:val="2"/>
          <w:numId w:val="18"/>
        </w:numPr>
        <w:ind w:left="900"/>
        <w:rPr>
          <w:rFonts w:ascii="Tahoma" w:eastAsia="SimSun" w:hAnsi="Tahoma" w:cs="Tahoma"/>
          <w:lang w:eastAsia="zh-CN"/>
        </w:rPr>
      </w:pPr>
      <w:r w:rsidRPr="00456B19">
        <w:rPr>
          <w:rFonts w:ascii="Tahoma" w:eastAsia="SimSun" w:cs="Tahoma"/>
          <w:b/>
          <w:lang w:eastAsia="zh-CN"/>
        </w:rPr>
        <w:t>精简用户：</w:t>
      </w:r>
      <w:r w:rsidRPr="00456B19">
        <w:rPr>
          <w:rFonts w:ascii="Tahoma" w:eastAsia="SimSun" w:cs="Tahoma"/>
          <w:lang w:eastAsia="zh-CN"/>
        </w:rPr>
        <w:t>允许通过</w:t>
      </w:r>
      <w:r w:rsidRPr="00456B19">
        <w:rPr>
          <w:rFonts w:ascii="Tahoma" w:eastAsia="SimSun" w:hAnsi="Tahoma" w:cs="Tahoma"/>
          <w:lang w:eastAsia="zh-CN"/>
        </w:rPr>
        <w:t xml:space="preserve"> Microsoft Dynamics </w:t>
      </w:r>
      <w:r w:rsidRPr="00456B19">
        <w:rPr>
          <w:rFonts w:ascii="Tahoma" w:eastAsia="SimSun" w:cs="Tahoma"/>
          <w:lang w:eastAsia="zh-CN"/>
        </w:rPr>
        <w:t>丰富客户端以外的方式对系统数据库进行受限访问的许可类型。</w:t>
      </w:r>
      <w:r w:rsidRPr="00456B19">
        <w:rPr>
          <w:rFonts w:ascii="Tahoma" w:eastAsia="SimSun" w:hAnsi="Tahoma" w:cs="Tahoma"/>
          <w:lang w:eastAsia="zh-CN"/>
        </w:rPr>
        <w:t xml:space="preserve">Microsoft Dynamics </w:t>
      </w:r>
      <w:r w:rsidRPr="00456B19">
        <w:rPr>
          <w:rFonts w:ascii="Tahoma" w:eastAsia="SimSun" w:cs="Tahoma"/>
          <w:lang w:eastAsia="zh-CN"/>
        </w:rPr>
        <w:t>丰富客户端是一种使用启用了</w:t>
      </w:r>
      <w:r w:rsidRPr="00456B19">
        <w:rPr>
          <w:rFonts w:ascii="Tahoma" w:eastAsia="SimSun" w:hAnsi="Tahoma" w:cs="Tahoma"/>
          <w:lang w:eastAsia="zh-CN"/>
        </w:rPr>
        <w:t xml:space="preserve"> Microsoft Dynamics </w:t>
      </w:r>
      <w:r w:rsidRPr="00456B19">
        <w:rPr>
          <w:rFonts w:ascii="Tahoma" w:eastAsia="SimSun" w:cs="Tahoma"/>
          <w:lang w:eastAsia="zh-CN"/>
        </w:rPr>
        <w:t>中提供的所有功能的完整产品用户界面访问系统数据库的方式。</w:t>
      </w:r>
    </w:p>
    <w:p w:rsidR="009A4C7C" w:rsidRPr="00456B19" w:rsidRDefault="009A4C7C" w:rsidP="008A355D">
      <w:pPr>
        <w:pStyle w:val="PURBullet-Indented"/>
        <w:numPr>
          <w:ilvl w:val="2"/>
          <w:numId w:val="18"/>
        </w:numPr>
        <w:ind w:left="900"/>
        <w:rPr>
          <w:rFonts w:ascii="Tahoma" w:eastAsia="SimSun" w:hAnsi="Tahoma" w:cs="Tahoma"/>
          <w:lang w:eastAsia="zh-CN"/>
        </w:rPr>
      </w:pPr>
      <w:r w:rsidRPr="00456B19">
        <w:rPr>
          <w:rFonts w:ascii="Tahoma" w:eastAsia="SimSun" w:hAnsi="Tahoma" w:cs="Tahoma"/>
          <w:b/>
          <w:lang w:eastAsia="zh-CN"/>
        </w:rPr>
        <w:t>员工自服务：</w:t>
      </w:r>
      <w:r w:rsidRPr="00456B19">
        <w:rPr>
          <w:rFonts w:ascii="Tahoma" w:eastAsia="SimSun" w:hAnsi="Tahoma" w:cs="Tahoma"/>
          <w:lang w:eastAsia="zh-CN"/>
        </w:rPr>
        <w:t xml:space="preserve">(i) </w:t>
      </w:r>
      <w:r w:rsidRPr="00456B19">
        <w:rPr>
          <w:rFonts w:ascii="Tahoma" w:eastAsia="SimSun" w:hAnsi="Tahoma" w:cs="Tahoma"/>
          <w:lang w:eastAsia="zh-CN"/>
        </w:rPr>
        <w:t>允许通过</w:t>
      </w:r>
      <w:r w:rsidRPr="00456B19">
        <w:rPr>
          <w:rFonts w:ascii="Tahoma" w:eastAsia="SimSun" w:hAnsi="Tahoma" w:cs="Tahoma"/>
          <w:lang w:eastAsia="zh-CN"/>
        </w:rPr>
        <w:t xml:space="preserve"> Microsoft Dynamics </w:t>
      </w:r>
      <w:r w:rsidRPr="00456B19">
        <w:rPr>
          <w:rFonts w:ascii="Tahoma" w:eastAsia="SimSun" w:hAnsi="Tahoma" w:cs="Tahoma"/>
          <w:lang w:eastAsia="zh-CN"/>
        </w:rPr>
        <w:t>丰富客户端以外的方式对系统数据库进行受限制访问，且</w:t>
      </w:r>
      <w:r w:rsidRPr="00456B19">
        <w:rPr>
          <w:rFonts w:ascii="Tahoma" w:eastAsia="SimSun" w:hAnsi="Tahoma" w:cs="Tahoma"/>
          <w:lang w:eastAsia="zh-CN"/>
        </w:rPr>
        <w:t xml:space="preserve"> (ii) </w:t>
      </w:r>
      <w:r w:rsidRPr="00456B19">
        <w:rPr>
          <w:rFonts w:ascii="Tahoma" w:eastAsia="SimSun" w:hAnsi="Tahoma" w:cs="Tahoma"/>
          <w:lang w:eastAsia="zh-CN"/>
        </w:rPr>
        <w:t>限制对以下独立功能集进行此类访问的许可：</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b/>
          <w:lang w:eastAsia="zh-CN"/>
        </w:rPr>
        <w:t>员工管理</w:t>
      </w:r>
      <w:r w:rsidRPr="00873CB5">
        <w:rPr>
          <w:rFonts w:eastAsia="SimSun" w:cs="Arial"/>
          <w:lang w:eastAsia="zh-CN"/>
        </w:rPr>
        <w:t>：管理驻留在系统数据库中的用户自己的数据和配置文件。</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b/>
          <w:lang w:eastAsia="zh-CN"/>
        </w:rPr>
        <w:t>员工考勤</w:t>
      </w:r>
      <w:r w:rsidRPr="00873CB5">
        <w:rPr>
          <w:rFonts w:eastAsia="SimSun" w:cs="Arial"/>
          <w:lang w:eastAsia="zh-CN"/>
        </w:rPr>
        <w:t>：输入与用户对应的考勤表和打卡数据。</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b/>
          <w:lang w:eastAsia="zh-CN"/>
        </w:rPr>
        <w:t>员工差旅及支出</w:t>
      </w:r>
      <w:r w:rsidRPr="00873CB5">
        <w:rPr>
          <w:rFonts w:eastAsia="SimSun" w:cs="Arial"/>
          <w:lang w:eastAsia="zh-CN"/>
        </w:rPr>
        <w:t>：输入和更新与支出和差旅申请有关的用户数据。</w:t>
      </w:r>
    </w:p>
    <w:p w:rsidR="009A4C7C" w:rsidRPr="00873CB5" w:rsidRDefault="009A4C7C" w:rsidP="008A355D">
      <w:pPr>
        <w:pStyle w:val="PURBullet-Indented"/>
        <w:numPr>
          <w:ilvl w:val="2"/>
          <w:numId w:val="18"/>
        </w:numPr>
        <w:ind w:left="900"/>
        <w:rPr>
          <w:rFonts w:eastAsia="SimSun" w:cs="Arial"/>
          <w:lang w:eastAsia="zh-CN"/>
        </w:rPr>
      </w:pPr>
      <w:r w:rsidRPr="00501BEA">
        <w:rPr>
          <w:rFonts w:eastAsia="SimSun" w:cs="Arial"/>
          <w:b/>
          <w:lang w:eastAsia="zh-CN"/>
        </w:rPr>
        <w:t>员工申请</w:t>
      </w:r>
      <w:r w:rsidRPr="00873CB5">
        <w:rPr>
          <w:rFonts w:eastAsia="SimSun" w:cs="Arial"/>
          <w:lang w:eastAsia="zh-CN"/>
        </w:rPr>
        <w:t>：提交用户仅限于其自身用途的申请，如个人采购或服务，或者请假。</w:t>
      </w:r>
    </w:p>
    <w:p w:rsidR="009A4C7C" w:rsidRPr="00873CB5" w:rsidRDefault="009A4C7C" w:rsidP="009A4C7C">
      <w:pPr>
        <w:pStyle w:val="PURBlueStrong"/>
        <w:rPr>
          <w:rFonts w:eastAsia="SimSun" w:cs="Arial"/>
        </w:rPr>
      </w:pPr>
      <w:r w:rsidRPr="00873CB5">
        <w:rPr>
          <w:rFonts w:eastAsia="SimSun" w:cs="Arial"/>
        </w:rPr>
        <w:t xml:space="preserve">SAL </w:t>
      </w:r>
      <w:r w:rsidRPr="00873CB5">
        <w:rPr>
          <w:rFonts w:eastAsia="SimSun" w:cs="Arial"/>
        </w:rPr>
        <w:t>版本</w:t>
      </w:r>
    </w:p>
    <w:p w:rsidR="009A4C7C" w:rsidRPr="00873CB5" w:rsidRDefault="009A4C7C" w:rsidP="009A4C7C">
      <w:pPr>
        <w:pStyle w:val="PURBody-Indented"/>
        <w:rPr>
          <w:rFonts w:eastAsia="SimSun" w:cs="Arial"/>
        </w:rPr>
      </w:pPr>
      <w:r w:rsidRPr="00873CB5">
        <w:rPr>
          <w:rFonts w:eastAsia="SimSun" w:cs="Arial"/>
        </w:rPr>
        <w:t>您必须在两个</w:t>
      </w:r>
      <w:r w:rsidRPr="00873CB5">
        <w:rPr>
          <w:rFonts w:eastAsia="SimSun" w:cs="Arial"/>
        </w:rPr>
        <w:t xml:space="preserve"> Microsoft Dynamics SAL </w:t>
      </w:r>
      <w:r w:rsidRPr="00873CB5">
        <w:rPr>
          <w:rFonts w:eastAsia="SimSun" w:cs="Arial"/>
        </w:rPr>
        <w:t>版本中进行选择。您选择的</w:t>
      </w:r>
      <w:r w:rsidRPr="00873CB5">
        <w:rPr>
          <w:rFonts w:eastAsia="SimSun" w:cs="Arial"/>
        </w:rPr>
        <w:t xml:space="preserve"> SAL </w:t>
      </w:r>
      <w:r w:rsidRPr="00873CB5">
        <w:rPr>
          <w:rFonts w:eastAsia="SimSun" w:cs="Arial"/>
        </w:rPr>
        <w:t>版本适用于您的所有</w:t>
      </w:r>
      <w:r w:rsidRPr="00873CB5">
        <w:rPr>
          <w:rFonts w:eastAsia="SimSun" w:cs="Arial"/>
        </w:rPr>
        <w:t xml:space="preserve"> SAL</w:t>
      </w:r>
      <w:r w:rsidRPr="00873CB5">
        <w:rPr>
          <w:rFonts w:eastAsia="SimSun" w:cs="Arial"/>
        </w:rPr>
        <w:t>。</w:t>
      </w:r>
    </w:p>
    <w:p w:rsidR="009A4C7C" w:rsidRPr="00873CB5" w:rsidRDefault="009A4C7C" w:rsidP="009A4C7C">
      <w:pPr>
        <w:pStyle w:val="PURBody-Indented"/>
        <w:rPr>
          <w:rFonts w:eastAsia="SimSun" w:cs="Arial"/>
        </w:rPr>
      </w:pPr>
      <w:r w:rsidRPr="00873CB5">
        <w:rPr>
          <w:rFonts w:eastAsia="SimSun" w:cs="Arial"/>
        </w:rPr>
        <w:t>下列是</w:t>
      </w:r>
      <w:r w:rsidRPr="00873CB5">
        <w:rPr>
          <w:rFonts w:eastAsia="SimSun" w:cs="Arial"/>
        </w:rPr>
        <w:t xml:space="preserve"> Microsoft Dynamics NAV 2009 R2 </w:t>
      </w:r>
      <w:r w:rsidRPr="00873CB5">
        <w:rPr>
          <w:rFonts w:eastAsia="SimSun" w:cs="Arial"/>
        </w:rPr>
        <w:t>可用的</w:t>
      </w:r>
      <w:r w:rsidRPr="00873CB5">
        <w:rPr>
          <w:rFonts w:eastAsia="SimSun" w:cs="Arial"/>
        </w:rPr>
        <w:t xml:space="preserve"> SAL </w:t>
      </w:r>
      <w:r w:rsidRPr="00873CB5">
        <w:rPr>
          <w:rFonts w:eastAsia="SimSun" w:cs="Arial"/>
        </w:rPr>
        <w:t>版本：</w:t>
      </w:r>
    </w:p>
    <w:p w:rsidR="009A4C7C" w:rsidRPr="00873CB5" w:rsidRDefault="009A4C7C" w:rsidP="00400D01">
      <w:pPr>
        <w:pStyle w:val="PURBullet-Indented"/>
        <w:rPr>
          <w:rFonts w:eastAsia="SimSun" w:cs="Arial"/>
        </w:rPr>
      </w:pPr>
      <w:r w:rsidRPr="00873CB5">
        <w:rPr>
          <w:rFonts w:eastAsia="SimSun" w:cs="Arial"/>
        </w:rPr>
        <w:t>Business Essentials Edition SAL</w:t>
      </w:r>
      <w:r w:rsidRPr="00873CB5">
        <w:rPr>
          <w:rFonts w:eastAsia="SimSun" w:cs="Arial"/>
        </w:rPr>
        <w:t>（仅适用于</w:t>
      </w:r>
      <w:r w:rsidRPr="00986414">
        <w:rPr>
          <w:rFonts w:ascii="SimSun" w:eastAsia="SimSun" w:hAnsi="SimSun" w:cs="Arial"/>
        </w:rPr>
        <w:t>“</w:t>
      </w:r>
      <w:r w:rsidRPr="00873CB5">
        <w:rPr>
          <w:rFonts w:eastAsia="SimSun" w:cs="Arial"/>
        </w:rPr>
        <w:t>完整用户</w:t>
      </w:r>
      <w:r w:rsidRPr="00986414">
        <w:rPr>
          <w:rFonts w:ascii="SimSun" w:eastAsia="SimSun" w:hAnsi="SimSun" w:cs="Arial"/>
        </w:rPr>
        <w:t>”</w:t>
      </w:r>
      <w:r w:rsidRPr="00873CB5">
        <w:rPr>
          <w:rFonts w:eastAsia="SimSun" w:cs="Arial"/>
        </w:rPr>
        <w:t>和</w:t>
      </w:r>
      <w:r w:rsidRPr="00986414">
        <w:rPr>
          <w:rFonts w:ascii="SimSun" w:eastAsia="SimSun" w:hAnsi="SimSun" w:cs="Arial"/>
        </w:rPr>
        <w:t>“</w:t>
      </w:r>
      <w:r w:rsidRPr="00873CB5">
        <w:rPr>
          <w:rFonts w:eastAsia="SimSun" w:cs="Arial"/>
        </w:rPr>
        <w:t>精简用户</w:t>
      </w:r>
      <w:r w:rsidRPr="00986414">
        <w:rPr>
          <w:rFonts w:ascii="SimSun" w:eastAsia="SimSun" w:hAnsi="SimSun" w:cs="Arial"/>
        </w:rPr>
        <w:t>”</w:t>
      </w:r>
      <w:r w:rsidRPr="00873CB5">
        <w:rPr>
          <w:rFonts w:eastAsia="SimSun" w:cs="Arial"/>
        </w:rPr>
        <w:t>类型）</w:t>
      </w:r>
    </w:p>
    <w:p w:rsidR="009A4C7C" w:rsidRPr="00873CB5" w:rsidRDefault="009A4C7C" w:rsidP="00400D01">
      <w:pPr>
        <w:pStyle w:val="PURBullet-Indented"/>
        <w:rPr>
          <w:rFonts w:eastAsia="SimSun" w:cs="Arial"/>
        </w:rPr>
      </w:pPr>
      <w:r w:rsidRPr="00873CB5">
        <w:rPr>
          <w:rFonts w:eastAsia="SimSun" w:cs="Arial"/>
        </w:rPr>
        <w:t>Advance Management Edition SAL</w:t>
      </w:r>
      <w:r w:rsidRPr="00873CB5">
        <w:rPr>
          <w:rFonts w:eastAsia="SimSun" w:cs="Arial"/>
        </w:rPr>
        <w:t>（适用于所有</w:t>
      </w:r>
      <w:r w:rsidRPr="00873CB5">
        <w:rPr>
          <w:rFonts w:eastAsia="SimSun" w:cs="Arial"/>
        </w:rPr>
        <w:t xml:space="preserve"> SAL </w:t>
      </w:r>
      <w:r w:rsidRPr="00873CB5">
        <w:rPr>
          <w:rFonts w:eastAsia="SimSun" w:cs="Arial"/>
        </w:rPr>
        <w:t>类型）</w:t>
      </w:r>
    </w:p>
    <w:p w:rsidR="009A4C7C" w:rsidRPr="00873CB5" w:rsidRDefault="009A4C7C" w:rsidP="009A4C7C">
      <w:pPr>
        <w:pStyle w:val="PURBlueStrong"/>
        <w:rPr>
          <w:rFonts w:eastAsia="SimSun" w:cs="Arial"/>
          <w:lang w:eastAsia="zh-CN"/>
        </w:rPr>
      </w:pPr>
      <w:r w:rsidRPr="00873CB5">
        <w:rPr>
          <w:rFonts w:eastAsia="SimSun" w:cs="Arial"/>
        </w:rPr>
        <w:t>外部用户</w:t>
      </w:r>
    </w:p>
    <w:p w:rsidR="007769C5" w:rsidRPr="00873CB5" w:rsidRDefault="007769C5" w:rsidP="009A4C7C">
      <w:pPr>
        <w:pStyle w:val="PURBody-Indented"/>
        <w:rPr>
          <w:rFonts w:eastAsia="SimSun" w:cs="Arial"/>
          <w:lang w:eastAsia="zh-CN"/>
        </w:rPr>
      </w:pPr>
      <w:r w:rsidRPr="00873CB5">
        <w:rPr>
          <w:rFonts w:eastAsia="SimSun" w:cs="Arial"/>
        </w:rPr>
        <w:t>您无需为以下外部用户获得</w:t>
      </w:r>
      <w:r w:rsidRPr="00873CB5">
        <w:rPr>
          <w:rFonts w:eastAsia="SimSun" w:cs="Arial"/>
        </w:rPr>
        <w:t xml:space="preserve"> SAL</w:t>
      </w:r>
      <w:r w:rsidRPr="00873CB5">
        <w:rPr>
          <w:rFonts w:eastAsia="SimSun" w:cs="Arial"/>
        </w:rPr>
        <w:t>：未使用</w:t>
      </w:r>
      <w:r w:rsidRPr="00873CB5">
        <w:rPr>
          <w:rFonts w:eastAsia="SimSun" w:cs="Arial"/>
        </w:rPr>
        <w:t xml:space="preserve"> Business Essentials Edition </w:t>
      </w:r>
      <w:r w:rsidRPr="00873CB5">
        <w:rPr>
          <w:rFonts w:eastAsia="SimSun" w:cs="Arial"/>
        </w:rPr>
        <w:t>或</w:t>
      </w:r>
      <w:r w:rsidRPr="00873CB5">
        <w:rPr>
          <w:rFonts w:eastAsia="SimSun" w:cs="Arial"/>
        </w:rPr>
        <w:t xml:space="preserve"> Advanced Management Edition </w:t>
      </w:r>
      <w:r w:rsidRPr="00873CB5">
        <w:rPr>
          <w:rFonts w:eastAsia="SimSun" w:cs="Arial"/>
        </w:rPr>
        <w:t>客户端软件访问</w:t>
      </w:r>
      <w:r w:rsidRPr="00873CB5">
        <w:rPr>
          <w:rFonts w:eastAsia="SimSun" w:cs="Arial"/>
        </w:rPr>
        <w:t xml:space="preserve"> Microsoft</w:t>
      </w:r>
      <w:r w:rsidR="00501BEA">
        <w:rPr>
          <w:rFonts w:eastAsia="SimSun" w:cs="Arial"/>
        </w:rPr>
        <w:t> </w:t>
      </w:r>
      <w:r w:rsidRPr="00873CB5">
        <w:rPr>
          <w:rFonts w:eastAsia="SimSun" w:cs="Arial"/>
        </w:rPr>
        <w:t xml:space="preserve">Dynamics NAV 2009 R2 </w:t>
      </w:r>
      <w:r w:rsidRPr="00873CB5">
        <w:rPr>
          <w:rFonts w:eastAsia="SimSun" w:cs="Arial"/>
        </w:rPr>
        <w:t>的外部用户；仅为提供与审计过程相关的补充专业会计或记帐服务而</w:t>
      </w:r>
      <w:r w:rsidRPr="00873CB5">
        <w:rPr>
          <w:rFonts w:eastAsia="SimSun" w:cs="Arial"/>
          <w:szCs w:val="18"/>
          <w:bdr w:val="none" w:sz="0" w:space="0" w:color="auto" w:frame="1"/>
        </w:rPr>
        <w:t>使用客户端软件访问</w:t>
      </w:r>
      <w:r w:rsidRPr="00873CB5">
        <w:rPr>
          <w:rFonts w:eastAsia="SimSun" w:cs="Arial"/>
          <w:szCs w:val="18"/>
          <w:bdr w:val="none" w:sz="0" w:space="0" w:color="auto" w:frame="1"/>
        </w:rPr>
        <w:t xml:space="preserve"> Microsoft Dynamics NAV 2009 R2 </w:t>
      </w:r>
      <w:r w:rsidRPr="00873CB5">
        <w:rPr>
          <w:rFonts w:eastAsia="SimSun" w:cs="Arial"/>
          <w:szCs w:val="18"/>
          <w:bdr w:val="none" w:sz="0" w:space="0" w:color="auto" w:frame="1"/>
        </w:rPr>
        <w:t>的外部用户。</w:t>
      </w:r>
      <w:r w:rsidRPr="00986414">
        <w:rPr>
          <w:rFonts w:ascii="SimSun" w:eastAsia="SimSun" w:hAnsi="SimSun" w:cs="Arial"/>
          <w:lang w:eastAsia="zh-CN"/>
        </w:rPr>
        <w:t>“</w:t>
      </w:r>
      <w:r w:rsidRPr="00873CB5">
        <w:rPr>
          <w:rFonts w:eastAsia="SimSun" w:cs="Arial"/>
          <w:lang w:eastAsia="zh-CN"/>
        </w:rPr>
        <w:t>外部用户</w:t>
      </w:r>
      <w:r w:rsidRPr="00986414">
        <w:rPr>
          <w:rFonts w:ascii="SimSun" w:eastAsia="SimSun" w:hAnsi="SimSun" w:cs="Arial"/>
          <w:lang w:eastAsia="zh-CN"/>
        </w:rPr>
        <w:t>”</w:t>
      </w:r>
      <w:r w:rsidRPr="00873CB5">
        <w:rPr>
          <w:rFonts w:eastAsia="SimSun" w:cs="Arial"/>
          <w:lang w:eastAsia="zh-CN"/>
        </w:rPr>
        <w:t>指除以下用户之外的任何用户：</w:t>
      </w:r>
      <w:r w:rsidRPr="00873CB5">
        <w:rPr>
          <w:rFonts w:eastAsia="SimSun" w:cs="Arial"/>
          <w:lang w:eastAsia="zh-CN"/>
        </w:rPr>
        <w:t xml:space="preserve">(i) </w:t>
      </w:r>
      <w:r w:rsidRPr="00873CB5">
        <w:rPr>
          <w:rFonts w:eastAsia="SimSun" w:cs="Arial"/>
          <w:lang w:eastAsia="zh-CN"/>
        </w:rPr>
        <w:t>客户或客户关联公司的员工；</w:t>
      </w:r>
      <w:r w:rsidR="00501BEA">
        <w:rPr>
          <w:rFonts w:eastAsia="SimSun" w:cs="Arial"/>
          <w:lang w:eastAsia="zh-CN"/>
        </w:rPr>
        <w:br/>
      </w:r>
      <w:r w:rsidRPr="00873CB5">
        <w:rPr>
          <w:rFonts w:eastAsia="SimSun" w:cs="Arial"/>
          <w:lang w:eastAsia="zh-CN"/>
        </w:rPr>
        <w:t xml:space="preserve">(ii) </w:t>
      </w:r>
      <w:r w:rsidRPr="00873CB5">
        <w:rPr>
          <w:rFonts w:eastAsia="SimSun" w:cs="Arial"/>
          <w:lang w:eastAsia="zh-CN"/>
        </w:rPr>
        <w:t>客户或客户关联公司的现场承包商和代理商。</w:t>
      </w:r>
    </w:p>
    <w:p w:rsidR="009A4C7C" w:rsidRPr="00873CB5" w:rsidRDefault="009A4C7C" w:rsidP="009A4C7C">
      <w:pPr>
        <w:pStyle w:val="PURBlueStrong"/>
        <w:rPr>
          <w:rFonts w:eastAsia="SimSun" w:cs="Arial"/>
          <w:lang w:eastAsia="zh-CN"/>
        </w:rPr>
      </w:pPr>
      <w:r w:rsidRPr="00873CB5">
        <w:rPr>
          <w:rStyle w:val="PURBlueStrongChar"/>
          <w:rFonts w:eastAsia="SimSun" w:cs="Arial"/>
          <w:smallCaps/>
          <w:lang w:eastAsia="zh-CN"/>
        </w:rPr>
        <w:t>检验要求。</w:t>
      </w:r>
    </w:p>
    <w:p w:rsidR="009A4C7C" w:rsidRPr="00873CB5" w:rsidRDefault="009A4C7C" w:rsidP="00347596">
      <w:pPr>
        <w:pStyle w:val="PURBody-Indented"/>
        <w:rPr>
          <w:rFonts w:eastAsia="SimSun" w:cs="Arial"/>
          <w:lang w:eastAsia="zh-CN"/>
        </w:rPr>
      </w:pPr>
      <w:r w:rsidRPr="00873CB5">
        <w:rPr>
          <w:rFonts w:eastAsia="SimSun" w:cs="Arial"/>
          <w:lang w:eastAsia="zh-CN"/>
        </w:rPr>
        <w:t>为了获得软件许可并使用该软件，您（以及您的所有使用该软件的关联公司）必须符合</w:t>
      </w:r>
      <w:r w:rsidR="00347596" w:rsidRPr="008F7CB0">
        <w:rPr>
          <w:rStyle w:val="Hyperlink"/>
          <w:lang w:eastAsia="zh-CN"/>
        </w:rPr>
        <w:t>http://</w:t>
      </w:r>
      <w:hyperlink r:id="rId122"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上针对特定软件规定的最低检验要求或者由软件产品经销商规定的最低检验要求。您必须通过</w:t>
      </w:r>
      <w:r w:rsidR="00347596" w:rsidRPr="008F7CB0">
        <w:rPr>
          <w:rStyle w:val="Hyperlink"/>
          <w:lang w:eastAsia="zh-CN"/>
        </w:rPr>
        <w:t>http://</w:t>
      </w:r>
      <w:hyperlink r:id="rId123"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cs="Arial"/>
          <w:lang w:eastAsia="zh-CN"/>
        </w:rPr>
        <w:t>天内，必须另有一位员工用户通过检验要求。我们可能会随时更改检验要求。但是，检验要求的任何增加内容将在您收到我们的书面通知一年后才生效。</w:t>
      </w:r>
    </w:p>
    <w:p w:rsidR="009A4C7C" w:rsidRPr="00873CB5" w:rsidRDefault="009A4C7C" w:rsidP="009A4C7C">
      <w:pPr>
        <w:pStyle w:val="PURBlueStrong"/>
        <w:rPr>
          <w:rStyle w:val="PURBlueStrongChar"/>
          <w:rFonts w:eastAsia="SimSun" w:cs="Arial"/>
          <w:smallCaps/>
          <w:lang w:eastAsia="zh-CN"/>
        </w:rPr>
      </w:pPr>
      <w:r w:rsidRPr="00873CB5">
        <w:rPr>
          <w:rStyle w:val="PURBlueStrongChar"/>
          <w:rFonts w:eastAsia="SimSun" w:cs="Arial"/>
          <w:smallCaps/>
          <w:lang w:eastAsia="zh-CN"/>
        </w:rPr>
        <w:t>许可密钥</w:t>
      </w:r>
    </w:p>
    <w:p w:rsidR="009A4C7C" w:rsidRPr="00873CB5" w:rsidRDefault="009A4C7C" w:rsidP="00347596">
      <w:pPr>
        <w:pStyle w:val="PURBody-Indented"/>
        <w:rPr>
          <w:rFonts w:eastAsia="SimSun" w:cs="Arial"/>
          <w:lang w:eastAsia="zh-CN"/>
        </w:rPr>
      </w:pPr>
      <w:r w:rsidRPr="00873CB5">
        <w:rPr>
          <w:rFonts w:eastAsia="SimSun" w:cs="Arial"/>
          <w:lang w:eastAsia="zh-CN"/>
        </w:rPr>
        <w:t>为了安装软件和使用软件的功能，您必须从</w:t>
      </w:r>
      <w:r w:rsidRPr="00873CB5">
        <w:rPr>
          <w:rFonts w:eastAsia="SimSun" w:cs="Arial"/>
          <w:lang w:eastAsia="zh-CN"/>
        </w:rPr>
        <w:t xml:space="preserve"> Microsoft </w:t>
      </w:r>
      <w:r w:rsidRPr="00873CB5">
        <w:rPr>
          <w:rFonts w:eastAsia="SimSun" w:cs="Arial"/>
          <w:lang w:eastAsia="zh-CN"/>
        </w:rPr>
        <w:t>获得相应的许可密钥。获得此类许可密钥的步骤将公布在</w:t>
      </w:r>
      <w:r w:rsidR="00347596" w:rsidRPr="008F7CB0">
        <w:rPr>
          <w:rStyle w:val="Hyperlink"/>
          <w:lang w:eastAsia="zh-CN"/>
        </w:rPr>
        <w:t>http://</w:t>
      </w:r>
      <w:hyperlink r:id="rId124"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上或由您的经销商提供。</w:t>
      </w:r>
    </w:p>
    <w:p w:rsidR="009A4C7C" w:rsidRPr="00873CB5" w:rsidRDefault="009A4C7C" w:rsidP="009A4C7C">
      <w:pPr>
        <w:pStyle w:val="PURBlueStrong"/>
        <w:rPr>
          <w:rStyle w:val="PURBlueStrongChar"/>
          <w:rFonts w:eastAsia="SimSun" w:cs="Arial"/>
          <w:smallCaps/>
        </w:rPr>
      </w:pPr>
      <w:r w:rsidRPr="00873CB5">
        <w:rPr>
          <w:rStyle w:val="PURBlueStrongChar"/>
          <w:rFonts w:eastAsia="SimSun" w:cs="Arial"/>
          <w:smallCaps/>
        </w:rPr>
        <w:t>本地化和翻译</w:t>
      </w:r>
    </w:p>
    <w:p w:rsidR="009A4C7C" w:rsidRPr="00873CB5" w:rsidRDefault="009A4C7C" w:rsidP="009A4C7C">
      <w:pPr>
        <w:pStyle w:val="PURBody-Indented"/>
        <w:rPr>
          <w:rFonts w:eastAsia="SimSun" w:cs="Arial"/>
          <w:color w:val="00467F"/>
          <w:u w:val="single"/>
        </w:rPr>
      </w:pPr>
      <w:r w:rsidRPr="00873CB5">
        <w:rPr>
          <w:rFonts w:eastAsia="SimSun" w:cs="Arial"/>
        </w:rPr>
        <w:t>单击以下超链接，了解</w:t>
      </w:r>
      <w:r w:rsidRPr="00873CB5">
        <w:rPr>
          <w:rFonts w:eastAsia="SimSun" w:cs="Arial"/>
        </w:rPr>
        <w:t xml:space="preserve"> Microsoft </w:t>
      </w:r>
      <w:r w:rsidRPr="00873CB5">
        <w:rPr>
          <w:rFonts w:eastAsia="SimSun" w:cs="Arial"/>
        </w:rPr>
        <w:t>已经进行本地化并已普遍提供的地理区域和语言列表：</w:t>
      </w:r>
      <w:hyperlink r:id="rId125" w:history="1">
        <w:r w:rsidRPr="00CA5274">
          <w:rPr>
            <w:rStyle w:val="Hyperlink"/>
            <w:rFonts w:eastAsia="SimSun" w:cs="Arial"/>
          </w:rPr>
          <w:t>http://www.microsoft.com/dynamics/en/us/products/nav-availability.aspx</w:t>
        </w:r>
      </w:hyperlink>
    </w:p>
    <w:p w:rsidR="009A4C7C" w:rsidRPr="00873CB5" w:rsidRDefault="00293BD8" w:rsidP="009A4C7C">
      <w:pPr>
        <w:pStyle w:val="PURBody-Indented"/>
        <w:rPr>
          <w:rFonts w:eastAsia="SimSun" w:cs="Arial"/>
          <w:lang w:eastAsia="zh-CN"/>
        </w:rPr>
      </w:pPr>
      <w:r w:rsidRPr="00873CB5">
        <w:rPr>
          <w:rFonts w:eastAsia="SimSun" w:cs="Arial"/>
        </w:rPr>
        <w:t>该软件包含一些专门针对已本地化的地理区域推出的特性和功能，用于满足特定的税收、金融或会计法律和</w:t>
      </w:r>
      <w:r w:rsidRPr="00873CB5">
        <w:rPr>
          <w:rFonts w:eastAsia="SimSun" w:cs="Arial"/>
        </w:rPr>
        <w:t>/</w:t>
      </w:r>
      <w:r w:rsidRPr="00873CB5">
        <w:rPr>
          <w:rFonts w:eastAsia="SimSun" w:cs="Arial"/>
        </w:rPr>
        <w:t>或法规及商业要求。</w:t>
      </w:r>
      <w:r w:rsidR="00360F74">
        <w:rPr>
          <w:rFonts w:eastAsia="SimSun" w:cs="Arial"/>
        </w:rPr>
        <w:br/>
      </w:r>
      <w:r w:rsidRPr="00873CB5">
        <w:rPr>
          <w:rFonts w:eastAsia="SimSun" w:cs="Arial"/>
          <w:lang w:eastAsia="zh-CN"/>
        </w:rPr>
        <w:t>法律和法规因地区而异，该软件不能满足这些地区的所有法律、法规或商业需求。</w:t>
      </w:r>
    </w:p>
    <w:p w:rsidR="009A4C7C" w:rsidRPr="00873CB5" w:rsidRDefault="009A4C7C" w:rsidP="009A4C7C">
      <w:pPr>
        <w:pStyle w:val="PURBody-Indented"/>
        <w:rPr>
          <w:rFonts w:eastAsia="SimSun" w:cs="Arial"/>
          <w:lang w:eastAsia="zh-CN"/>
        </w:rPr>
      </w:pPr>
      <w:r w:rsidRPr="00873CB5">
        <w:rPr>
          <w:rFonts w:eastAsia="SimSun" w:cs="Arial"/>
          <w:lang w:eastAsia="zh-CN"/>
        </w:rPr>
        <w:t xml:space="preserve">Microsoft </w:t>
      </w:r>
      <w:r w:rsidRPr="00873CB5">
        <w:rPr>
          <w:rFonts w:eastAsia="SimSun" w:cs="Arial"/>
          <w:lang w:eastAsia="zh-CN"/>
        </w:rPr>
        <w:t>了解到，在某些情况下，您可能需要在其他地区使用在特定地区已本地化和</w:t>
      </w:r>
      <w:r w:rsidRPr="00873CB5">
        <w:rPr>
          <w:rFonts w:eastAsia="SimSun" w:cs="Arial"/>
          <w:lang w:eastAsia="zh-CN"/>
        </w:rPr>
        <w:t>/</w:t>
      </w:r>
      <w:r w:rsidRPr="00873CB5">
        <w:rPr>
          <w:rFonts w:eastAsia="SimSun" w:cs="Arial"/>
          <w:lang w:eastAsia="zh-CN"/>
        </w:rPr>
        <w:t>或翻译的特定模块或功能。由于法律和法规因地区而异，因此法律或法规的差异可能会影响在未创建所需功能的地区使用该功能。如果在</w:t>
      </w:r>
      <w:r w:rsidRPr="00873CB5">
        <w:rPr>
          <w:rFonts w:eastAsia="SimSun" w:cs="Arial"/>
          <w:lang w:eastAsia="zh-CN"/>
        </w:rPr>
        <w:t xml:space="preserve"> Microsoft </w:t>
      </w:r>
      <w:r w:rsidRPr="00873CB5">
        <w:rPr>
          <w:rFonts w:eastAsia="SimSun" w:cs="Arial"/>
          <w:lang w:eastAsia="zh-CN"/>
        </w:rPr>
        <w:t>已创建并普遍商业提供任何本地化或翻译版本的</w:t>
      </w:r>
      <w:r w:rsidRPr="00873CB5">
        <w:rPr>
          <w:rFonts w:eastAsia="SimSun" w:cs="Arial"/>
          <w:lang w:eastAsia="zh-CN"/>
        </w:rPr>
        <w:t xml:space="preserve"> Microsoft Dynamics </w:t>
      </w:r>
      <w:r w:rsidRPr="00873CB5">
        <w:rPr>
          <w:rFonts w:eastAsia="SimSun" w:cs="Arial"/>
          <w:lang w:eastAsia="zh-CN"/>
        </w:rPr>
        <w:t>软件或服务的地区之外使用此软件（包括通过此软件提供的任何在线服务），</w:t>
      </w:r>
      <w:r w:rsidRPr="00873CB5">
        <w:rPr>
          <w:rFonts w:eastAsia="SimSun" w:cs="Arial"/>
          <w:lang w:eastAsia="zh-CN"/>
        </w:rPr>
        <w:t xml:space="preserve">Microsoft </w:t>
      </w:r>
      <w:r w:rsidRPr="00873CB5">
        <w:rPr>
          <w:rFonts w:eastAsia="SimSun" w:cs="Arial"/>
          <w:lang w:eastAsia="zh-CN"/>
        </w:rPr>
        <w:t>不会对其性能或适用性作出任何声明、保证、担保（明示、默示或以其他方式）或保障。请咨询要使用此软件的地理区域的税务专家，</w:t>
      </w:r>
      <w:r w:rsidR="007A5874">
        <w:rPr>
          <w:rFonts w:eastAsia="SimSun" w:cs="Arial"/>
          <w:lang w:eastAsia="zh-CN"/>
        </w:rPr>
        <w:br/>
      </w:r>
      <w:r w:rsidRPr="00873CB5">
        <w:rPr>
          <w:rFonts w:eastAsia="SimSun" w:cs="Arial"/>
          <w:lang w:eastAsia="zh-CN"/>
        </w:rPr>
        <w:t>确认该功能是否适用于该地区。</w:t>
      </w:r>
    </w:p>
    <w:p w:rsidR="009A4C7C" w:rsidRPr="00873CB5" w:rsidRDefault="009A4C7C" w:rsidP="009A4C7C">
      <w:pPr>
        <w:pStyle w:val="PURBody-Indented"/>
        <w:rPr>
          <w:rFonts w:eastAsia="SimSun" w:cs="Arial"/>
          <w:lang w:eastAsia="zh-CN"/>
        </w:rPr>
      </w:pPr>
      <w:r w:rsidRPr="00873CB5">
        <w:rPr>
          <w:rFonts w:eastAsia="SimSun" w:cs="Arial"/>
          <w:lang w:eastAsia="zh-CN"/>
        </w:rPr>
        <w:t>如果您希望对软件进行本地化和</w:t>
      </w:r>
      <w:r w:rsidRPr="00873CB5">
        <w:rPr>
          <w:rFonts w:eastAsia="SimSun" w:cs="Arial"/>
          <w:lang w:eastAsia="zh-CN"/>
        </w:rPr>
        <w:t>/</w:t>
      </w:r>
      <w:r w:rsidRPr="00873CB5">
        <w:rPr>
          <w:rFonts w:eastAsia="SimSun" w:cs="Arial"/>
          <w:lang w:eastAsia="zh-CN"/>
        </w:rPr>
        <w:t>或翻译，必须拥有最新且有效的</w:t>
      </w:r>
      <w:r w:rsidRPr="00986414">
        <w:rPr>
          <w:rFonts w:ascii="SimSun" w:eastAsia="SimSun" w:hAnsi="SimSun" w:cs="Arial"/>
          <w:lang w:eastAsia="zh-CN"/>
        </w:rPr>
        <w:t>“</w:t>
      </w:r>
      <w:r w:rsidRPr="00873CB5">
        <w:rPr>
          <w:rFonts w:eastAsia="SimSun" w:cs="Arial"/>
          <w:lang w:eastAsia="zh-CN"/>
        </w:rPr>
        <w:t>主要合作伙伴本地化和翻译许可协议</w:t>
      </w:r>
      <w:r w:rsidRPr="00986414">
        <w:rPr>
          <w:rFonts w:ascii="SimSun" w:eastAsia="SimSun" w:hAnsi="SimSun" w:cs="Arial"/>
          <w:lang w:eastAsia="zh-CN"/>
        </w:rPr>
        <w:t>”</w:t>
      </w:r>
      <w:r w:rsidRPr="00873CB5">
        <w:rPr>
          <w:rFonts w:eastAsia="SimSun" w:cs="Arial"/>
          <w:lang w:eastAsia="zh-CN"/>
        </w:rPr>
        <w:t>（以下简称</w:t>
      </w:r>
      <w:r w:rsidRPr="00873CB5">
        <w:rPr>
          <w:rFonts w:eastAsia="SimSun" w:cs="Arial"/>
          <w:lang w:eastAsia="zh-CN"/>
        </w:rPr>
        <w:t>“MPLLA”</w:t>
      </w:r>
      <w:r w:rsidRPr="00873CB5">
        <w:rPr>
          <w:rFonts w:eastAsia="SimSun" w:cs="Arial"/>
          <w:lang w:eastAsia="zh-CN"/>
        </w:rPr>
        <w:t>）。</w:t>
      </w:r>
      <w:r w:rsidR="007A5874">
        <w:rPr>
          <w:rFonts w:eastAsia="SimSun" w:cs="Arial"/>
          <w:lang w:eastAsia="zh-CN"/>
        </w:rPr>
        <w:br/>
      </w:r>
      <w:r w:rsidRPr="00873CB5">
        <w:rPr>
          <w:rFonts w:eastAsia="SimSun" w:cs="Arial"/>
          <w:lang w:eastAsia="zh-CN"/>
        </w:rPr>
        <w:t>如需关于</w:t>
      </w:r>
      <w:r w:rsidRPr="00873CB5">
        <w:rPr>
          <w:rFonts w:eastAsia="SimSun" w:cs="Arial"/>
          <w:lang w:eastAsia="zh-CN"/>
        </w:rPr>
        <w:t xml:space="preserve"> MPLLA </w:t>
      </w:r>
      <w:r w:rsidRPr="00873CB5">
        <w:rPr>
          <w:rFonts w:eastAsia="SimSun" w:cs="Arial"/>
          <w:lang w:eastAsia="zh-CN"/>
        </w:rPr>
        <w:t>及</w:t>
      </w:r>
      <w:r w:rsidRPr="00873CB5">
        <w:rPr>
          <w:rFonts w:eastAsia="SimSun" w:cs="Arial"/>
          <w:lang w:eastAsia="zh-CN"/>
        </w:rPr>
        <w:t xml:space="preserve"> Microsoft Dynamics </w:t>
      </w:r>
      <w:r w:rsidRPr="00873CB5">
        <w:rPr>
          <w:rFonts w:eastAsia="SimSun" w:cs="Arial"/>
          <w:lang w:eastAsia="zh-CN"/>
        </w:rPr>
        <w:t>合作伙伴本地化和翻译许可计划的更多信息，请访问</w:t>
      </w:r>
      <w:r w:rsidRPr="00873CB5">
        <w:rPr>
          <w:rFonts w:eastAsia="SimSun" w:cs="Arial"/>
          <w:lang w:eastAsia="zh-CN"/>
        </w:rPr>
        <w:t xml:space="preserve"> </w:t>
      </w:r>
      <w:hyperlink r:id="rId126" w:history="1">
        <w:r w:rsidRPr="00CA5274">
          <w:rPr>
            <w:rStyle w:val="Hyperlink"/>
            <w:rFonts w:eastAsia="SimSun" w:cs="Arial"/>
            <w:lang w:eastAsia="zh-CN"/>
          </w:rPr>
          <w:t>https://mbs.microsoft.com/partnersource/partneressentials/pllp</w:t>
        </w:r>
      </w:hyperlink>
      <w:r w:rsidRPr="00873CB5">
        <w:rPr>
          <w:rFonts w:eastAsia="SimSun" w:cs="Arial"/>
          <w:lang w:eastAsia="zh-CN"/>
        </w:rPr>
        <w:t xml:space="preserve"> </w:t>
      </w:r>
      <w:r w:rsidRPr="00873CB5">
        <w:rPr>
          <w:rFonts w:eastAsia="SimSun" w:cs="Arial"/>
          <w:lang w:eastAsia="zh-CN"/>
        </w:rPr>
        <w:t>或联系您的合作伙伴客户经理。</w:t>
      </w:r>
    </w:p>
    <w:p w:rsidR="009A4C7C" w:rsidRDefault="0099372B" w:rsidP="009A4C7C">
      <w:pPr>
        <w:pStyle w:val="PURBreadcrumb"/>
        <w:rPr>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CA7544" w:rsidRPr="00873CB5" w:rsidRDefault="00CA7544" w:rsidP="00CA7544">
      <w:pPr>
        <w:pStyle w:val="PURBreadcrumb"/>
        <w:keepNext w:val="0"/>
        <w:keepLines w:val="0"/>
        <w:rPr>
          <w:rStyle w:val="Hyperlink"/>
          <w:rFonts w:eastAsia="SimSun" w:cs="Arial"/>
          <w:sz w:val="16"/>
          <w:lang w:eastAsia="zh-CN"/>
        </w:rPr>
      </w:pPr>
    </w:p>
    <w:p w:rsidR="009A4C7C" w:rsidRPr="00873CB5" w:rsidRDefault="009A4C7C" w:rsidP="009A4C7C">
      <w:pPr>
        <w:pStyle w:val="PURProductName"/>
        <w:rPr>
          <w:rFonts w:eastAsia="SimSun" w:cs="Arial"/>
          <w:lang w:eastAsia="zh-CN"/>
        </w:rPr>
      </w:pPr>
      <w:bookmarkStart w:id="404" w:name="_Toc299519129"/>
      <w:bookmarkStart w:id="405" w:name="_Toc299531561"/>
      <w:bookmarkStart w:id="406" w:name="_Toc299531885"/>
      <w:bookmarkStart w:id="407" w:name="_Toc299957168"/>
      <w:bookmarkStart w:id="408" w:name="_Toc317072171"/>
      <w:bookmarkStart w:id="409" w:name="_Toc317160741"/>
      <w:r w:rsidRPr="00873CB5">
        <w:rPr>
          <w:rFonts w:eastAsia="SimSun" w:cs="Arial"/>
          <w:lang w:eastAsia="zh-CN"/>
        </w:rPr>
        <w:lastRenderedPageBreak/>
        <w:t>Microsoft Dynamics SL 2011</w:t>
      </w:r>
      <w:bookmarkEnd w:id="404"/>
      <w:bookmarkEnd w:id="405"/>
      <w:bookmarkEnd w:id="406"/>
      <w:bookmarkEnd w:id="407"/>
      <w:bookmarkEnd w:id="408"/>
      <w:bookmarkEnd w:id="409"/>
      <w:r w:rsidR="00803447" w:rsidRPr="00873CB5">
        <w:rPr>
          <w:rFonts w:eastAsia="SimSun" w:cs="Arial"/>
        </w:rPr>
        <w:fldChar w:fldCharType="begin"/>
      </w:r>
      <w:r w:rsidRPr="00873CB5">
        <w:rPr>
          <w:rFonts w:eastAsia="SimSun" w:cs="Arial"/>
          <w:lang w:eastAsia="zh-CN"/>
        </w:rPr>
        <w:instrText xml:space="preserve">XE "Microsoft Dynamics SL 2011"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RPr="00873CB5" w:rsidTr="0015145F">
        <w:tc>
          <w:tcPr>
            <w:tcW w:w="2500" w:type="pct"/>
            <w:tcBorders>
              <w:top w:val="single" w:sz="4" w:space="0" w:color="auto"/>
              <w:bottom w:val="nil"/>
            </w:tcBorders>
          </w:tcPr>
          <w:p w:rsidR="0015145F" w:rsidRPr="00873CB5" w:rsidRDefault="0015145F" w:rsidP="00831C1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00" w:type="pct"/>
            <w:tcBorders>
              <w:top w:val="single" w:sz="4" w:space="0" w:color="auto"/>
              <w:bottom w:val="nil"/>
            </w:tcBorders>
          </w:tcPr>
          <w:p w:rsidR="0015145F" w:rsidRPr="00873CB5" w:rsidRDefault="0015145F" w:rsidP="00831C1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15145F" w:rsidRPr="00873CB5" w:rsidTr="0015145F">
        <w:tc>
          <w:tcPr>
            <w:tcW w:w="5000" w:type="pct"/>
            <w:gridSpan w:val="2"/>
            <w:tcBorders>
              <w:top w:val="nil"/>
            </w:tcBorders>
          </w:tcPr>
          <w:p w:rsidR="0015145F" w:rsidRPr="00873CB5" w:rsidRDefault="006B55FB"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r>
      <w:tr w:rsidR="009A4C7C" w:rsidRPr="00873CB5" w:rsidTr="0015145F">
        <w:tblPrEx>
          <w:tblBorders>
            <w:top w:val="none" w:sz="0" w:space="0" w:color="auto"/>
            <w:bottom w:val="none" w:sz="0" w:space="0" w:color="auto"/>
          </w:tblBorders>
        </w:tblPrEx>
        <w:tc>
          <w:tcPr>
            <w:tcW w:w="5000" w:type="pct"/>
            <w:gridSpan w:val="2"/>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15145F" w:rsidRPr="00873CB5" w:rsidTr="0015145F">
        <w:tblPrEx>
          <w:tblBorders>
            <w:top w:val="none" w:sz="0" w:space="0" w:color="auto"/>
            <w:bottom w:val="none" w:sz="0" w:space="0" w:color="auto"/>
          </w:tblBorders>
        </w:tblPrEx>
        <w:tc>
          <w:tcPr>
            <w:tcW w:w="2500" w:type="pct"/>
          </w:tcPr>
          <w:p w:rsidR="0015145F" w:rsidRPr="00873CB5" w:rsidRDefault="0015145F" w:rsidP="00984DEA">
            <w:pPr>
              <w:pStyle w:val="PURBody"/>
              <w:rPr>
                <w:rFonts w:eastAsia="SimSun" w:cs="Arial"/>
                <w:lang w:eastAsia="zh-CN"/>
              </w:rPr>
            </w:pPr>
            <w:r w:rsidRPr="00873CB5">
              <w:rPr>
                <w:rFonts w:eastAsia="SimSun" w:cs="Arial"/>
                <w:lang w:eastAsia="zh-CN"/>
              </w:rPr>
              <w:t>在</w:t>
            </w:r>
            <w:r w:rsidRPr="00873CB5">
              <w:rPr>
                <w:rFonts w:eastAsia="SimSun" w:cs="Arial"/>
                <w:lang w:eastAsia="zh-CN"/>
              </w:rPr>
              <w:t xml:space="preserve"> SAL </w:t>
            </w:r>
            <w:r w:rsidRPr="00873CB5">
              <w:rPr>
                <w:rFonts w:eastAsia="SimSun" w:cs="Arial"/>
                <w:lang w:eastAsia="zh-CN"/>
              </w:rPr>
              <w:t>模式下授予软件许可，</w:t>
            </w:r>
            <w:r w:rsidRPr="00873CB5">
              <w:rPr>
                <w:rFonts w:eastAsia="SimSun" w:cs="Arial"/>
                <w:b/>
                <w:lang w:eastAsia="zh-CN"/>
              </w:rPr>
              <w:t>您需要：</w:t>
            </w:r>
          </w:p>
          <w:p w:rsidR="0015145F" w:rsidRPr="00873CB5" w:rsidRDefault="0015145F" w:rsidP="009E3081">
            <w:pPr>
              <w:pStyle w:val="PURBullet-Indented"/>
              <w:rPr>
                <w:rFonts w:eastAsia="SimSun" w:cs="Arial"/>
              </w:rPr>
            </w:pPr>
            <w:r w:rsidRPr="00873CB5">
              <w:rPr>
                <w:rFonts w:eastAsia="SimSun" w:cs="Arial"/>
              </w:rPr>
              <w:t xml:space="preserve">Dynamics AM </w:t>
            </w:r>
            <w:r w:rsidRPr="00873CB5">
              <w:rPr>
                <w:rFonts w:eastAsia="SimSun" w:cs="Arial"/>
              </w:rPr>
              <w:t>完整用户</w:t>
            </w:r>
            <w:r w:rsidRPr="00873CB5">
              <w:rPr>
                <w:rFonts w:eastAsia="SimSun" w:cs="Arial"/>
              </w:rPr>
              <w:t xml:space="preserve"> SAL</w:t>
            </w:r>
            <w:r w:rsidRPr="00873CB5">
              <w:rPr>
                <w:rFonts w:eastAsia="SimSun" w:cs="Arial"/>
                <w:vertAlign w:val="superscript"/>
              </w:rPr>
              <w:t>1</w:t>
            </w:r>
            <w:r w:rsidRPr="00873CB5">
              <w:rPr>
                <w:rFonts w:eastAsia="SimSun" w:cs="Arial"/>
              </w:rPr>
              <w:t>，</w:t>
            </w:r>
            <w:r w:rsidRPr="00873CB5">
              <w:rPr>
                <w:rFonts w:eastAsia="SimSun" w:cs="Arial"/>
                <w:b/>
              </w:rPr>
              <w:t>或者</w:t>
            </w:r>
          </w:p>
          <w:p w:rsidR="0015145F" w:rsidRPr="00873CB5" w:rsidRDefault="0015145F" w:rsidP="009E3081">
            <w:pPr>
              <w:pStyle w:val="PURBullet-Indented"/>
              <w:rPr>
                <w:rFonts w:eastAsia="SimSun" w:cs="Arial"/>
              </w:rPr>
            </w:pPr>
            <w:r w:rsidRPr="00873CB5">
              <w:rPr>
                <w:rFonts w:eastAsia="SimSun" w:cs="Arial"/>
              </w:rPr>
              <w:t xml:space="preserve">Dynamics AM </w:t>
            </w:r>
            <w:r w:rsidRPr="00873CB5">
              <w:rPr>
                <w:rFonts w:eastAsia="SimSun" w:cs="Arial"/>
              </w:rPr>
              <w:t>精简用户</w:t>
            </w:r>
            <w:r w:rsidRPr="00873CB5">
              <w:rPr>
                <w:rFonts w:eastAsia="SimSun" w:cs="Arial"/>
              </w:rPr>
              <w:t xml:space="preserve"> SAL</w:t>
            </w:r>
            <w:r w:rsidRPr="00873CB5">
              <w:rPr>
                <w:rFonts w:eastAsia="SimSun" w:cs="Arial"/>
                <w:vertAlign w:val="superscript"/>
              </w:rPr>
              <w:t>1</w:t>
            </w:r>
            <w:r w:rsidRPr="00873CB5">
              <w:rPr>
                <w:rFonts w:eastAsia="SimSun" w:cs="Arial"/>
              </w:rPr>
              <w:t>，</w:t>
            </w:r>
            <w:r w:rsidRPr="00873CB5">
              <w:rPr>
                <w:rFonts w:eastAsia="SimSun" w:cs="Arial"/>
                <w:b/>
              </w:rPr>
              <w:t>或者</w:t>
            </w:r>
          </w:p>
          <w:p w:rsidR="0015145F" w:rsidRPr="00873CB5" w:rsidRDefault="0015145F" w:rsidP="009E3081">
            <w:pPr>
              <w:pStyle w:val="PURBullet-Indented"/>
              <w:rPr>
                <w:rFonts w:eastAsia="SimSun" w:cs="Arial"/>
              </w:rPr>
            </w:pPr>
            <w:r w:rsidRPr="00873CB5">
              <w:rPr>
                <w:rFonts w:eastAsia="SimSun" w:cs="Arial"/>
              </w:rPr>
              <w:t xml:space="preserve">Dynamics AM ESS </w:t>
            </w:r>
            <w:r w:rsidRPr="00873CB5">
              <w:rPr>
                <w:rFonts w:eastAsia="SimSun" w:cs="Arial"/>
              </w:rPr>
              <w:t>用户</w:t>
            </w:r>
            <w:r w:rsidRPr="00873CB5">
              <w:rPr>
                <w:rFonts w:eastAsia="SimSun" w:cs="Arial"/>
              </w:rPr>
              <w:t xml:space="preserve"> SAL</w:t>
            </w:r>
            <w:r w:rsidRPr="00873CB5">
              <w:rPr>
                <w:rFonts w:eastAsia="SimSun" w:cs="Arial"/>
                <w:vertAlign w:val="superscript"/>
              </w:rPr>
              <w:t>1</w:t>
            </w:r>
            <w:r w:rsidRPr="00873CB5">
              <w:rPr>
                <w:rFonts w:eastAsia="SimSun" w:cs="Arial"/>
              </w:rPr>
              <w:t>，</w:t>
            </w:r>
            <w:r w:rsidRPr="00873CB5">
              <w:rPr>
                <w:rFonts w:eastAsia="SimSun" w:cs="Arial"/>
                <w:b/>
              </w:rPr>
              <w:t>或者</w:t>
            </w:r>
          </w:p>
        </w:tc>
        <w:tc>
          <w:tcPr>
            <w:tcW w:w="2500" w:type="pct"/>
          </w:tcPr>
          <w:p w:rsidR="0015145F" w:rsidRPr="00873CB5" w:rsidRDefault="0015145F" w:rsidP="00984DEA">
            <w:pPr>
              <w:pStyle w:val="PURBody"/>
              <w:rPr>
                <w:rFonts w:eastAsia="SimSun" w:cs="Arial"/>
              </w:rPr>
            </w:pPr>
          </w:p>
          <w:p w:rsidR="0015145F" w:rsidRPr="00873CB5" w:rsidRDefault="0015145F" w:rsidP="009E3081">
            <w:pPr>
              <w:pStyle w:val="PURBullet-Indented"/>
              <w:rPr>
                <w:rFonts w:eastAsia="SimSun" w:cs="Arial"/>
              </w:rPr>
            </w:pPr>
            <w:r w:rsidRPr="00873CB5">
              <w:rPr>
                <w:rFonts w:eastAsia="SimSun" w:cs="Arial"/>
              </w:rPr>
              <w:t xml:space="preserve">Dynamics BE </w:t>
            </w:r>
            <w:r w:rsidRPr="00873CB5">
              <w:rPr>
                <w:rFonts w:eastAsia="SimSun" w:cs="Arial"/>
              </w:rPr>
              <w:t>完整用户</w:t>
            </w:r>
            <w:r w:rsidRPr="00873CB5">
              <w:rPr>
                <w:rFonts w:eastAsia="SimSun" w:cs="Arial"/>
              </w:rPr>
              <w:t xml:space="preserve"> SAL</w:t>
            </w:r>
            <w:r w:rsidRPr="00873CB5">
              <w:rPr>
                <w:rFonts w:eastAsia="SimSun" w:cs="Arial"/>
                <w:vertAlign w:val="superscript"/>
              </w:rPr>
              <w:t>2</w:t>
            </w:r>
            <w:r w:rsidRPr="00873CB5">
              <w:rPr>
                <w:rFonts w:eastAsia="SimSun" w:cs="Arial"/>
              </w:rPr>
              <w:t>，</w:t>
            </w:r>
            <w:r w:rsidRPr="00873CB5">
              <w:rPr>
                <w:rFonts w:eastAsia="SimSun" w:cs="Arial"/>
                <w:b/>
              </w:rPr>
              <w:t>或者</w:t>
            </w:r>
          </w:p>
          <w:p w:rsidR="0015145F" w:rsidRPr="00873CB5" w:rsidRDefault="0015145F" w:rsidP="009E3081">
            <w:pPr>
              <w:pStyle w:val="PURBullet-Indented"/>
              <w:rPr>
                <w:rFonts w:eastAsia="SimSun" w:cs="Arial"/>
              </w:rPr>
            </w:pPr>
            <w:r w:rsidRPr="00873CB5">
              <w:rPr>
                <w:rFonts w:eastAsia="SimSun" w:cs="Arial"/>
              </w:rPr>
              <w:t xml:space="preserve">Dynamics BE </w:t>
            </w:r>
            <w:r w:rsidRPr="00873CB5">
              <w:rPr>
                <w:rFonts w:eastAsia="SimSun" w:cs="Arial"/>
              </w:rPr>
              <w:t>精简用户</w:t>
            </w:r>
            <w:r w:rsidRPr="00873CB5">
              <w:rPr>
                <w:rFonts w:eastAsia="SimSun" w:cs="Arial"/>
              </w:rPr>
              <w:t xml:space="preserve"> SAL</w:t>
            </w:r>
            <w:r w:rsidRPr="00873CB5">
              <w:rPr>
                <w:rFonts w:eastAsia="SimSun" w:cs="Arial"/>
                <w:vertAlign w:val="superscript"/>
              </w:rPr>
              <w:t>2</w:t>
            </w:r>
          </w:p>
          <w:p w:rsidR="0015145F" w:rsidRPr="00873CB5" w:rsidRDefault="0015145F" w:rsidP="00984DEA">
            <w:pPr>
              <w:pStyle w:val="PURBody"/>
              <w:rPr>
                <w:rFonts w:eastAsia="SimSun" w:cs="Arial"/>
              </w:rPr>
            </w:pPr>
            <w:r w:rsidRPr="00873CB5">
              <w:rPr>
                <w:rFonts w:eastAsia="SimSun" w:cs="Arial"/>
                <w:vertAlign w:val="superscript"/>
              </w:rPr>
              <w:t>1</w:t>
            </w:r>
            <w:r w:rsidRPr="00873CB5">
              <w:rPr>
                <w:rFonts w:eastAsia="SimSun" w:cs="Arial"/>
              </w:rPr>
              <w:t xml:space="preserve"> </w:t>
            </w:r>
            <w:r w:rsidRPr="00873CB5">
              <w:rPr>
                <w:rFonts w:eastAsia="SimSun" w:cs="Arial"/>
              </w:rPr>
              <w:t>用于</w:t>
            </w:r>
            <w:r w:rsidRPr="00873CB5">
              <w:rPr>
                <w:rFonts w:eastAsia="SimSun" w:cs="Arial"/>
              </w:rPr>
              <w:t xml:space="preserve"> Advanced Management </w:t>
            </w:r>
            <w:r w:rsidRPr="00873CB5">
              <w:rPr>
                <w:rFonts w:eastAsia="SimSun" w:cs="Arial"/>
              </w:rPr>
              <w:t>版</w:t>
            </w:r>
          </w:p>
          <w:p w:rsidR="0015145F" w:rsidRPr="00873CB5" w:rsidRDefault="0015145F" w:rsidP="00984DEA">
            <w:pPr>
              <w:pStyle w:val="PURBody"/>
              <w:rPr>
                <w:rFonts w:eastAsia="SimSun" w:cs="Arial"/>
                <w:b/>
                <w:bCs/>
              </w:rPr>
            </w:pPr>
            <w:r w:rsidRPr="00873CB5">
              <w:rPr>
                <w:rFonts w:eastAsia="SimSun" w:cs="Arial"/>
                <w:vertAlign w:val="superscript"/>
              </w:rPr>
              <w:t>2</w:t>
            </w:r>
            <w:r w:rsidRPr="00873CB5">
              <w:rPr>
                <w:rFonts w:eastAsia="SimSun" w:cs="Arial"/>
              </w:rPr>
              <w:t xml:space="preserve"> </w:t>
            </w:r>
            <w:r w:rsidRPr="00873CB5">
              <w:rPr>
                <w:rFonts w:eastAsia="SimSun" w:cs="Arial"/>
              </w:rPr>
              <w:t>用于</w:t>
            </w:r>
            <w:r w:rsidRPr="00873CB5">
              <w:rPr>
                <w:rFonts w:eastAsia="SimSun" w:cs="Arial"/>
              </w:rPr>
              <w:t xml:space="preserve"> Business Essentials </w:t>
            </w:r>
            <w:r w:rsidRPr="00873CB5">
              <w:rPr>
                <w:rFonts w:eastAsia="SimSun" w:cs="Arial"/>
              </w:rPr>
              <w:t>版</w:t>
            </w:r>
          </w:p>
        </w:tc>
      </w:tr>
    </w:tbl>
    <w:p w:rsidR="009A4C7C" w:rsidRPr="00873CB5" w:rsidRDefault="001F0EC7"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lueStrong"/>
        <w:rPr>
          <w:rStyle w:val="PURBlueStrongChar"/>
          <w:rFonts w:eastAsia="SimSun" w:cs="Arial"/>
        </w:rPr>
      </w:pPr>
      <w:r w:rsidRPr="00873CB5">
        <w:rPr>
          <w:rStyle w:val="PURBlueStrongChar"/>
          <w:rFonts w:eastAsia="SimSun" w:cs="Arial"/>
        </w:rPr>
        <w:t xml:space="preserve">SAL </w:t>
      </w:r>
      <w:r w:rsidRPr="00873CB5">
        <w:rPr>
          <w:rStyle w:val="PURBlueStrongChar"/>
          <w:rFonts w:eastAsia="SimSun" w:cs="Arial"/>
        </w:rPr>
        <w:t>的类型</w:t>
      </w:r>
    </w:p>
    <w:p w:rsidR="009A4C7C" w:rsidRPr="00873CB5" w:rsidRDefault="009A4C7C" w:rsidP="009A4C7C">
      <w:pPr>
        <w:pStyle w:val="PURBody-Indented"/>
        <w:rPr>
          <w:rFonts w:eastAsia="SimSun" w:cs="Arial"/>
          <w:szCs w:val="18"/>
          <w:lang w:eastAsia="zh-CN"/>
        </w:rPr>
      </w:pPr>
      <w:r w:rsidRPr="00873CB5">
        <w:rPr>
          <w:rFonts w:eastAsia="SimSun" w:cs="Arial"/>
          <w:iCs/>
          <w:szCs w:val="18"/>
          <w:lang w:eastAsia="zh-CN"/>
        </w:rPr>
        <w:t xml:space="preserve">SAL </w:t>
      </w:r>
      <w:r w:rsidRPr="00873CB5">
        <w:rPr>
          <w:rFonts w:eastAsia="SimSun" w:cs="Arial"/>
          <w:iCs/>
          <w:szCs w:val="18"/>
          <w:lang w:eastAsia="zh-CN"/>
        </w:rPr>
        <w:t>有三种类型</w:t>
      </w:r>
      <w:r w:rsidRPr="00873CB5">
        <w:rPr>
          <w:rFonts w:eastAsia="SimSun" w:cs="Arial"/>
          <w:lang w:eastAsia="zh-CN"/>
        </w:rPr>
        <w:t>。</w:t>
      </w:r>
      <w:r w:rsidRPr="00873CB5">
        <w:rPr>
          <w:rFonts w:eastAsia="SimSun" w:cs="Arial"/>
          <w:lang w:eastAsia="zh-CN"/>
        </w:rPr>
        <w:t xml:space="preserve">SAL </w:t>
      </w:r>
      <w:r w:rsidRPr="00873CB5">
        <w:rPr>
          <w:rFonts w:eastAsia="SimSun" w:cs="Arial"/>
          <w:lang w:eastAsia="zh-CN"/>
        </w:rPr>
        <w:t>同样受版本的约束</w:t>
      </w:r>
      <w:r w:rsidRPr="00873CB5">
        <w:rPr>
          <w:rFonts w:eastAsia="SimSun" w:cs="Arial"/>
          <w:szCs w:val="18"/>
          <w:lang w:eastAsia="zh-CN"/>
        </w:rPr>
        <w:t>。</w:t>
      </w:r>
    </w:p>
    <w:p w:rsidR="009A4C7C" w:rsidRPr="007A5874" w:rsidRDefault="009A4C7C" w:rsidP="00400D01">
      <w:pPr>
        <w:pStyle w:val="PURBullet-Indented"/>
        <w:rPr>
          <w:rFonts w:eastAsia="SimSun" w:cs="Arial"/>
          <w:spacing w:val="-4"/>
          <w:lang w:eastAsia="zh-CN"/>
        </w:rPr>
      </w:pPr>
      <w:r w:rsidRPr="007A5874">
        <w:rPr>
          <w:rFonts w:eastAsia="SimSun" w:cs="Arial"/>
          <w:b/>
          <w:spacing w:val="-4"/>
          <w:lang w:eastAsia="zh-CN"/>
        </w:rPr>
        <w:t>完整用户：</w:t>
      </w:r>
      <w:r w:rsidRPr="007A5874">
        <w:rPr>
          <w:rFonts w:eastAsia="SimSun" w:cs="Arial"/>
          <w:spacing w:val="-4"/>
          <w:lang w:eastAsia="zh-CN"/>
        </w:rPr>
        <w:t>允许通过任意访问方式完全访问系统数据库的许可类型。</w:t>
      </w:r>
      <w:r w:rsidRPr="007A5874">
        <w:rPr>
          <w:rFonts w:ascii="SimSun" w:eastAsia="SimSun" w:hAnsi="SimSun" w:cs="Arial"/>
          <w:spacing w:val="-4"/>
          <w:lang w:eastAsia="zh-CN"/>
        </w:rPr>
        <w:t>“</w:t>
      </w:r>
      <w:r w:rsidRPr="007A5874">
        <w:rPr>
          <w:rFonts w:eastAsia="SimSun" w:cs="Arial"/>
          <w:spacing w:val="-4"/>
          <w:lang w:eastAsia="zh-CN"/>
        </w:rPr>
        <w:t>系统数据库</w:t>
      </w:r>
      <w:r w:rsidRPr="007A5874">
        <w:rPr>
          <w:rFonts w:ascii="SimSun" w:eastAsia="SimSun" w:hAnsi="SimSun" w:cs="Arial"/>
          <w:spacing w:val="-4"/>
          <w:lang w:eastAsia="zh-CN"/>
        </w:rPr>
        <w:t>”</w:t>
      </w:r>
      <w:r w:rsidRPr="007A5874">
        <w:rPr>
          <w:rFonts w:eastAsia="SimSun" w:cs="Arial"/>
          <w:spacing w:val="-4"/>
          <w:lang w:eastAsia="zh-CN"/>
        </w:rPr>
        <w:t>是指控制您的用户和财务报告单位的基础数据库。</w:t>
      </w:r>
    </w:p>
    <w:p w:rsidR="009A4C7C" w:rsidRPr="006B3CAF" w:rsidRDefault="009A4C7C" w:rsidP="00400D01">
      <w:pPr>
        <w:pStyle w:val="PURBullet-Indented"/>
        <w:rPr>
          <w:rFonts w:eastAsia="SimSun" w:cs="Arial"/>
          <w:spacing w:val="-2"/>
          <w:lang w:eastAsia="zh-CN"/>
        </w:rPr>
      </w:pPr>
      <w:r w:rsidRPr="006B3CAF">
        <w:rPr>
          <w:rFonts w:eastAsia="SimSun" w:cs="Arial"/>
          <w:b/>
          <w:spacing w:val="-2"/>
          <w:lang w:eastAsia="zh-CN"/>
        </w:rPr>
        <w:t>精简用户：</w:t>
      </w:r>
      <w:r w:rsidRPr="006B3CAF">
        <w:rPr>
          <w:rFonts w:eastAsia="SimSun" w:cs="Arial"/>
          <w:spacing w:val="-2"/>
          <w:lang w:eastAsia="zh-CN"/>
        </w:rPr>
        <w:t>允许通过</w:t>
      </w:r>
      <w:r w:rsidRPr="006B3CAF">
        <w:rPr>
          <w:rFonts w:eastAsia="SimSun" w:cs="Arial"/>
          <w:spacing w:val="-2"/>
          <w:lang w:eastAsia="zh-CN"/>
        </w:rPr>
        <w:t xml:space="preserve"> Microsoft Dynamics </w:t>
      </w:r>
      <w:r w:rsidRPr="006B3CAF">
        <w:rPr>
          <w:rFonts w:eastAsia="SimSun" w:cs="Arial"/>
          <w:spacing w:val="-2"/>
          <w:lang w:eastAsia="zh-CN"/>
        </w:rPr>
        <w:t>丰富客户端以外的方式对系统数据库进行受限访问的许可类型。</w:t>
      </w:r>
      <w:r w:rsidRPr="006B3CAF">
        <w:rPr>
          <w:rFonts w:eastAsia="SimSun" w:cs="Arial"/>
          <w:spacing w:val="-2"/>
          <w:lang w:eastAsia="zh-CN"/>
        </w:rPr>
        <w:t xml:space="preserve">Microsoft Dynamics </w:t>
      </w:r>
      <w:r w:rsidRPr="006B3CAF">
        <w:rPr>
          <w:rFonts w:eastAsia="SimSun" w:cs="Arial"/>
          <w:spacing w:val="-2"/>
          <w:lang w:eastAsia="zh-CN"/>
        </w:rPr>
        <w:t>丰富客户端是一种使用启用了</w:t>
      </w:r>
      <w:r w:rsidRPr="006B3CAF">
        <w:rPr>
          <w:rFonts w:eastAsia="SimSun" w:cs="Arial"/>
          <w:spacing w:val="-2"/>
          <w:lang w:eastAsia="zh-CN"/>
        </w:rPr>
        <w:t xml:space="preserve"> Microsoft Dynamics </w:t>
      </w:r>
      <w:r w:rsidRPr="006B3CAF">
        <w:rPr>
          <w:rFonts w:eastAsia="SimSun" w:cs="Arial"/>
          <w:spacing w:val="-2"/>
          <w:lang w:eastAsia="zh-CN"/>
        </w:rPr>
        <w:t>中提供的所有功能的完整产品用户界面访问系统数据库的方式。</w:t>
      </w:r>
    </w:p>
    <w:p w:rsidR="009A4C7C" w:rsidRPr="00873CB5" w:rsidRDefault="009A4C7C" w:rsidP="00400D01">
      <w:pPr>
        <w:pStyle w:val="PURBullet-Indented"/>
        <w:rPr>
          <w:rFonts w:eastAsia="SimSun" w:cs="Arial"/>
          <w:lang w:eastAsia="zh-CN"/>
        </w:rPr>
      </w:pPr>
      <w:r w:rsidRPr="00873CB5">
        <w:rPr>
          <w:rFonts w:eastAsia="SimSun" w:cs="Arial"/>
          <w:b/>
          <w:lang w:eastAsia="zh-CN"/>
        </w:rPr>
        <w:t>员工自服务：</w:t>
      </w:r>
      <w:r w:rsidRPr="00873CB5">
        <w:rPr>
          <w:rFonts w:eastAsia="SimSun" w:cs="Arial"/>
          <w:lang w:eastAsia="zh-CN"/>
        </w:rPr>
        <w:t xml:space="preserve">(i) </w:t>
      </w:r>
      <w:r w:rsidRPr="00873CB5">
        <w:rPr>
          <w:rFonts w:eastAsia="SimSun" w:cs="Arial"/>
          <w:lang w:eastAsia="zh-CN"/>
        </w:rPr>
        <w:t>允许通过</w:t>
      </w:r>
      <w:r w:rsidRPr="00873CB5">
        <w:rPr>
          <w:rFonts w:eastAsia="SimSun" w:cs="Arial"/>
          <w:lang w:eastAsia="zh-CN"/>
        </w:rPr>
        <w:t xml:space="preserve"> Microsoft Dynamics </w:t>
      </w:r>
      <w:r w:rsidRPr="00873CB5">
        <w:rPr>
          <w:rFonts w:eastAsia="SimSun" w:cs="Arial"/>
          <w:lang w:eastAsia="zh-CN"/>
        </w:rPr>
        <w:t>丰富客户端以外的方式对系统数据库进行受限制访问，且</w:t>
      </w:r>
      <w:r w:rsidRPr="00873CB5">
        <w:rPr>
          <w:rFonts w:eastAsia="SimSun" w:cs="Arial"/>
          <w:lang w:eastAsia="zh-CN"/>
        </w:rPr>
        <w:t xml:space="preserve"> (ii) </w:t>
      </w:r>
      <w:r w:rsidRPr="00873CB5">
        <w:rPr>
          <w:rFonts w:eastAsia="SimSun" w:cs="Arial"/>
          <w:lang w:eastAsia="zh-CN"/>
        </w:rPr>
        <w:t>限制对以下独立功能集进行此类访问的许可：</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lang w:eastAsia="zh-CN"/>
        </w:rPr>
        <w:t>员工管理：管理驻留在系统数据库中的用户自己的数据和配置文件。</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lang w:eastAsia="zh-CN"/>
        </w:rPr>
        <w:t>员工考勤：输入与用户对应的考勤表和打卡数据。</w:t>
      </w:r>
    </w:p>
    <w:p w:rsidR="009A4C7C" w:rsidRPr="00873CB5" w:rsidRDefault="009A4C7C" w:rsidP="008A355D">
      <w:pPr>
        <w:pStyle w:val="PURBullet-Indented"/>
        <w:numPr>
          <w:ilvl w:val="2"/>
          <w:numId w:val="18"/>
        </w:numPr>
        <w:ind w:left="900"/>
        <w:rPr>
          <w:rFonts w:eastAsia="SimSun" w:cs="Arial"/>
          <w:lang w:eastAsia="zh-CN"/>
        </w:rPr>
      </w:pPr>
      <w:r w:rsidRPr="00873CB5">
        <w:rPr>
          <w:rFonts w:eastAsia="SimSun" w:cs="Arial"/>
          <w:lang w:eastAsia="zh-CN"/>
        </w:rPr>
        <w:t>员工差旅及支出：输入和更新与支出和差旅申请有关的用户数据。</w:t>
      </w:r>
    </w:p>
    <w:p w:rsidR="009A4C7C" w:rsidRPr="00873CB5" w:rsidRDefault="009A4C7C" w:rsidP="00786296">
      <w:pPr>
        <w:pStyle w:val="PURBlueStrong-Indented"/>
        <w:rPr>
          <w:rFonts w:eastAsia="SimSun" w:cs="Arial"/>
          <w:lang w:eastAsia="zh-CN"/>
        </w:rPr>
      </w:pPr>
      <w:r w:rsidRPr="00873CB5">
        <w:rPr>
          <w:rFonts w:eastAsia="SimSun" w:cs="Arial"/>
          <w:lang w:eastAsia="zh-CN"/>
        </w:rPr>
        <w:t>员工申请：提交用户仅限于其自身用途的申请，如个人采购或服务，或者请假。</w:t>
      </w:r>
    </w:p>
    <w:p w:rsidR="009A4C7C" w:rsidRPr="00873CB5" w:rsidRDefault="009A4C7C" w:rsidP="00786296">
      <w:pPr>
        <w:pStyle w:val="PURBlueStrong-Indented"/>
        <w:rPr>
          <w:rFonts w:eastAsia="SimSun" w:cs="Arial"/>
        </w:rPr>
      </w:pPr>
      <w:r w:rsidRPr="00873CB5">
        <w:rPr>
          <w:rFonts w:eastAsia="SimSun" w:cs="Arial"/>
        </w:rPr>
        <w:t xml:space="preserve">SAL </w:t>
      </w:r>
      <w:r w:rsidRPr="00873CB5">
        <w:rPr>
          <w:rFonts w:eastAsia="SimSun" w:cs="Arial"/>
        </w:rPr>
        <w:t>版本</w:t>
      </w:r>
    </w:p>
    <w:p w:rsidR="009A4C7C" w:rsidRPr="00873CB5" w:rsidRDefault="009A4C7C" w:rsidP="009E3081">
      <w:pPr>
        <w:pStyle w:val="PURBody-Indented"/>
        <w:rPr>
          <w:rFonts w:eastAsia="SimSun" w:cs="Arial"/>
        </w:rPr>
      </w:pPr>
      <w:r w:rsidRPr="00873CB5">
        <w:rPr>
          <w:rFonts w:eastAsia="SimSun" w:cs="Arial"/>
        </w:rPr>
        <w:t>您必须在两个</w:t>
      </w:r>
      <w:r w:rsidRPr="00873CB5">
        <w:rPr>
          <w:rFonts w:eastAsia="SimSun" w:cs="Arial"/>
        </w:rPr>
        <w:t xml:space="preserve"> Microsoft Dynamics SAL </w:t>
      </w:r>
      <w:r w:rsidRPr="00873CB5">
        <w:rPr>
          <w:rFonts w:eastAsia="SimSun" w:cs="Arial"/>
        </w:rPr>
        <w:t>版本中进行选择。您选择的</w:t>
      </w:r>
      <w:r w:rsidRPr="00873CB5">
        <w:rPr>
          <w:rFonts w:eastAsia="SimSun" w:cs="Arial"/>
        </w:rPr>
        <w:t xml:space="preserve"> SAL </w:t>
      </w:r>
      <w:r w:rsidRPr="00873CB5">
        <w:rPr>
          <w:rFonts w:eastAsia="SimSun" w:cs="Arial"/>
        </w:rPr>
        <w:t>版本适用于您的所有</w:t>
      </w:r>
      <w:r w:rsidRPr="00873CB5">
        <w:rPr>
          <w:rFonts w:eastAsia="SimSun" w:cs="Arial"/>
        </w:rPr>
        <w:t xml:space="preserve"> SAL</w:t>
      </w:r>
      <w:r w:rsidRPr="00873CB5">
        <w:rPr>
          <w:rFonts w:eastAsia="SimSun" w:cs="Arial"/>
        </w:rPr>
        <w:t>。</w:t>
      </w:r>
    </w:p>
    <w:p w:rsidR="009A4C7C" w:rsidRPr="00873CB5" w:rsidRDefault="009A4C7C" w:rsidP="009E3081">
      <w:pPr>
        <w:pStyle w:val="PURBody-Indented"/>
        <w:rPr>
          <w:rFonts w:eastAsia="SimSun" w:cs="Arial"/>
        </w:rPr>
      </w:pPr>
      <w:r w:rsidRPr="00873CB5">
        <w:rPr>
          <w:rFonts w:eastAsia="SimSun" w:cs="Arial"/>
        </w:rPr>
        <w:t>下列是</w:t>
      </w:r>
      <w:r w:rsidRPr="00873CB5">
        <w:rPr>
          <w:rFonts w:eastAsia="SimSun" w:cs="Arial"/>
        </w:rPr>
        <w:t xml:space="preserve"> Microsoft Dynamics SL 2011 </w:t>
      </w:r>
      <w:r w:rsidRPr="00873CB5">
        <w:rPr>
          <w:rFonts w:eastAsia="SimSun" w:cs="Arial"/>
        </w:rPr>
        <w:t>可用的</w:t>
      </w:r>
      <w:r w:rsidRPr="00873CB5">
        <w:rPr>
          <w:rFonts w:eastAsia="SimSun" w:cs="Arial"/>
        </w:rPr>
        <w:t xml:space="preserve"> SAL </w:t>
      </w:r>
      <w:r w:rsidRPr="00873CB5">
        <w:rPr>
          <w:rFonts w:eastAsia="SimSun" w:cs="Arial"/>
        </w:rPr>
        <w:t>版本：</w:t>
      </w:r>
    </w:p>
    <w:p w:rsidR="009A4C7C" w:rsidRPr="00873CB5" w:rsidRDefault="009A4C7C" w:rsidP="009E3081">
      <w:pPr>
        <w:pStyle w:val="PURBody-Indented"/>
        <w:rPr>
          <w:rFonts w:eastAsia="SimSun" w:cs="Arial"/>
        </w:rPr>
      </w:pPr>
      <w:r w:rsidRPr="00873CB5">
        <w:rPr>
          <w:rFonts w:eastAsia="SimSun" w:cs="Arial"/>
        </w:rPr>
        <w:t>Business Essentials Edition SAL</w:t>
      </w:r>
      <w:r w:rsidRPr="00873CB5">
        <w:rPr>
          <w:rFonts w:eastAsia="SimSun" w:cs="Arial"/>
        </w:rPr>
        <w:t>（仅适用于</w:t>
      </w:r>
      <w:r w:rsidRPr="00986414">
        <w:rPr>
          <w:rFonts w:ascii="SimSun" w:eastAsia="SimSun" w:hAnsi="SimSun" w:cs="Arial"/>
        </w:rPr>
        <w:t>“</w:t>
      </w:r>
      <w:r w:rsidRPr="00873CB5">
        <w:rPr>
          <w:rFonts w:eastAsia="SimSun" w:cs="Arial"/>
        </w:rPr>
        <w:t>完整用户</w:t>
      </w:r>
      <w:r w:rsidRPr="00986414">
        <w:rPr>
          <w:rFonts w:ascii="SimSun" w:eastAsia="SimSun" w:hAnsi="SimSun" w:cs="Arial"/>
        </w:rPr>
        <w:t>”</w:t>
      </w:r>
      <w:r w:rsidRPr="00873CB5">
        <w:rPr>
          <w:rFonts w:eastAsia="SimSun" w:cs="Arial"/>
        </w:rPr>
        <w:t>和</w:t>
      </w:r>
      <w:r w:rsidRPr="00986414">
        <w:rPr>
          <w:rFonts w:ascii="SimSun" w:eastAsia="SimSun" w:hAnsi="SimSun" w:cs="Arial"/>
        </w:rPr>
        <w:t>“</w:t>
      </w:r>
      <w:r w:rsidRPr="00873CB5">
        <w:rPr>
          <w:rFonts w:eastAsia="SimSun" w:cs="Arial"/>
        </w:rPr>
        <w:t>精简用户</w:t>
      </w:r>
      <w:r w:rsidRPr="00986414">
        <w:rPr>
          <w:rFonts w:ascii="SimSun" w:eastAsia="SimSun" w:hAnsi="SimSun" w:cs="Arial"/>
        </w:rPr>
        <w:t>”</w:t>
      </w:r>
      <w:r w:rsidRPr="00873CB5">
        <w:rPr>
          <w:rFonts w:eastAsia="SimSun" w:cs="Arial"/>
        </w:rPr>
        <w:t>类型）</w:t>
      </w:r>
    </w:p>
    <w:p w:rsidR="009A4C7C" w:rsidRPr="00873CB5" w:rsidRDefault="009A4C7C" w:rsidP="009E3081">
      <w:pPr>
        <w:pStyle w:val="PURBullet-Indented"/>
        <w:rPr>
          <w:rFonts w:eastAsia="SimSun" w:cs="Arial"/>
        </w:rPr>
      </w:pPr>
      <w:r w:rsidRPr="00873CB5">
        <w:rPr>
          <w:rFonts w:eastAsia="SimSun" w:cs="Arial"/>
        </w:rPr>
        <w:t>Advance Management Edition SAL</w:t>
      </w:r>
      <w:r w:rsidRPr="00873CB5">
        <w:rPr>
          <w:rFonts w:eastAsia="SimSun" w:cs="Arial"/>
        </w:rPr>
        <w:t>（适用于所有</w:t>
      </w:r>
      <w:r w:rsidRPr="00873CB5">
        <w:rPr>
          <w:rFonts w:eastAsia="SimSun" w:cs="Arial"/>
        </w:rPr>
        <w:t xml:space="preserve"> SAL </w:t>
      </w:r>
      <w:r w:rsidRPr="00873CB5">
        <w:rPr>
          <w:rFonts w:eastAsia="SimSun" w:cs="Arial"/>
        </w:rPr>
        <w:t>类型）</w:t>
      </w:r>
    </w:p>
    <w:p w:rsidR="009A4C7C" w:rsidRPr="00873CB5" w:rsidRDefault="009A4C7C" w:rsidP="009A4C7C">
      <w:pPr>
        <w:pStyle w:val="PURBlueStrong"/>
        <w:rPr>
          <w:rFonts w:eastAsia="SimSun" w:cs="Arial"/>
          <w:lang w:eastAsia="zh-CN"/>
        </w:rPr>
      </w:pPr>
      <w:r w:rsidRPr="00873CB5">
        <w:rPr>
          <w:rFonts w:eastAsia="SimSun" w:cs="Arial"/>
        </w:rPr>
        <w:t>外部用户</w:t>
      </w:r>
    </w:p>
    <w:p w:rsidR="004E0DF2" w:rsidRPr="00873CB5" w:rsidRDefault="004E0DF2" w:rsidP="004D596C">
      <w:pPr>
        <w:pStyle w:val="PURBody-Indented"/>
        <w:rPr>
          <w:rFonts w:eastAsia="SimSun" w:cs="Arial"/>
          <w:lang w:eastAsia="zh-CN"/>
        </w:rPr>
      </w:pPr>
      <w:r w:rsidRPr="00873CB5">
        <w:rPr>
          <w:rFonts w:eastAsia="SimSun" w:cs="Arial"/>
        </w:rPr>
        <w:t>您无需为以下外部用户获得</w:t>
      </w:r>
      <w:r w:rsidRPr="00873CB5">
        <w:rPr>
          <w:rFonts w:eastAsia="SimSun" w:cs="Arial"/>
        </w:rPr>
        <w:t xml:space="preserve"> SAL</w:t>
      </w:r>
      <w:r w:rsidRPr="00873CB5">
        <w:rPr>
          <w:rFonts w:eastAsia="SimSun" w:cs="Arial"/>
        </w:rPr>
        <w:t>：未使用</w:t>
      </w:r>
      <w:r w:rsidRPr="00873CB5">
        <w:rPr>
          <w:rFonts w:eastAsia="SimSun" w:cs="Arial"/>
        </w:rPr>
        <w:t xml:space="preserve"> Business Essentials Edition </w:t>
      </w:r>
      <w:r w:rsidRPr="00873CB5">
        <w:rPr>
          <w:rFonts w:eastAsia="SimSun" w:cs="Arial"/>
        </w:rPr>
        <w:t>或</w:t>
      </w:r>
      <w:r w:rsidRPr="00873CB5">
        <w:rPr>
          <w:rFonts w:eastAsia="SimSun" w:cs="Arial"/>
        </w:rPr>
        <w:t xml:space="preserve"> Advanced Management Edition </w:t>
      </w:r>
      <w:r w:rsidRPr="00873CB5">
        <w:rPr>
          <w:rFonts w:eastAsia="SimSun" w:cs="Arial"/>
        </w:rPr>
        <w:t>客户端软件访问</w:t>
      </w:r>
      <w:r w:rsidRPr="00873CB5">
        <w:rPr>
          <w:rFonts w:eastAsia="SimSun" w:cs="Arial"/>
        </w:rPr>
        <w:t xml:space="preserve"> Microsoft</w:t>
      </w:r>
      <w:r w:rsidR="004D596C">
        <w:rPr>
          <w:rFonts w:eastAsia="SimSun" w:cs="Arial"/>
        </w:rPr>
        <w:t> </w:t>
      </w:r>
      <w:r w:rsidRPr="00873CB5">
        <w:rPr>
          <w:rFonts w:eastAsia="SimSun" w:cs="Arial"/>
        </w:rPr>
        <w:t xml:space="preserve">Dynamics SL 2011 </w:t>
      </w:r>
      <w:r w:rsidRPr="00873CB5">
        <w:rPr>
          <w:rFonts w:eastAsia="SimSun" w:cs="Arial"/>
        </w:rPr>
        <w:t>的外部用户；仅为提供与审计过程相关的补充专业会计或记帐服务而</w:t>
      </w:r>
      <w:r w:rsidRPr="00873CB5">
        <w:rPr>
          <w:rFonts w:eastAsia="SimSun" w:cs="Arial"/>
          <w:szCs w:val="18"/>
          <w:bdr w:val="none" w:sz="0" w:space="0" w:color="auto" w:frame="1"/>
        </w:rPr>
        <w:t>使用客户端软件访问</w:t>
      </w:r>
      <w:r w:rsidRPr="00873CB5">
        <w:rPr>
          <w:rFonts w:eastAsia="SimSun" w:cs="Arial"/>
          <w:szCs w:val="18"/>
          <w:bdr w:val="none" w:sz="0" w:space="0" w:color="auto" w:frame="1"/>
        </w:rPr>
        <w:t xml:space="preserve"> Microsoft</w:t>
      </w:r>
      <w:r w:rsidR="004D596C">
        <w:rPr>
          <w:rFonts w:eastAsia="SimSun" w:cs="Arial"/>
          <w:szCs w:val="18"/>
          <w:bdr w:val="none" w:sz="0" w:space="0" w:color="auto" w:frame="1"/>
        </w:rPr>
        <w:t> </w:t>
      </w:r>
      <w:r w:rsidRPr="00873CB5">
        <w:rPr>
          <w:rFonts w:eastAsia="SimSun" w:cs="Arial"/>
          <w:szCs w:val="18"/>
          <w:bdr w:val="none" w:sz="0" w:space="0" w:color="auto" w:frame="1"/>
        </w:rPr>
        <w:t xml:space="preserve">Dynamics SL 2011 </w:t>
      </w:r>
      <w:r w:rsidRPr="00873CB5">
        <w:rPr>
          <w:rFonts w:eastAsia="SimSun" w:cs="Arial"/>
          <w:szCs w:val="18"/>
          <w:bdr w:val="none" w:sz="0" w:space="0" w:color="auto" w:frame="1"/>
        </w:rPr>
        <w:t>的外部用户。</w:t>
      </w:r>
      <w:r w:rsidRPr="00986414">
        <w:rPr>
          <w:rFonts w:ascii="SimSun" w:eastAsia="SimSun" w:hAnsi="SimSun" w:cs="Arial"/>
          <w:lang w:eastAsia="zh-CN"/>
        </w:rPr>
        <w:t>“</w:t>
      </w:r>
      <w:r w:rsidRPr="00873CB5">
        <w:rPr>
          <w:rFonts w:eastAsia="SimSun" w:cs="Arial"/>
          <w:lang w:eastAsia="zh-CN"/>
        </w:rPr>
        <w:t>外部用户</w:t>
      </w:r>
      <w:r w:rsidRPr="00986414">
        <w:rPr>
          <w:rFonts w:ascii="SimSun" w:eastAsia="SimSun" w:hAnsi="SimSun" w:cs="Arial"/>
          <w:lang w:eastAsia="zh-CN"/>
        </w:rPr>
        <w:t>”</w:t>
      </w:r>
      <w:r w:rsidRPr="00873CB5">
        <w:rPr>
          <w:rFonts w:eastAsia="SimSun" w:cs="Arial"/>
          <w:lang w:eastAsia="zh-CN"/>
        </w:rPr>
        <w:t>指除以下用户之外的任何用户：</w:t>
      </w:r>
      <w:r w:rsidRPr="00873CB5">
        <w:rPr>
          <w:rFonts w:eastAsia="SimSun" w:cs="Arial"/>
          <w:lang w:eastAsia="zh-CN"/>
        </w:rPr>
        <w:t xml:space="preserve">(i) </w:t>
      </w:r>
      <w:r w:rsidRPr="00873CB5">
        <w:rPr>
          <w:rFonts w:eastAsia="SimSun" w:cs="Arial"/>
          <w:lang w:eastAsia="zh-CN"/>
        </w:rPr>
        <w:t>客户或客户关联公司的员工；</w:t>
      </w:r>
      <w:r w:rsidR="004D596C">
        <w:rPr>
          <w:rFonts w:eastAsia="SimSun" w:cs="Arial"/>
          <w:lang w:eastAsia="zh-CN"/>
        </w:rPr>
        <w:br/>
      </w:r>
      <w:r w:rsidRPr="00873CB5">
        <w:rPr>
          <w:rFonts w:eastAsia="SimSun" w:cs="Arial"/>
          <w:lang w:eastAsia="zh-CN"/>
        </w:rPr>
        <w:t xml:space="preserve">(ii) </w:t>
      </w:r>
      <w:r w:rsidRPr="00873CB5">
        <w:rPr>
          <w:rFonts w:eastAsia="SimSun" w:cs="Arial"/>
          <w:lang w:eastAsia="zh-CN"/>
        </w:rPr>
        <w:t>客户或客户关联公司的现场承包商和代理商。</w:t>
      </w:r>
    </w:p>
    <w:p w:rsidR="009A4C7C" w:rsidRPr="00873CB5" w:rsidRDefault="009A4C7C" w:rsidP="009A4C7C">
      <w:pPr>
        <w:pStyle w:val="PURBlueStrong"/>
        <w:rPr>
          <w:rFonts w:eastAsia="SimSun" w:cs="Arial"/>
          <w:lang w:eastAsia="zh-CN"/>
        </w:rPr>
      </w:pPr>
      <w:r w:rsidRPr="00873CB5">
        <w:rPr>
          <w:rStyle w:val="PURBlueStrongChar"/>
          <w:rFonts w:eastAsia="SimSun" w:cs="Arial"/>
          <w:smallCaps/>
          <w:lang w:eastAsia="zh-CN"/>
        </w:rPr>
        <w:t>检验要求。</w:t>
      </w:r>
    </w:p>
    <w:p w:rsidR="009A4C7C" w:rsidRPr="00873CB5" w:rsidRDefault="009A4C7C" w:rsidP="00347596">
      <w:pPr>
        <w:pStyle w:val="PURBody-Indented"/>
        <w:rPr>
          <w:rFonts w:eastAsia="SimSun" w:cs="Arial"/>
          <w:lang w:eastAsia="zh-CN"/>
        </w:rPr>
      </w:pPr>
      <w:r w:rsidRPr="00873CB5">
        <w:rPr>
          <w:rFonts w:eastAsia="SimSun" w:cs="Arial"/>
          <w:lang w:eastAsia="zh-CN"/>
        </w:rPr>
        <w:t>为了获得软件许可并使用该软件，您（以及您的所有使用该软件的关联公司）必须符合</w:t>
      </w:r>
      <w:r w:rsidR="00347596" w:rsidRPr="008F7CB0">
        <w:rPr>
          <w:rStyle w:val="Hyperlink"/>
          <w:lang w:eastAsia="zh-CN"/>
        </w:rPr>
        <w:t>http://</w:t>
      </w:r>
      <w:hyperlink r:id="rId127"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上针对特定软件规定的最低检验要求或者由软件产品经销商规定的最低检验要求。您必须通过</w:t>
      </w:r>
      <w:r w:rsidR="00347596" w:rsidRPr="008F7CB0">
        <w:rPr>
          <w:rStyle w:val="Hyperlink"/>
          <w:lang w:eastAsia="zh-CN"/>
        </w:rPr>
        <w:t>http://</w:t>
      </w:r>
      <w:hyperlink r:id="rId128"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规定的流程或者软件产品经销商提供的流程通知我们您希望对软件进行许可。你还必须证明您符合相应的检验要求。在向您授予软件许可之前，我们会验证您是否遵循了检验要求。如果您的一位员工用户离职，您就不再符合检验要求了；九十</w:t>
      </w:r>
      <w:r w:rsidRPr="00873CB5">
        <w:rPr>
          <w:rFonts w:eastAsia="SimSun" w:cs="Arial"/>
          <w:lang w:eastAsia="zh-CN"/>
        </w:rPr>
        <w:t xml:space="preserve"> (90) </w:t>
      </w:r>
      <w:r w:rsidRPr="00873CB5">
        <w:rPr>
          <w:rFonts w:eastAsia="SimSun" w:cs="Arial"/>
          <w:lang w:eastAsia="zh-CN"/>
        </w:rPr>
        <w:t>天内，必须另有一位员工用户通过检验要求。我们可能会随时更改检验要求。但是，检验要求的任何增加内容将在您收到我们的书面通知一年后才生效。</w:t>
      </w:r>
    </w:p>
    <w:p w:rsidR="009A4C7C" w:rsidRPr="00873CB5" w:rsidRDefault="009A4C7C" w:rsidP="009A4C7C">
      <w:pPr>
        <w:pStyle w:val="PURBlueStrong"/>
        <w:rPr>
          <w:rStyle w:val="PURBlueStrongChar"/>
          <w:rFonts w:eastAsia="SimSun" w:cs="Arial"/>
          <w:smallCaps/>
          <w:lang w:eastAsia="zh-CN"/>
        </w:rPr>
      </w:pPr>
      <w:r w:rsidRPr="00873CB5">
        <w:rPr>
          <w:rStyle w:val="PURBlueStrongChar"/>
          <w:rFonts w:eastAsia="SimSun" w:cs="Arial"/>
          <w:smallCaps/>
          <w:lang w:eastAsia="zh-CN"/>
        </w:rPr>
        <w:t>许可密钥</w:t>
      </w:r>
    </w:p>
    <w:p w:rsidR="009A4C7C" w:rsidRPr="00873CB5" w:rsidRDefault="009A4C7C" w:rsidP="00347596">
      <w:pPr>
        <w:pStyle w:val="PURBody-Indented"/>
        <w:rPr>
          <w:rFonts w:eastAsia="SimSun" w:cs="Arial"/>
          <w:lang w:eastAsia="zh-CN"/>
        </w:rPr>
      </w:pPr>
      <w:r w:rsidRPr="00873CB5">
        <w:rPr>
          <w:rFonts w:eastAsia="SimSun" w:cs="Arial"/>
          <w:lang w:eastAsia="zh-CN"/>
        </w:rPr>
        <w:t>为了安装软件和使用软件的功能，您必须从</w:t>
      </w:r>
      <w:r w:rsidRPr="00873CB5">
        <w:rPr>
          <w:rFonts w:eastAsia="SimSun" w:cs="Arial"/>
          <w:lang w:eastAsia="zh-CN"/>
        </w:rPr>
        <w:t xml:space="preserve"> Microsoft </w:t>
      </w:r>
      <w:r w:rsidRPr="00873CB5">
        <w:rPr>
          <w:rFonts w:eastAsia="SimSun" w:cs="Arial"/>
          <w:lang w:eastAsia="zh-CN"/>
        </w:rPr>
        <w:t>获得相应的许可密钥。获得此类许可密钥的步骤将公布在</w:t>
      </w:r>
      <w:r w:rsidR="00347596" w:rsidRPr="008F7CB0">
        <w:rPr>
          <w:rStyle w:val="Hyperlink"/>
          <w:lang w:eastAsia="zh-CN"/>
        </w:rPr>
        <w:t>http://</w:t>
      </w:r>
      <w:hyperlink r:id="rId129" w:history="1">
        <w:r w:rsidR="00347596" w:rsidRPr="008F7CB0">
          <w:rPr>
            <w:rStyle w:val="Hyperlink"/>
            <w:lang w:eastAsia="zh-CN"/>
          </w:rPr>
          <w:t>www.explore.ms</w:t>
        </w:r>
      </w:hyperlink>
      <w:r w:rsidRPr="00873CB5">
        <w:rPr>
          <w:rFonts w:eastAsia="SimSun" w:cs="Arial"/>
          <w:lang w:eastAsia="zh-CN"/>
        </w:rPr>
        <w:t xml:space="preserve"> </w:t>
      </w:r>
      <w:r w:rsidRPr="00873CB5">
        <w:rPr>
          <w:rFonts w:eastAsia="SimSun" w:cs="Arial"/>
          <w:lang w:eastAsia="zh-CN"/>
        </w:rPr>
        <w:t>上或由您的经销商提供。</w:t>
      </w:r>
    </w:p>
    <w:p w:rsidR="006B3CAF" w:rsidRDefault="006B3CAF" w:rsidP="006B3CAF">
      <w:pPr>
        <w:pStyle w:val="PURBlueStrong"/>
        <w:keepNext w:val="0"/>
        <w:keepLines w:val="0"/>
        <w:rPr>
          <w:rStyle w:val="PURBlueStrongChar"/>
          <w:rFonts w:eastAsia="SimSun" w:cs="Arial"/>
          <w:smallCaps/>
          <w:lang w:eastAsia="zh-CN"/>
        </w:rPr>
      </w:pPr>
    </w:p>
    <w:p w:rsidR="00AF0E31" w:rsidRPr="00AF0E31" w:rsidRDefault="00AF0E31" w:rsidP="00AF0E31">
      <w:pPr>
        <w:pStyle w:val="PURBody"/>
        <w:rPr>
          <w:lang w:eastAsia="zh-CN"/>
        </w:rPr>
      </w:pPr>
    </w:p>
    <w:p w:rsidR="009A4C7C" w:rsidRPr="00873CB5" w:rsidRDefault="009A4C7C" w:rsidP="009A4C7C">
      <w:pPr>
        <w:pStyle w:val="PURBlueStrong"/>
        <w:rPr>
          <w:rStyle w:val="PURBlueStrongChar"/>
          <w:rFonts w:eastAsia="SimSun" w:cs="Arial"/>
          <w:smallCaps/>
        </w:rPr>
      </w:pPr>
      <w:r w:rsidRPr="00873CB5">
        <w:rPr>
          <w:rStyle w:val="PURBlueStrongChar"/>
          <w:rFonts w:eastAsia="SimSun" w:cs="Arial"/>
          <w:smallCaps/>
        </w:rPr>
        <w:lastRenderedPageBreak/>
        <w:t>本地化和翻译</w:t>
      </w:r>
    </w:p>
    <w:p w:rsidR="009A4C7C" w:rsidRPr="00873CB5" w:rsidRDefault="009A4C7C" w:rsidP="009A4C7C">
      <w:pPr>
        <w:pStyle w:val="PURBody-Indented"/>
        <w:rPr>
          <w:rFonts w:eastAsia="SimSun" w:cs="Arial"/>
          <w:color w:val="00467F"/>
          <w:u w:val="single"/>
        </w:rPr>
      </w:pPr>
      <w:r w:rsidRPr="00873CB5">
        <w:rPr>
          <w:rFonts w:eastAsia="SimSun" w:cs="Arial"/>
        </w:rPr>
        <w:t>单击以下超链接，了解</w:t>
      </w:r>
      <w:r w:rsidRPr="00873CB5">
        <w:rPr>
          <w:rFonts w:eastAsia="SimSun" w:cs="Arial"/>
        </w:rPr>
        <w:t xml:space="preserve"> Microsoft </w:t>
      </w:r>
      <w:r w:rsidRPr="00873CB5">
        <w:rPr>
          <w:rFonts w:eastAsia="SimSun" w:cs="Arial"/>
        </w:rPr>
        <w:t>已经进行本地化并已普遍提供的地理区域和语言列表：</w:t>
      </w:r>
      <w:hyperlink r:id="rId130" w:history="1">
        <w:r w:rsidRPr="00CA5274">
          <w:rPr>
            <w:rStyle w:val="Hyperlink"/>
            <w:rFonts w:eastAsia="SimSun" w:cs="Arial"/>
          </w:rPr>
          <w:t>http://www.microsoft.com/dynamics/en/us/products/sl-availability.aspx</w:t>
        </w:r>
      </w:hyperlink>
    </w:p>
    <w:p w:rsidR="009A4C7C" w:rsidRPr="00873CB5" w:rsidRDefault="00B405D3" w:rsidP="009A4C7C">
      <w:pPr>
        <w:pStyle w:val="PURBody-Indented"/>
        <w:rPr>
          <w:rFonts w:eastAsia="SimSun" w:cs="Arial"/>
          <w:lang w:eastAsia="zh-CN"/>
        </w:rPr>
      </w:pPr>
      <w:r w:rsidRPr="00873CB5">
        <w:rPr>
          <w:rFonts w:eastAsia="SimSun" w:cs="Arial"/>
        </w:rPr>
        <w:t>该软件包含一些专门针对已本地化的地理区域推出的特性和功能，用于满足特定的税收、金融或会计法律和</w:t>
      </w:r>
      <w:r w:rsidRPr="00873CB5">
        <w:rPr>
          <w:rFonts w:eastAsia="SimSun" w:cs="Arial"/>
        </w:rPr>
        <w:t>/</w:t>
      </w:r>
      <w:r w:rsidRPr="00873CB5">
        <w:rPr>
          <w:rFonts w:eastAsia="SimSun" w:cs="Arial"/>
        </w:rPr>
        <w:t>或法规及商业要求。</w:t>
      </w:r>
      <w:r w:rsidR="00124F00">
        <w:rPr>
          <w:rFonts w:eastAsia="SimSun" w:cs="Arial"/>
        </w:rPr>
        <w:br/>
      </w:r>
      <w:r w:rsidRPr="00873CB5">
        <w:rPr>
          <w:rFonts w:eastAsia="SimSun" w:cs="Arial"/>
          <w:lang w:eastAsia="zh-CN"/>
        </w:rPr>
        <w:t>法律和法规因地区而异，该软件不能满足这些地区的所有法律、法规或商业需求。</w:t>
      </w:r>
    </w:p>
    <w:p w:rsidR="009A4C7C" w:rsidRPr="00873CB5" w:rsidRDefault="009A4C7C" w:rsidP="009A4C7C">
      <w:pPr>
        <w:pStyle w:val="PURBody-Indented"/>
        <w:rPr>
          <w:rFonts w:eastAsia="SimSun" w:cs="Arial"/>
          <w:lang w:eastAsia="zh-CN"/>
        </w:rPr>
      </w:pPr>
      <w:r w:rsidRPr="00873CB5">
        <w:rPr>
          <w:rFonts w:eastAsia="SimSun" w:cs="Arial"/>
          <w:lang w:eastAsia="zh-CN"/>
        </w:rPr>
        <w:t xml:space="preserve">Microsoft </w:t>
      </w:r>
      <w:r w:rsidRPr="00873CB5">
        <w:rPr>
          <w:rFonts w:eastAsia="SimSun" w:cs="Arial"/>
          <w:lang w:eastAsia="zh-CN"/>
        </w:rPr>
        <w:t>了解到，在某些情况下，您可能需要在其他地区使用在特定地区已本地化和</w:t>
      </w:r>
      <w:r w:rsidRPr="00873CB5">
        <w:rPr>
          <w:rFonts w:eastAsia="SimSun" w:cs="Arial"/>
          <w:lang w:eastAsia="zh-CN"/>
        </w:rPr>
        <w:t>/</w:t>
      </w:r>
      <w:r w:rsidRPr="00873CB5">
        <w:rPr>
          <w:rFonts w:eastAsia="SimSun" w:cs="Arial"/>
          <w:lang w:eastAsia="zh-CN"/>
        </w:rPr>
        <w:t>或翻译的特定模块或功能。由于法律和法规因地区而异，因此法律或法规的差异可能会影响在未创建所需功能的地区使用该功能。如果在</w:t>
      </w:r>
      <w:r w:rsidRPr="00873CB5">
        <w:rPr>
          <w:rFonts w:eastAsia="SimSun" w:cs="Arial"/>
          <w:lang w:eastAsia="zh-CN"/>
        </w:rPr>
        <w:t xml:space="preserve"> Microsoft </w:t>
      </w:r>
      <w:r w:rsidRPr="00873CB5">
        <w:rPr>
          <w:rFonts w:eastAsia="SimSun" w:cs="Arial"/>
          <w:lang w:eastAsia="zh-CN"/>
        </w:rPr>
        <w:t>已创建并普遍商业提供任何本地化或翻译版本的</w:t>
      </w:r>
      <w:r w:rsidRPr="00873CB5">
        <w:rPr>
          <w:rFonts w:eastAsia="SimSun" w:cs="Arial"/>
          <w:lang w:eastAsia="zh-CN"/>
        </w:rPr>
        <w:t xml:space="preserve"> Microsoft Dynamics </w:t>
      </w:r>
      <w:r w:rsidRPr="00873CB5">
        <w:rPr>
          <w:rFonts w:eastAsia="SimSun" w:cs="Arial"/>
          <w:lang w:eastAsia="zh-CN"/>
        </w:rPr>
        <w:t>软件或服务的地区之外使用此软件（包括通过此软件提供的任何在线服务），</w:t>
      </w:r>
      <w:r w:rsidRPr="00873CB5">
        <w:rPr>
          <w:rFonts w:eastAsia="SimSun" w:cs="Arial"/>
          <w:lang w:eastAsia="zh-CN"/>
        </w:rPr>
        <w:t xml:space="preserve">Microsoft </w:t>
      </w:r>
      <w:r w:rsidRPr="00873CB5">
        <w:rPr>
          <w:rFonts w:eastAsia="SimSun" w:cs="Arial"/>
          <w:lang w:eastAsia="zh-CN"/>
        </w:rPr>
        <w:t>不会对其性能或适用性作出任何声明、保证、担保（明示、默示或以其他方式）或保障。请咨询要使用此软件的地理区域的税务专家，</w:t>
      </w:r>
      <w:r w:rsidR="00124F00">
        <w:rPr>
          <w:rFonts w:eastAsia="SimSun" w:cs="Arial"/>
          <w:lang w:eastAsia="zh-CN"/>
        </w:rPr>
        <w:br/>
      </w:r>
      <w:r w:rsidRPr="00873CB5">
        <w:rPr>
          <w:rFonts w:eastAsia="SimSun" w:cs="Arial"/>
          <w:lang w:eastAsia="zh-CN"/>
        </w:rPr>
        <w:t>确认该功能是否适用于该地区。</w:t>
      </w:r>
    </w:p>
    <w:p w:rsidR="009A4C7C" w:rsidRPr="00873CB5" w:rsidRDefault="009A4C7C" w:rsidP="009A4C7C">
      <w:pPr>
        <w:pStyle w:val="PURBody-Indented"/>
        <w:rPr>
          <w:rFonts w:eastAsia="SimSun" w:cs="Arial"/>
          <w:lang w:eastAsia="zh-CN"/>
        </w:rPr>
      </w:pPr>
      <w:r w:rsidRPr="00873CB5">
        <w:rPr>
          <w:rFonts w:eastAsia="SimSun" w:cs="Arial"/>
          <w:lang w:eastAsia="zh-CN"/>
        </w:rPr>
        <w:t>如果您希望对软件进行本地化和</w:t>
      </w:r>
      <w:r w:rsidRPr="00873CB5">
        <w:rPr>
          <w:rFonts w:eastAsia="SimSun" w:cs="Arial"/>
          <w:lang w:eastAsia="zh-CN"/>
        </w:rPr>
        <w:t>/</w:t>
      </w:r>
      <w:r w:rsidRPr="00873CB5">
        <w:rPr>
          <w:rFonts w:eastAsia="SimSun" w:cs="Arial"/>
          <w:lang w:eastAsia="zh-CN"/>
        </w:rPr>
        <w:t>或翻译，必须拥有最新且有效的</w:t>
      </w:r>
      <w:r w:rsidRPr="00986414">
        <w:rPr>
          <w:rFonts w:ascii="SimSun" w:eastAsia="SimSun" w:hAnsi="SimSun" w:cs="Arial"/>
          <w:lang w:eastAsia="zh-CN"/>
        </w:rPr>
        <w:t>“</w:t>
      </w:r>
      <w:r w:rsidRPr="00873CB5">
        <w:rPr>
          <w:rFonts w:eastAsia="SimSun" w:cs="Arial"/>
          <w:lang w:eastAsia="zh-CN"/>
        </w:rPr>
        <w:t>主要合作伙伴本地化和翻译许可协议</w:t>
      </w:r>
      <w:r w:rsidRPr="00986414">
        <w:rPr>
          <w:rFonts w:ascii="SimSun" w:eastAsia="SimSun" w:hAnsi="SimSun" w:cs="Arial"/>
          <w:lang w:eastAsia="zh-CN"/>
        </w:rPr>
        <w:t>”</w:t>
      </w:r>
      <w:r w:rsidRPr="00873CB5">
        <w:rPr>
          <w:rFonts w:eastAsia="SimSun" w:cs="Arial"/>
          <w:lang w:eastAsia="zh-CN"/>
        </w:rPr>
        <w:t>（以下简称</w:t>
      </w:r>
      <w:r w:rsidRPr="00873CB5">
        <w:rPr>
          <w:rFonts w:eastAsia="SimSun" w:cs="Arial"/>
          <w:lang w:eastAsia="zh-CN"/>
        </w:rPr>
        <w:t>“MPLLA”</w:t>
      </w:r>
      <w:r w:rsidRPr="00873CB5">
        <w:rPr>
          <w:rFonts w:eastAsia="SimSun" w:cs="Arial"/>
          <w:lang w:eastAsia="zh-CN"/>
        </w:rPr>
        <w:t>）。</w:t>
      </w:r>
      <w:r w:rsidR="004D596C">
        <w:rPr>
          <w:rFonts w:eastAsia="SimSun" w:cs="Arial"/>
          <w:lang w:eastAsia="zh-CN"/>
        </w:rPr>
        <w:br/>
      </w:r>
      <w:r w:rsidRPr="00873CB5">
        <w:rPr>
          <w:rFonts w:eastAsia="SimSun" w:cs="Arial"/>
          <w:lang w:eastAsia="zh-CN"/>
        </w:rPr>
        <w:t>如需关于</w:t>
      </w:r>
      <w:r w:rsidRPr="00873CB5">
        <w:rPr>
          <w:rFonts w:eastAsia="SimSun" w:cs="Arial"/>
          <w:lang w:eastAsia="zh-CN"/>
        </w:rPr>
        <w:t xml:space="preserve"> MPLLA </w:t>
      </w:r>
      <w:r w:rsidRPr="00873CB5">
        <w:rPr>
          <w:rFonts w:eastAsia="SimSun" w:cs="Arial"/>
          <w:lang w:eastAsia="zh-CN"/>
        </w:rPr>
        <w:t>及</w:t>
      </w:r>
      <w:r w:rsidRPr="00873CB5">
        <w:rPr>
          <w:rFonts w:eastAsia="SimSun" w:cs="Arial"/>
          <w:lang w:eastAsia="zh-CN"/>
        </w:rPr>
        <w:t xml:space="preserve"> Microsoft Dynamics </w:t>
      </w:r>
      <w:r w:rsidRPr="00873CB5">
        <w:rPr>
          <w:rFonts w:eastAsia="SimSun" w:cs="Arial"/>
          <w:lang w:eastAsia="zh-CN"/>
        </w:rPr>
        <w:t>合作伙伴本地化和翻译许可计划的更多信息，请访问</w:t>
      </w:r>
      <w:r w:rsidRPr="00873CB5">
        <w:rPr>
          <w:rFonts w:eastAsia="SimSun" w:cs="Arial"/>
          <w:lang w:eastAsia="zh-CN"/>
        </w:rPr>
        <w:t xml:space="preserve"> </w:t>
      </w:r>
      <w:hyperlink r:id="rId131" w:history="1">
        <w:r w:rsidRPr="00CA5274">
          <w:rPr>
            <w:rStyle w:val="Hyperlink"/>
            <w:rFonts w:eastAsia="SimSun" w:cs="Arial"/>
            <w:lang w:eastAsia="zh-CN"/>
          </w:rPr>
          <w:t>https://mbs.microsoft.com/partnersource/partneressentials/pllp</w:t>
        </w:r>
      </w:hyperlink>
      <w:r w:rsidRPr="00873CB5">
        <w:rPr>
          <w:rFonts w:eastAsia="SimSun" w:cs="Arial"/>
          <w:lang w:eastAsia="zh-CN"/>
        </w:rPr>
        <w:t xml:space="preserve"> </w:t>
      </w:r>
      <w:r w:rsidRPr="00873CB5">
        <w:rPr>
          <w:rFonts w:eastAsia="SimSun" w:cs="Arial"/>
          <w:lang w:eastAsia="zh-CN"/>
        </w:rPr>
        <w:t>或联系您的合作伙伴客户经理。</w:t>
      </w:r>
    </w:p>
    <w:p w:rsidR="00893CE7" w:rsidRPr="00873CB5" w:rsidRDefault="0099372B" w:rsidP="006B3CAF">
      <w:pPr>
        <w:pStyle w:val="PURBody-Indented"/>
        <w:keepNext/>
        <w:keepLines/>
        <w:spacing w:before="240" w:after="240"/>
        <w:ind w:left="274"/>
        <w:jc w:val="right"/>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lang w:eastAsia="zh-CN"/>
        </w:rPr>
      </w:pPr>
      <w:bookmarkStart w:id="410" w:name="_Toc299519130"/>
      <w:bookmarkStart w:id="411" w:name="_Toc299531562"/>
      <w:bookmarkStart w:id="412" w:name="_Toc299531886"/>
      <w:bookmarkStart w:id="413" w:name="_Toc299957169"/>
      <w:bookmarkStart w:id="414" w:name="_Toc317072172"/>
      <w:bookmarkStart w:id="415" w:name="_Toc317160742"/>
      <w:r w:rsidRPr="00873CB5">
        <w:rPr>
          <w:rFonts w:eastAsia="SimSun" w:cs="Arial"/>
          <w:lang w:eastAsia="zh-CN"/>
        </w:rPr>
        <w:t xml:space="preserve">Office </w:t>
      </w:r>
      <w:r w:rsidRPr="00873CB5">
        <w:rPr>
          <w:rFonts w:eastAsia="SimSun" w:cs="Arial"/>
          <w:lang w:eastAsia="zh-CN"/>
        </w:rPr>
        <w:t>多语言包</w:t>
      </w:r>
      <w:r w:rsidRPr="00873CB5">
        <w:rPr>
          <w:rFonts w:eastAsia="SimSun" w:cs="Arial"/>
          <w:lang w:eastAsia="zh-CN"/>
        </w:rPr>
        <w:t xml:space="preserve"> 2010</w:t>
      </w:r>
      <w:bookmarkEnd w:id="410"/>
      <w:bookmarkEnd w:id="411"/>
      <w:bookmarkEnd w:id="412"/>
      <w:bookmarkEnd w:id="413"/>
      <w:bookmarkEnd w:id="414"/>
      <w:bookmarkEnd w:id="415"/>
      <w:r w:rsidR="00803447" w:rsidRPr="00873CB5">
        <w:rPr>
          <w:rFonts w:eastAsia="SimSun" w:cs="Arial"/>
        </w:rPr>
        <w:fldChar w:fldCharType="begin"/>
      </w:r>
      <w:r w:rsidRPr="00873CB5">
        <w:rPr>
          <w:rFonts w:eastAsia="SimSun" w:cs="Arial"/>
          <w:lang w:eastAsia="zh-CN"/>
        </w:rPr>
        <w:instrText xml:space="preserve">XE "Office </w:instrText>
      </w:r>
      <w:r w:rsidRPr="00873CB5">
        <w:rPr>
          <w:rFonts w:eastAsia="SimSun" w:cs="Arial"/>
          <w:lang w:eastAsia="zh-CN"/>
        </w:rPr>
        <w:instrText>多语言包</w:instrText>
      </w:r>
      <w:r w:rsidRPr="00873CB5">
        <w:rPr>
          <w:rFonts w:eastAsia="SimSun" w:cs="Arial"/>
          <w:lang w:eastAsia="zh-CN"/>
        </w:rPr>
        <w:instrText xml:space="preserve"> 2010"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873CB5" w:rsidTr="004E70C9">
        <w:tc>
          <w:tcPr>
            <w:tcW w:w="2571" w:type="pct"/>
            <w:tcBorders>
              <w:top w:val="single" w:sz="4" w:space="0" w:color="auto"/>
              <w:bottom w:val="nil"/>
            </w:tcBorders>
          </w:tcPr>
          <w:p w:rsidR="005267B6" w:rsidRPr="00873CB5" w:rsidRDefault="005267B6" w:rsidP="00831C1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429" w:type="pct"/>
            <w:tcBorders>
              <w:top w:val="single" w:sz="4" w:space="0" w:color="auto"/>
              <w:bottom w:val="nil"/>
            </w:tcBorders>
          </w:tcPr>
          <w:p w:rsidR="005267B6" w:rsidRPr="00873CB5" w:rsidRDefault="005267B6" w:rsidP="005267B6">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数据传输（</w:t>
            </w:r>
            <w:r w:rsidRPr="00873CB5">
              <w:rPr>
                <w:rFonts w:ascii="Arial" w:eastAsia="SimSun" w:hAnsi="Arial" w:cs="Arial"/>
                <w:lang w:eastAsia="zh-CN"/>
              </w:rPr>
              <w:t>请参阅</w:t>
            </w:r>
            <w:hyperlink w:anchor="附录 2" w:history="1">
              <w:hyperlink w:anchor="附录 2" w:history="1">
                <w:hyperlink w:anchor="Appendix2" w:history="1">
                  <w:r w:rsidR="004112AD" w:rsidRPr="004112AD">
                    <w:rPr>
                      <w:rStyle w:val="Hyperlink"/>
                      <w:rFonts w:ascii="Arial" w:eastAsia="SimSun" w:hAnsi="Arial" w:cs="Arial"/>
                      <w:szCs w:val="18"/>
                      <w:lang w:eastAsia="zh-CN"/>
                    </w:rPr>
                    <w:t>附录</w:t>
                  </w:r>
                  <w:r w:rsidR="004112AD" w:rsidRPr="004112AD">
                    <w:rPr>
                      <w:rStyle w:val="Hyperlink"/>
                      <w:rFonts w:ascii="Arial" w:eastAsia="SimSun" w:hAnsi="Arial" w:cs="Arial"/>
                      <w:szCs w:val="18"/>
                      <w:lang w:eastAsia="zh-CN"/>
                    </w:rPr>
                    <w:t xml:space="preserve"> </w:t>
                  </w:r>
                  <w:r w:rsidR="004112AD" w:rsidRPr="00A00452">
                    <w:rPr>
                      <w:rStyle w:val="Hyperlink"/>
                      <w:rFonts w:eastAsia="SimSun" w:cs="Arial"/>
                      <w:szCs w:val="18"/>
                      <w:lang w:eastAsia="zh-CN"/>
                    </w:rPr>
                    <w:t>2</w:t>
                  </w:r>
                </w:hyperlink>
              </w:hyperlink>
            </w:hyperlink>
            <w:r w:rsidRPr="00873CB5">
              <w:rPr>
                <w:rFonts w:ascii="Arial" w:eastAsia="SimSun" w:hAnsi="Arial" w:cs="Arial"/>
                <w:b/>
                <w:lang w:eastAsia="zh-CN"/>
              </w:rPr>
              <w:t>）</w:t>
            </w:r>
          </w:p>
        </w:tc>
      </w:tr>
      <w:tr w:rsidR="005267B6" w:rsidRPr="00873CB5" w:rsidTr="004E70C9">
        <w:tc>
          <w:tcPr>
            <w:tcW w:w="2571" w:type="pct"/>
            <w:tcBorders>
              <w:top w:val="nil"/>
            </w:tcBorders>
          </w:tcPr>
          <w:p w:rsidR="005267B6" w:rsidRPr="00873CB5" w:rsidRDefault="005267B6"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429" w:type="pct"/>
            <w:tcBorders>
              <w:top w:val="nil"/>
            </w:tcBorders>
          </w:tcPr>
          <w:p w:rsidR="005267B6" w:rsidRPr="00873CB5" w:rsidRDefault="005267B6" w:rsidP="009A4C7C">
            <w:pPr>
              <w:pStyle w:val="PURLMSH"/>
              <w:rPr>
                <w:rFonts w:ascii="Arial" w:eastAsia="SimSun" w:hAnsi="Arial" w:cs="Arial"/>
              </w:rPr>
            </w:pPr>
          </w:p>
        </w:tc>
      </w:tr>
      <w:tr w:rsidR="005267B6" w:rsidRPr="00873CB5"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873CB5" w:rsidRDefault="005C015F" w:rsidP="009A4C7C">
            <w:pPr>
              <w:pStyle w:val="PURTableHeaderWhite"/>
              <w:spacing w:after="0" w:line="240" w:lineRule="auto"/>
              <w:rPr>
                <w:rFonts w:eastAsia="SimSun" w:cs="Arial"/>
                <w:i w:val="0"/>
                <w:color w:val="404040" w:themeColor="text1" w:themeTint="BF"/>
              </w:rPr>
            </w:pPr>
            <w:r w:rsidRPr="00873CB5">
              <w:rPr>
                <w:rFonts w:eastAsia="SimSun" w:cs="Arial"/>
              </w:rPr>
              <w:tab/>
            </w:r>
            <w:r w:rsidR="005267B6" w:rsidRPr="00873CB5">
              <w:rPr>
                <w:rFonts w:eastAsia="SimSun" w:cs="Arial"/>
                <w:i w:val="0"/>
                <w:color w:val="404040" w:themeColor="text1" w:themeTint="BF"/>
              </w:rPr>
              <w:t>订户访问许可</w:t>
            </w:r>
            <w:r w:rsidR="005267B6" w:rsidRPr="00873CB5">
              <w:rPr>
                <w:rFonts w:eastAsia="SimSun" w:cs="Arial"/>
                <w:i w:val="0"/>
                <w:color w:val="404040" w:themeColor="text1" w:themeTint="BF"/>
              </w:rPr>
              <w:t xml:space="preserve"> (SAL)</w:t>
            </w:r>
          </w:p>
        </w:tc>
      </w:tr>
      <w:tr w:rsidR="005267B6" w:rsidRPr="00873CB5"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873CB5" w:rsidRDefault="005267B6" w:rsidP="009A4C7C">
            <w:pPr>
              <w:pStyle w:val="PURBody"/>
              <w:rPr>
                <w:rFonts w:eastAsia="SimSun" w:cs="Arial"/>
                <w:i/>
              </w:rPr>
            </w:pPr>
            <w:r w:rsidRPr="00873CB5">
              <w:rPr>
                <w:rFonts w:eastAsia="SimSun" w:cs="Arial"/>
                <w:b/>
              </w:rPr>
              <w:t>您需要：</w:t>
            </w:r>
          </w:p>
          <w:p w:rsidR="005267B6" w:rsidRPr="00873CB5" w:rsidRDefault="005267B6" w:rsidP="009E3081">
            <w:pPr>
              <w:pStyle w:val="PURBullet-Indented"/>
              <w:rPr>
                <w:rFonts w:eastAsia="SimSun" w:cs="Arial"/>
                <w:b/>
                <w:bCs/>
              </w:rPr>
            </w:pPr>
            <w:r w:rsidRPr="00873CB5">
              <w:rPr>
                <w:rFonts w:eastAsia="SimSun" w:cs="Arial"/>
              </w:rPr>
              <w:t xml:space="preserve">Office </w:t>
            </w:r>
            <w:r w:rsidRPr="00873CB5">
              <w:rPr>
                <w:rFonts w:eastAsia="SimSun" w:cs="Arial"/>
              </w:rPr>
              <w:t>多语言包</w:t>
            </w:r>
            <w:r w:rsidRPr="00873CB5">
              <w:rPr>
                <w:rFonts w:eastAsia="SimSun" w:cs="Arial"/>
              </w:rPr>
              <w:t xml:space="preserve"> 2010 SAL</w:t>
            </w:r>
          </w:p>
        </w:tc>
      </w:tr>
    </w:tbl>
    <w:p w:rsidR="009A4C7C" w:rsidRPr="00873CB5" w:rsidRDefault="0099372B" w:rsidP="009A4C7C">
      <w:pPr>
        <w:pStyle w:val="PURBreadcrumb"/>
        <w:rPr>
          <w:rStyle w:val="Hyperlink"/>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416" w:name="_Toc299519131"/>
      <w:bookmarkStart w:id="417" w:name="_Toc299531563"/>
      <w:bookmarkStart w:id="418" w:name="_Toc299531887"/>
      <w:bookmarkStart w:id="419" w:name="_Toc299957170"/>
      <w:bookmarkStart w:id="420" w:name="_Toc317072173"/>
      <w:bookmarkStart w:id="421" w:name="_Toc317160743"/>
      <w:r w:rsidRPr="00873CB5">
        <w:rPr>
          <w:rFonts w:eastAsia="SimSun" w:cs="Arial"/>
        </w:rPr>
        <w:t>Office Professional Plus 2010</w:t>
      </w:r>
      <w:bookmarkEnd w:id="416"/>
      <w:bookmarkEnd w:id="417"/>
      <w:bookmarkEnd w:id="418"/>
      <w:bookmarkEnd w:id="419"/>
      <w:bookmarkEnd w:id="420"/>
      <w:bookmarkEnd w:id="421"/>
      <w:r w:rsidR="00803447" w:rsidRPr="00873CB5">
        <w:rPr>
          <w:rFonts w:eastAsia="SimSun" w:cs="Arial"/>
        </w:rPr>
        <w:fldChar w:fldCharType="begin"/>
      </w:r>
      <w:r w:rsidRPr="00873CB5">
        <w:rPr>
          <w:rFonts w:eastAsia="SimSun" w:cs="Arial"/>
        </w:rPr>
        <w:instrText xml:space="preserve">XE "Office Professional Plus 2010"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873CB5" w:rsidTr="004E70C9">
        <w:tc>
          <w:tcPr>
            <w:tcW w:w="2560" w:type="pct"/>
            <w:tcBorders>
              <w:top w:val="single" w:sz="4" w:space="0" w:color="auto"/>
              <w:bottom w:val="nil"/>
            </w:tcBorders>
          </w:tcPr>
          <w:p w:rsidR="005267B6" w:rsidRPr="00873CB5" w:rsidRDefault="005267B6" w:rsidP="00831C1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440" w:type="pct"/>
            <w:tcBorders>
              <w:top w:val="single" w:sz="4" w:space="0" w:color="auto"/>
              <w:bottom w:val="nil"/>
            </w:tcBorders>
          </w:tcPr>
          <w:p w:rsidR="005267B6" w:rsidRPr="00873CB5" w:rsidRDefault="005267B6" w:rsidP="005267B6">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数据传输（</w:t>
            </w:r>
            <w:r w:rsidRPr="00873CB5">
              <w:rPr>
                <w:rFonts w:ascii="Arial" w:eastAsia="SimSun" w:hAnsi="Arial" w:cs="Arial"/>
                <w:lang w:eastAsia="zh-CN"/>
              </w:rPr>
              <w:t>请参阅</w:t>
            </w:r>
            <w:hyperlink w:anchor="附录 2" w:history="1">
              <w:hyperlink w:anchor="附录 2" w:history="1">
                <w:hyperlink w:anchor="Appendix2" w:history="1">
                  <w:r w:rsidR="004112AD" w:rsidRPr="004112AD">
                    <w:rPr>
                      <w:rStyle w:val="Hyperlink"/>
                      <w:rFonts w:ascii="Arial" w:eastAsia="SimSun" w:hAnsi="Arial" w:cs="Arial"/>
                      <w:szCs w:val="18"/>
                      <w:lang w:eastAsia="zh-CN"/>
                    </w:rPr>
                    <w:t>附录</w:t>
                  </w:r>
                  <w:r w:rsidR="004112AD" w:rsidRPr="004112AD">
                    <w:rPr>
                      <w:rStyle w:val="Hyperlink"/>
                      <w:rFonts w:ascii="Arial" w:eastAsia="SimSun" w:hAnsi="Arial" w:cs="Arial"/>
                      <w:szCs w:val="18"/>
                      <w:lang w:eastAsia="zh-CN"/>
                    </w:rPr>
                    <w:t xml:space="preserve"> 2</w:t>
                  </w:r>
                </w:hyperlink>
              </w:hyperlink>
            </w:hyperlink>
            <w:r w:rsidRPr="00873CB5">
              <w:rPr>
                <w:rFonts w:ascii="Arial" w:eastAsia="SimSun" w:hAnsi="Arial" w:cs="Arial"/>
                <w:b/>
                <w:lang w:eastAsia="zh-CN"/>
              </w:rPr>
              <w:t>）</w:t>
            </w:r>
          </w:p>
        </w:tc>
      </w:tr>
      <w:tr w:rsidR="005267B6" w:rsidRPr="00873CB5" w:rsidTr="004E70C9">
        <w:tc>
          <w:tcPr>
            <w:tcW w:w="2560" w:type="pct"/>
            <w:tcBorders>
              <w:top w:val="nil"/>
            </w:tcBorders>
          </w:tcPr>
          <w:p w:rsidR="005267B6" w:rsidRPr="00873CB5" w:rsidRDefault="005267B6"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440" w:type="pct"/>
            <w:tcBorders>
              <w:top w:val="nil"/>
            </w:tcBorders>
          </w:tcPr>
          <w:p w:rsidR="005267B6" w:rsidRPr="00873CB5" w:rsidRDefault="005267B6" w:rsidP="009A4C7C">
            <w:pPr>
              <w:pStyle w:val="PURLMSH"/>
              <w:rPr>
                <w:rFonts w:ascii="Arial" w:eastAsia="SimSun" w:hAnsi="Arial" w:cs="Arial"/>
              </w:rPr>
            </w:pPr>
          </w:p>
        </w:tc>
      </w:tr>
      <w:tr w:rsidR="005267B6" w:rsidRPr="00873CB5"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873CB5" w:rsidRDefault="005267B6"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5267B6" w:rsidRPr="00873CB5"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873CB5" w:rsidRDefault="005267B6" w:rsidP="009A4C7C">
            <w:pPr>
              <w:pStyle w:val="PURBody"/>
              <w:rPr>
                <w:rFonts w:eastAsia="SimSun" w:cs="Arial"/>
                <w:i/>
              </w:rPr>
            </w:pPr>
            <w:r w:rsidRPr="00873CB5">
              <w:rPr>
                <w:rFonts w:eastAsia="SimSun" w:cs="Arial"/>
                <w:b/>
              </w:rPr>
              <w:t>您需要：</w:t>
            </w:r>
          </w:p>
          <w:p w:rsidR="005267B6" w:rsidRPr="00873CB5" w:rsidRDefault="005267B6" w:rsidP="009E3081">
            <w:pPr>
              <w:pStyle w:val="PURBullet-Indented"/>
              <w:rPr>
                <w:rFonts w:eastAsia="SimSun" w:cs="Arial"/>
              </w:rPr>
            </w:pPr>
            <w:r w:rsidRPr="00873CB5">
              <w:rPr>
                <w:rFonts w:eastAsia="SimSun" w:cs="Arial"/>
              </w:rPr>
              <w:t>Office Professional Plus 2010 SAL</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lueStrong"/>
        <w:rPr>
          <w:rFonts w:eastAsia="SimSun" w:cs="Arial"/>
        </w:rPr>
      </w:pPr>
      <w:r w:rsidRPr="00873CB5">
        <w:rPr>
          <w:rFonts w:eastAsia="SimSun" w:cs="Arial"/>
        </w:rPr>
        <w:t>Office Web App</w:t>
      </w:r>
    </w:p>
    <w:p w:rsidR="009A4C7C" w:rsidRPr="00873CB5" w:rsidRDefault="009A4C7C" w:rsidP="009A4C7C">
      <w:pPr>
        <w:pStyle w:val="PURBody-Indented"/>
        <w:rPr>
          <w:rFonts w:eastAsia="SimSun" w:cs="Arial"/>
        </w:rPr>
      </w:pPr>
      <w:r w:rsidRPr="00873CB5">
        <w:rPr>
          <w:rFonts w:eastAsia="SimSun" w:cs="Arial"/>
        </w:rPr>
        <w:t xml:space="preserve">Office Professional Plus 2010 SAL </w:t>
      </w:r>
      <w:r w:rsidRPr="00873CB5">
        <w:rPr>
          <w:rFonts w:eastAsia="SimSun" w:cs="Arial"/>
        </w:rPr>
        <w:t>包括</w:t>
      </w:r>
      <w:r w:rsidRPr="00873CB5">
        <w:rPr>
          <w:rFonts w:eastAsia="SimSun" w:cs="Arial"/>
        </w:rPr>
        <w:t xml:space="preserve"> Office Web App </w:t>
      </w:r>
      <w:r w:rsidRPr="00873CB5">
        <w:rPr>
          <w:rFonts w:eastAsia="SimSun" w:cs="Arial"/>
        </w:rPr>
        <w:t>的使用。每个通过您获取</w:t>
      </w:r>
      <w:r w:rsidRPr="00873CB5">
        <w:rPr>
          <w:rFonts w:eastAsia="SimSun" w:cs="Arial"/>
        </w:rPr>
        <w:t xml:space="preserve"> Office Professional Plus 2010 User SAL </w:t>
      </w:r>
      <w:r w:rsidRPr="00873CB5">
        <w:rPr>
          <w:rFonts w:eastAsia="SimSun" w:cs="Arial"/>
        </w:rPr>
        <w:t>的用户均可获得并使用</w:t>
      </w:r>
      <w:r w:rsidRPr="00873CB5">
        <w:rPr>
          <w:rFonts w:eastAsia="SimSun" w:cs="Arial"/>
        </w:rPr>
        <w:t xml:space="preserve"> Office Web App </w:t>
      </w:r>
      <w:r w:rsidRPr="00873CB5">
        <w:rPr>
          <w:rFonts w:eastAsia="SimSun" w:cs="Arial"/>
        </w:rPr>
        <w:t>软件。先前的</w:t>
      </w:r>
      <w:r w:rsidRPr="00873CB5">
        <w:rPr>
          <w:rFonts w:eastAsia="SimSun" w:cs="Arial"/>
        </w:rPr>
        <w:t xml:space="preserve"> Office Professional Plus SAL </w:t>
      </w:r>
      <w:r w:rsidRPr="00873CB5">
        <w:rPr>
          <w:rFonts w:eastAsia="SimSun" w:cs="Arial"/>
        </w:rPr>
        <w:t>版本不包含</w:t>
      </w:r>
      <w:r w:rsidRPr="00873CB5">
        <w:rPr>
          <w:rFonts w:eastAsia="SimSun" w:cs="Arial"/>
        </w:rPr>
        <w:t xml:space="preserve"> Office Web App</w:t>
      </w:r>
      <w:r w:rsidRPr="00873CB5">
        <w:rPr>
          <w:rFonts w:eastAsia="SimSun" w:cs="Arial"/>
        </w:rPr>
        <w:t>。示例包括</w:t>
      </w:r>
      <w:r w:rsidRPr="00873CB5">
        <w:rPr>
          <w:rFonts w:eastAsia="SimSun" w:cs="Arial"/>
        </w:rPr>
        <w:t xml:space="preserve"> Office Professional Plus 2007 SAL </w:t>
      </w:r>
      <w:r w:rsidRPr="00873CB5">
        <w:rPr>
          <w:rFonts w:eastAsia="SimSun" w:cs="Arial"/>
        </w:rPr>
        <w:t>和</w:t>
      </w:r>
      <w:r w:rsidRPr="00873CB5">
        <w:rPr>
          <w:rFonts w:eastAsia="SimSun" w:cs="Arial"/>
        </w:rPr>
        <w:t xml:space="preserve"> Office Professional 2003 SAL</w:t>
      </w:r>
      <w:r w:rsidRPr="00873CB5">
        <w:rPr>
          <w:rFonts w:eastAsia="SimSun" w:cs="Arial"/>
        </w:rPr>
        <w:t>。</w:t>
      </w:r>
    </w:p>
    <w:p w:rsidR="0003012B" w:rsidRPr="00873CB5" w:rsidRDefault="0003012B" w:rsidP="009A4C7C">
      <w:pPr>
        <w:pStyle w:val="PURBody-Indented"/>
        <w:rPr>
          <w:rFonts w:eastAsia="SimSun" w:cs="Arial"/>
        </w:rPr>
      </w:pPr>
      <w:r w:rsidRPr="00873CB5">
        <w:rPr>
          <w:rFonts w:eastAsia="SimSun" w:cs="Arial"/>
        </w:rPr>
        <w:t>套件中的组件产品可以通过单独的</w:t>
      </w:r>
      <w:r w:rsidRPr="00873CB5">
        <w:rPr>
          <w:rFonts w:eastAsia="SimSun" w:cs="Arial"/>
        </w:rPr>
        <w:t xml:space="preserve"> SAL </w:t>
      </w:r>
      <w:r w:rsidRPr="00873CB5">
        <w:rPr>
          <w:rFonts w:eastAsia="SimSun" w:cs="Arial"/>
        </w:rPr>
        <w:t>获得。</w:t>
      </w:r>
    </w:p>
    <w:p w:rsidR="009A4C7C" w:rsidRDefault="0099372B" w:rsidP="009A4C7C">
      <w:pPr>
        <w:pStyle w:val="PURBreadcrumb"/>
        <w:rPr>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124F00" w:rsidRDefault="00124F00" w:rsidP="00124F00">
      <w:pPr>
        <w:pStyle w:val="PURBreadcrumb"/>
        <w:keepNext w:val="0"/>
        <w:keepLines w:val="0"/>
        <w:rPr>
          <w:lang w:eastAsia="zh-CN"/>
        </w:rPr>
      </w:pPr>
    </w:p>
    <w:p w:rsidR="00124F00" w:rsidRPr="00873CB5" w:rsidRDefault="00124F00" w:rsidP="00124F00">
      <w:pPr>
        <w:pStyle w:val="PURBreadcrumb"/>
        <w:keepNext w:val="0"/>
        <w:keepLines w:val="0"/>
        <w:rPr>
          <w:rStyle w:val="Hyperlink"/>
          <w:rFonts w:eastAsia="SimSun" w:cs="Arial"/>
          <w:sz w:val="16"/>
          <w:lang w:eastAsia="zh-CN"/>
        </w:rPr>
      </w:pPr>
    </w:p>
    <w:p w:rsidR="009A4C7C" w:rsidRPr="00873CB5" w:rsidRDefault="009A4C7C" w:rsidP="009A4C7C">
      <w:pPr>
        <w:pStyle w:val="PURProductName"/>
        <w:rPr>
          <w:rFonts w:eastAsia="SimSun" w:cs="Arial"/>
          <w:lang w:eastAsia="zh-CN"/>
        </w:rPr>
      </w:pPr>
      <w:bookmarkStart w:id="422" w:name="_Toc299519132"/>
      <w:bookmarkStart w:id="423" w:name="_Toc299531564"/>
      <w:bookmarkStart w:id="424" w:name="_Toc299531888"/>
      <w:bookmarkStart w:id="425" w:name="_Toc299957171"/>
      <w:bookmarkStart w:id="426" w:name="_Toc317072174"/>
      <w:bookmarkStart w:id="427" w:name="_Toc317160744"/>
      <w:r w:rsidRPr="00873CB5">
        <w:rPr>
          <w:rFonts w:eastAsia="SimSun" w:cs="Arial"/>
          <w:lang w:eastAsia="zh-CN"/>
        </w:rPr>
        <w:lastRenderedPageBreak/>
        <w:t>Office Standard 2010</w:t>
      </w:r>
      <w:bookmarkEnd w:id="422"/>
      <w:bookmarkEnd w:id="423"/>
      <w:bookmarkEnd w:id="424"/>
      <w:bookmarkEnd w:id="425"/>
      <w:bookmarkEnd w:id="426"/>
      <w:bookmarkEnd w:id="427"/>
      <w:r w:rsidR="00803447" w:rsidRPr="00873CB5">
        <w:rPr>
          <w:rFonts w:eastAsia="SimSun" w:cs="Arial"/>
        </w:rPr>
        <w:fldChar w:fldCharType="begin"/>
      </w:r>
      <w:r w:rsidRPr="00873CB5">
        <w:rPr>
          <w:rFonts w:eastAsia="SimSun" w:cs="Arial"/>
          <w:lang w:eastAsia="zh-CN"/>
        </w:rPr>
        <w:instrText xml:space="preserve">XE "Office Standard 2010"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873CB5" w:rsidTr="004E70C9">
        <w:tc>
          <w:tcPr>
            <w:tcW w:w="2571" w:type="pct"/>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429" w:type="pct"/>
            <w:tcBorders>
              <w:top w:val="single" w:sz="4" w:space="0" w:color="auto"/>
              <w:bottom w:val="nil"/>
            </w:tcBorders>
          </w:tcPr>
          <w:p w:rsidR="00831C1F" w:rsidRPr="00873CB5" w:rsidRDefault="005267B6" w:rsidP="004E70C9">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数据传输（</w:t>
            </w:r>
            <w:r w:rsidRPr="00873CB5">
              <w:rPr>
                <w:rFonts w:ascii="Arial" w:eastAsia="SimSun" w:hAnsi="Arial" w:cs="Arial"/>
                <w:lang w:eastAsia="zh-CN"/>
              </w:rPr>
              <w:t>请参阅</w:t>
            </w:r>
            <w:hyperlink w:anchor="附录 2" w:history="1">
              <w:hyperlink w:anchor="附录 2" w:history="1">
                <w:hyperlink w:anchor="Appendix2" w:history="1">
                  <w:r w:rsidR="004112AD" w:rsidRPr="004112AD">
                    <w:rPr>
                      <w:rStyle w:val="Hyperlink"/>
                      <w:rFonts w:ascii="Arial" w:eastAsia="SimSun" w:hAnsi="Arial" w:cs="Arial"/>
                      <w:szCs w:val="18"/>
                      <w:lang w:eastAsia="zh-CN"/>
                    </w:rPr>
                    <w:t>附录</w:t>
                  </w:r>
                  <w:r w:rsidR="004112AD" w:rsidRPr="004112AD">
                    <w:rPr>
                      <w:rStyle w:val="Hyperlink"/>
                      <w:rFonts w:ascii="Arial" w:eastAsia="SimSun" w:hAnsi="Arial" w:cs="Arial"/>
                      <w:szCs w:val="18"/>
                      <w:lang w:eastAsia="zh-CN"/>
                    </w:rPr>
                    <w:t xml:space="preserve"> 2</w:t>
                  </w:r>
                </w:hyperlink>
              </w:hyperlink>
            </w:hyperlink>
            <w:r w:rsidRPr="00873CB5">
              <w:rPr>
                <w:rFonts w:ascii="Arial" w:eastAsia="SimSun" w:hAnsi="Arial" w:cs="Arial"/>
                <w:b/>
                <w:lang w:eastAsia="zh-CN"/>
              </w:rPr>
              <w:t>）</w:t>
            </w:r>
          </w:p>
        </w:tc>
      </w:tr>
      <w:tr w:rsidR="009A4C7C" w:rsidRPr="00873CB5" w:rsidTr="004E70C9">
        <w:tc>
          <w:tcPr>
            <w:tcW w:w="2571" w:type="pct"/>
            <w:tcBorders>
              <w:top w:val="nil"/>
            </w:tcBorders>
          </w:tcPr>
          <w:p w:rsidR="009A4C7C" w:rsidRPr="00873CB5" w:rsidRDefault="009A4C7C"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429" w:type="pct"/>
            <w:tcBorders>
              <w:top w:val="nil"/>
            </w:tcBorders>
          </w:tcPr>
          <w:p w:rsidR="009A4C7C" w:rsidRPr="00873CB5" w:rsidRDefault="009A4C7C" w:rsidP="009A4C7C">
            <w:pPr>
              <w:pStyle w:val="PURLMSH"/>
              <w:rPr>
                <w:rFonts w:ascii="Arial" w:eastAsia="SimSun" w:hAnsi="Arial" w:cs="Arial"/>
              </w:rPr>
            </w:pPr>
          </w:p>
        </w:tc>
      </w:tr>
      <w:tr w:rsidR="009A4C7C" w:rsidRPr="00873CB5"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873CB5" w:rsidRDefault="00BB41EF" w:rsidP="009A4C7C">
            <w:pPr>
              <w:pStyle w:val="PURBody"/>
              <w:rPr>
                <w:rFonts w:eastAsia="SimSun" w:cs="Arial"/>
              </w:rPr>
            </w:pPr>
            <w:r w:rsidRPr="00873CB5">
              <w:rPr>
                <w:rFonts w:eastAsia="SimSun" w:cs="Arial"/>
                <w:b/>
              </w:rPr>
              <w:t>您需要：</w:t>
            </w:r>
          </w:p>
          <w:p w:rsidR="009A4C7C" w:rsidRPr="00873CB5" w:rsidRDefault="005267B6" w:rsidP="009E3081">
            <w:pPr>
              <w:pStyle w:val="PURBullet-Indented"/>
              <w:rPr>
                <w:rFonts w:eastAsia="SimSun" w:cs="Arial"/>
              </w:rPr>
            </w:pPr>
            <w:r w:rsidRPr="00873CB5">
              <w:rPr>
                <w:rFonts w:eastAsia="SimSun" w:cs="Arial"/>
              </w:rPr>
              <w:t>Office Standard 2010 SAL</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lueStrong"/>
        <w:rPr>
          <w:rFonts w:eastAsia="SimSun" w:cs="Arial"/>
          <w:lang w:eastAsia="ja-JP"/>
        </w:rPr>
      </w:pPr>
      <w:r w:rsidRPr="00873CB5">
        <w:rPr>
          <w:rFonts w:eastAsia="SimSun" w:cs="Arial"/>
        </w:rPr>
        <w:t>Office Web App</w:t>
      </w:r>
    </w:p>
    <w:p w:rsidR="009A4C7C" w:rsidRPr="00873CB5" w:rsidRDefault="009A4C7C" w:rsidP="005C015F">
      <w:pPr>
        <w:pStyle w:val="PURBody-Indented"/>
        <w:rPr>
          <w:rFonts w:eastAsia="SimSun" w:cs="Arial"/>
        </w:rPr>
      </w:pPr>
      <w:r w:rsidRPr="00873CB5">
        <w:rPr>
          <w:rFonts w:eastAsia="SimSun" w:cs="Arial"/>
        </w:rPr>
        <w:t xml:space="preserve">Office Standard 2010 SAL </w:t>
      </w:r>
      <w:r w:rsidRPr="00873CB5">
        <w:rPr>
          <w:rFonts w:eastAsia="SimSun" w:cs="Arial"/>
        </w:rPr>
        <w:t>包括</w:t>
      </w:r>
      <w:r w:rsidRPr="00873CB5">
        <w:rPr>
          <w:rFonts w:eastAsia="SimSun" w:cs="Arial"/>
        </w:rPr>
        <w:t xml:space="preserve"> Office Web App </w:t>
      </w:r>
      <w:r w:rsidRPr="00873CB5">
        <w:rPr>
          <w:rFonts w:eastAsia="SimSun" w:cs="Arial"/>
        </w:rPr>
        <w:t>的使用。每个通过您获取</w:t>
      </w:r>
      <w:r w:rsidRPr="00873CB5">
        <w:rPr>
          <w:rFonts w:eastAsia="SimSun" w:cs="Arial"/>
        </w:rPr>
        <w:t xml:space="preserve"> Office Standard 2010 User SAL </w:t>
      </w:r>
      <w:r w:rsidRPr="00873CB5">
        <w:rPr>
          <w:rFonts w:eastAsia="SimSun" w:cs="Arial"/>
        </w:rPr>
        <w:t>的用户均可获得并使用</w:t>
      </w:r>
      <w:r w:rsidRPr="00873CB5">
        <w:rPr>
          <w:rFonts w:eastAsia="SimSun" w:cs="Arial"/>
        </w:rPr>
        <w:t xml:space="preserve"> Office Web App </w:t>
      </w:r>
      <w:r w:rsidRPr="00873CB5">
        <w:rPr>
          <w:rFonts w:eastAsia="SimSun" w:cs="Arial"/>
        </w:rPr>
        <w:t>软件。先前的</w:t>
      </w:r>
      <w:r w:rsidRPr="00873CB5">
        <w:rPr>
          <w:rFonts w:eastAsia="SimSun" w:cs="Arial"/>
        </w:rPr>
        <w:t xml:space="preserve"> Office Standard SAL </w:t>
      </w:r>
      <w:r w:rsidRPr="00873CB5">
        <w:rPr>
          <w:rFonts w:eastAsia="SimSun" w:cs="Arial"/>
        </w:rPr>
        <w:t>版本不包含</w:t>
      </w:r>
      <w:r w:rsidRPr="00873CB5">
        <w:rPr>
          <w:rFonts w:eastAsia="SimSun" w:cs="Arial"/>
        </w:rPr>
        <w:t xml:space="preserve"> Office Web App</w:t>
      </w:r>
      <w:r w:rsidRPr="00873CB5">
        <w:rPr>
          <w:rFonts w:eastAsia="SimSun" w:cs="Arial"/>
        </w:rPr>
        <w:t>。示例包括</w:t>
      </w:r>
      <w:r w:rsidRPr="00873CB5">
        <w:rPr>
          <w:rFonts w:eastAsia="SimSun" w:cs="Arial"/>
        </w:rPr>
        <w:t xml:space="preserve"> Office Standard 2007 SAL </w:t>
      </w:r>
      <w:r w:rsidRPr="00873CB5">
        <w:rPr>
          <w:rFonts w:eastAsia="SimSun" w:cs="Arial"/>
        </w:rPr>
        <w:t>和</w:t>
      </w:r>
      <w:r w:rsidRPr="00873CB5">
        <w:rPr>
          <w:rFonts w:eastAsia="SimSun" w:cs="Arial"/>
        </w:rPr>
        <w:t xml:space="preserve"> Office</w:t>
      </w:r>
      <w:r w:rsidR="005C015F">
        <w:rPr>
          <w:rFonts w:eastAsia="SimSun" w:cs="Arial"/>
        </w:rPr>
        <w:t> </w:t>
      </w:r>
      <w:r w:rsidRPr="00873CB5">
        <w:rPr>
          <w:rFonts w:eastAsia="SimSun" w:cs="Arial"/>
        </w:rPr>
        <w:t>Standard 2003 SAL</w:t>
      </w:r>
      <w:r w:rsidRPr="00873CB5">
        <w:rPr>
          <w:rFonts w:eastAsia="SimSun" w:cs="Arial"/>
        </w:rPr>
        <w:t>。</w:t>
      </w:r>
    </w:p>
    <w:p w:rsidR="0003012B" w:rsidRPr="00873CB5" w:rsidRDefault="0003012B" w:rsidP="0003012B">
      <w:pPr>
        <w:pStyle w:val="PURBody-Indented"/>
        <w:rPr>
          <w:rFonts w:eastAsia="SimSun" w:cs="Arial"/>
          <w:lang w:eastAsia="zh-CN"/>
        </w:rPr>
      </w:pPr>
      <w:r w:rsidRPr="00873CB5">
        <w:rPr>
          <w:rFonts w:eastAsia="SimSun" w:cs="Arial"/>
          <w:lang w:eastAsia="zh-CN"/>
        </w:rPr>
        <w:t>套件中的组件产品可以通过单独的</w:t>
      </w:r>
      <w:r w:rsidRPr="00873CB5">
        <w:rPr>
          <w:rFonts w:eastAsia="SimSun" w:cs="Arial"/>
          <w:lang w:eastAsia="zh-CN"/>
        </w:rPr>
        <w:t xml:space="preserve"> SAL </w:t>
      </w:r>
      <w:r w:rsidRPr="00873CB5">
        <w:rPr>
          <w:rFonts w:eastAsia="SimSun" w:cs="Arial"/>
          <w:lang w:eastAsia="zh-CN"/>
        </w:rPr>
        <w:t>获得。</w:t>
      </w:r>
    </w:p>
    <w:p w:rsidR="009A4C7C" w:rsidRPr="00873CB5" w:rsidRDefault="0099372B" w:rsidP="009A4C7C">
      <w:pPr>
        <w:pStyle w:val="PURBreadcrumb"/>
        <w:rPr>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3A44AE" w:rsidRPr="00873CB5" w:rsidRDefault="003A44AE" w:rsidP="00D33C91">
      <w:pPr>
        <w:pStyle w:val="PURProductName"/>
        <w:pBdr>
          <w:bottom w:val="single" w:sz="8" w:space="0" w:color="404040" w:themeColor="text1" w:themeTint="BF"/>
        </w:pBdr>
        <w:rPr>
          <w:rFonts w:eastAsia="SimSun" w:cs="Arial"/>
          <w:lang w:eastAsia="zh-CN"/>
        </w:rPr>
      </w:pPr>
      <w:bookmarkStart w:id="428" w:name="_Toc317072175"/>
      <w:bookmarkStart w:id="429" w:name="_Toc317160745"/>
      <w:bookmarkStart w:id="430" w:name="_Toc299519133"/>
      <w:bookmarkStart w:id="431" w:name="_Toc299531565"/>
      <w:bookmarkStart w:id="432" w:name="_Toc299531889"/>
      <w:bookmarkStart w:id="433" w:name="_Toc299957172"/>
      <w:r w:rsidRPr="00873CB5">
        <w:rPr>
          <w:rFonts w:eastAsia="SimSun" w:cs="Arial"/>
          <w:lang w:eastAsia="zh-CN"/>
        </w:rPr>
        <w:t>Productivity Suite</w:t>
      </w:r>
      <w:bookmarkEnd w:id="428"/>
      <w:bookmarkEnd w:id="429"/>
      <w:r w:rsidRPr="00873CB5">
        <w:rPr>
          <w:rFonts w:eastAsia="SimSun" w:cs="Arial"/>
          <w:lang w:eastAsia="zh-CN"/>
        </w:rPr>
        <w:t xml:space="preserve"> </w:t>
      </w:r>
      <w:bookmarkEnd w:id="430"/>
      <w:bookmarkEnd w:id="431"/>
      <w:bookmarkEnd w:id="432"/>
      <w:bookmarkEnd w:id="433"/>
      <w:r w:rsidR="00803447" w:rsidRPr="00873CB5">
        <w:rPr>
          <w:rFonts w:eastAsia="SimSun" w:cs="Arial"/>
        </w:rPr>
        <w:fldChar w:fldCharType="begin"/>
      </w:r>
      <w:r w:rsidRPr="00873CB5">
        <w:rPr>
          <w:rFonts w:eastAsia="SimSun" w:cs="Arial"/>
          <w:lang w:eastAsia="zh-CN"/>
        </w:rPr>
        <w:instrText xml:space="preserve">XE "Productivity Suite " </w:instrText>
      </w:r>
      <w:r w:rsidR="00803447" w:rsidRPr="00873CB5">
        <w:rPr>
          <w:rFonts w:eastAsia="SimSun" w:cs="Arial"/>
        </w:rPr>
        <w:fldChar w:fldCharType="end"/>
      </w:r>
    </w:p>
    <w:p w:rsidR="003A44AE" w:rsidRPr="00873CB5" w:rsidRDefault="003A44AE" w:rsidP="003A44AE">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6"/>
        <w:gridCol w:w="5504"/>
      </w:tblGrid>
      <w:tr w:rsidR="002B553F" w:rsidRPr="00873CB5" w:rsidTr="00B123AD">
        <w:tc>
          <w:tcPr>
            <w:tcW w:w="2505" w:type="pct"/>
            <w:tcBorders>
              <w:top w:val="single" w:sz="4" w:space="0" w:color="auto"/>
              <w:bottom w:val="nil"/>
            </w:tcBorders>
          </w:tcPr>
          <w:p w:rsidR="002B553F" w:rsidRPr="00873CB5" w:rsidRDefault="002B553F" w:rsidP="00984DEA">
            <w:pPr>
              <w:pStyle w:val="PURBody"/>
              <w:rPr>
                <w:rFonts w:eastAsia="SimSun" w:cs="Arial"/>
                <w:lang w:eastAsia="zh-CN"/>
              </w:rPr>
            </w:pPr>
            <w:r w:rsidRPr="00A00452">
              <w:rPr>
                <w:rFonts w:ascii="Arial Narrow" w:eastAsia="SimSun" w:hAnsi="Arial Narrow" w:cs="Arial"/>
                <w:lang w:eastAsia="zh-CN"/>
              </w:rPr>
              <w:t>SAL</w:t>
            </w:r>
            <w:r w:rsidRPr="00873CB5">
              <w:rPr>
                <w:rFonts w:eastAsia="SimSun" w:cs="Arial"/>
                <w:lang w:eastAsia="zh-CN"/>
              </w:rPr>
              <w:t xml:space="preserve"> </w:t>
            </w:r>
            <w:r w:rsidRPr="00873CB5">
              <w:rPr>
                <w:rFonts w:eastAsia="SimSun" w:cs="Arial"/>
                <w:lang w:eastAsia="zh-CN"/>
              </w:rPr>
              <w:t>一般条款的适用部分：</w:t>
            </w:r>
            <w:hyperlink w:anchor="SALTerms_Server" w:history="1">
              <w:r w:rsidRPr="00873CB5">
                <w:rPr>
                  <w:rStyle w:val="Hyperlink"/>
                  <w:rFonts w:eastAsia="SimSun" w:cs="Arial"/>
                  <w:lang w:eastAsia="zh-CN"/>
                </w:rPr>
                <w:t>服务器软件</w:t>
              </w:r>
            </w:hyperlink>
          </w:p>
        </w:tc>
        <w:tc>
          <w:tcPr>
            <w:tcW w:w="2495" w:type="pct"/>
            <w:tcBorders>
              <w:top w:val="single" w:sz="4" w:space="0" w:color="auto"/>
              <w:bottom w:val="nil"/>
            </w:tcBorders>
          </w:tcPr>
          <w:p w:rsidR="002B553F" w:rsidRPr="00873CB5" w:rsidRDefault="002B553F" w:rsidP="00803002">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2B553F" w:rsidRPr="00873CB5" w:rsidTr="00B123AD">
        <w:tblPrEx>
          <w:tblBorders>
            <w:top w:val="none" w:sz="0" w:space="0" w:color="auto"/>
            <w:bottom w:val="none" w:sz="0" w:space="0" w:color="auto"/>
          </w:tblBorders>
        </w:tblPrEx>
        <w:tc>
          <w:tcPr>
            <w:tcW w:w="5000" w:type="pct"/>
            <w:gridSpan w:val="2"/>
            <w:shd w:val="clear" w:color="auto" w:fill="E5EEF7"/>
          </w:tcPr>
          <w:p w:rsidR="002B553F" w:rsidRPr="00873CB5" w:rsidRDefault="002B553F" w:rsidP="00AF0E31">
            <w:pPr>
              <w:pStyle w:val="PURADDITIONALTERMSHEADERMB"/>
              <w:spacing w:after="0"/>
              <w:rPr>
                <w:rFonts w:eastAsia="SimSun" w:cs="Arial"/>
                <w:i/>
              </w:rPr>
            </w:pPr>
            <w:r w:rsidRPr="00873CB5">
              <w:rPr>
                <w:rFonts w:eastAsia="SimSun" w:cs="Arial"/>
              </w:rPr>
              <w:t>订户访问许可</w:t>
            </w:r>
            <w:r w:rsidRPr="00873CB5">
              <w:rPr>
                <w:rFonts w:eastAsia="SimSun" w:cs="Arial"/>
              </w:rPr>
              <w:t xml:space="preserve"> (SAL)</w:t>
            </w:r>
          </w:p>
        </w:tc>
      </w:tr>
      <w:tr w:rsidR="002B553F" w:rsidRPr="00873CB5" w:rsidTr="00B123AD">
        <w:tblPrEx>
          <w:tblBorders>
            <w:top w:val="none" w:sz="0" w:space="0" w:color="auto"/>
            <w:bottom w:val="none" w:sz="0" w:space="0" w:color="auto"/>
          </w:tblBorders>
        </w:tblPrEx>
        <w:tc>
          <w:tcPr>
            <w:tcW w:w="5000" w:type="pct"/>
            <w:gridSpan w:val="2"/>
          </w:tcPr>
          <w:p w:rsidR="002B553F" w:rsidRPr="00873CB5" w:rsidRDefault="002B553F" w:rsidP="00984DEA">
            <w:pPr>
              <w:pStyle w:val="PURBody"/>
              <w:rPr>
                <w:rFonts w:eastAsia="SimSun" w:cs="Arial"/>
                <w:i/>
              </w:rPr>
            </w:pPr>
            <w:r w:rsidRPr="00873CB5">
              <w:rPr>
                <w:rFonts w:eastAsia="SimSun" w:cs="Arial"/>
                <w:b/>
              </w:rPr>
              <w:t>您需要：</w:t>
            </w:r>
          </w:p>
          <w:p w:rsidR="002B553F" w:rsidRPr="00873CB5" w:rsidRDefault="002B553F" w:rsidP="009E3081">
            <w:pPr>
              <w:pStyle w:val="PURBullet-Indented"/>
              <w:rPr>
                <w:rFonts w:eastAsia="SimSun" w:cs="Arial"/>
              </w:rPr>
            </w:pPr>
            <w:r w:rsidRPr="00873CB5">
              <w:rPr>
                <w:rFonts w:eastAsia="SimSun" w:cs="Arial"/>
              </w:rPr>
              <w:t>Productivity Suite SAL</w:t>
            </w:r>
          </w:p>
        </w:tc>
      </w:tr>
      <w:tr w:rsidR="002B553F" w:rsidRPr="00873CB5" w:rsidTr="00124F00">
        <w:tblPrEx>
          <w:tblBorders>
            <w:top w:val="none" w:sz="0" w:space="0" w:color="auto"/>
            <w:bottom w:val="none" w:sz="0" w:space="0" w:color="auto"/>
          </w:tblBorders>
        </w:tblPrEx>
        <w:tc>
          <w:tcPr>
            <w:tcW w:w="2505" w:type="pct"/>
            <w:shd w:val="clear" w:color="auto" w:fill="E5EEF7"/>
          </w:tcPr>
          <w:p w:rsidR="002B553F" w:rsidRPr="00873CB5" w:rsidRDefault="002B553F" w:rsidP="00984DEA">
            <w:pPr>
              <w:pStyle w:val="PURBody"/>
              <w:rPr>
                <w:rFonts w:eastAsia="SimSun" w:cs="Arial"/>
                <w:b/>
                <w:i/>
              </w:rPr>
            </w:pPr>
            <w:r w:rsidRPr="00873CB5">
              <w:rPr>
                <w:rFonts w:eastAsia="SimSun" w:cs="Arial"/>
                <w:b/>
                <w:i/>
              </w:rPr>
              <w:t>适用于软件保障的</w:t>
            </w:r>
            <w:r w:rsidRPr="00873CB5">
              <w:rPr>
                <w:rFonts w:eastAsia="SimSun" w:cs="Arial"/>
                <w:b/>
                <w:i/>
              </w:rPr>
              <w:t xml:space="preserve"> SAL</w:t>
            </w:r>
          </w:p>
        </w:tc>
        <w:tc>
          <w:tcPr>
            <w:tcW w:w="2495" w:type="pct"/>
            <w:shd w:val="clear" w:color="auto" w:fill="E5EEF7"/>
          </w:tcPr>
          <w:p w:rsidR="002B553F" w:rsidRPr="00873CB5" w:rsidRDefault="002B553F" w:rsidP="00984DEA">
            <w:pPr>
              <w:pStyle w:val="PURBody"/>
              <w:rPr>
                <w:rFonts w:eastAsia="SimSun" w:cs="Arial"/>
                <w:b/>
                <w:i/>
              </w:rPr>
            </w:pPr>
            <w:r w:rsidRPr="00873CB5">
              <w:rPr>
                <w:rFonts w:eastAsia="SimSun" w:cs="Arial"/>
                <w:b/>
                <w:i/>
              </w:rPr>
              <w:t>合格的</w:t>
            </w:r>
            <w:r w:rsidRPr="00873CB5">
              <w:rPr>
                <w:rFonts w:eastAsia="SimSun" w:cs="Arial"/>
                <w:b/>
                <w:i/>
              </w:rPr>
              <w:t xml:space="preserve"> CAL</w:t>
            </w:r>
          </w:p>
        </w:tc>
      </w:tr>
      <w:tr w:rsidR="002B553F" w:rsidRPr="00873CB5" w:rsidTr="00124F00">
        <w:tblPrEx>
          <w:tblBorders>
            <w:top w:val="none" w:sz="0" w:space="0" w:color="auto"/>
            <w:bottom w:val="none" w:sz="0" w:space="0" w:color="auto"/>
          </w:tblBorders>
        </w:tblPrEx>
        <w:tc>
          <w:tcPr>
            <w:tcW w:w="2505" w:type="pct"/>
            <w:tcBorders>
              <w:bottom w:val="single" w:sz="4" w:space="0" w:color="auto"/>
            </w:tcBorders>
          </w:tcPr>
          <w:p w:rsidR="002B553F" w:rsidRPr="00124F00" w:rsidRDefault="002B553F" w:rsidP="009E3081">
            <w:pPr>
              <w:pStyle w:val="PURBullet-Indented"/>
              <w:rPr>
                <w:rFonts w:eastAsia="SimSun" w:cs="Arial"/>
                <w:spacing w:val="-2"/>
                <w:lang w:val="fr-FR"/>
              </w:rPr>
            </w:pPr>
            <w:r w:rsidRPr="00124F00">
              <w:rPr>
                <w:rFonts w:eastAsia="SimSun" w:cs="Arial"/>
                <w:spacing w:val="-2"/>
                <w:lang w:val="fr-FR"/>
              </w:rPr>
              <w:t>Productivity Suite SAL</w:t>
            </w:r>
            <w:r w:rsidRPr="00124F00">
              <w:rPr>
                <w:rFonts w:eastAsia="SimSun" w:cs="Arial"/>
                <w:spacing w:val="-2"/>
                <w:lang w:val="fr-FR"/>
              </w:rPr>
              <w:t>（</w:t>
            </w:r>
            <w:r w:rsidRPr="00124F00">
              <w:rPr>
                <w:rFonts w:eastAsia="SimSun" w:cs="Arial"/>
                <w:spacing w:val="-2"/>
              </w:rPr>
              <w:t>适用于</w:t>
            </w:r>
            <w:r w:rsidRPr="00124F00">
              <w:rPr>
                <w:rFonts w:eastAsia="SimSun" w:cs="Arial"/>
                <w:spacing w:val="-2"/>
                <w:lang w:val="fr-FR"/>
              </w:rPr>
              <w:t xml:space="preserve"> Core CAL Suite SA</w:t>
            </w:r>
            <w:r w:rsidRPr="00124F00">
              <w:rPr>
                <w:rFonts w:eastAsia="SimSun" w:cs="Arial"/>
                <w:spacing w:val="-2"/>
                <w:lang w:val="fr-FR"/>
              </w:rPr>
              <w:t>）</w:t>
            </w:r>
          </w:p>
        </w:tc>
        <w:tc>
          <w:tcPr>
            <w:tcW w:w="2495" w:type="pct"/>
            <w:tcBorders>
              <w:bottom w:val="single" w:sz="4" w:space="0" w:color="auto"/>
            </w:tcBorders>
          </w:tcPr>
          <w:p w:rsidR="002B553F" w:rsidRPr="00873CB5" w:rsidRDefault="002B553F" w:rsidP="009E3081">
            <w:pPr>
              <w:pStyle w:val="PURBullet-Indented"/>
              <w:rPr>
                <w:rFonts w:eastAsia="SimSun" w:cs="Arial"/>
              </w:rPr>
            </w:pPr>
            <w:r w:rsidRPr="00873CB5">
              <w:rPr>
                <w:rFonts w:eastAsia="SimSun" w:cs="Arial"/>
              </w:rPr>
              <w:t>Core CAL Suite</w:t>
            </w:r>
            <w:r w:rsidRPr="00873CB5">
              <w:rPr>
                <w:rFonts w:eastAsia="SimSun" w:cs="Arial"/>
              </w:rPr>
              <w:t>，</w:t>
            </w:r>
            <w:r w:rsidRPr="00873CB5">
              <w:rPr>
                <w:rFonts w:eastAsia="SimSun" w:cs="Arial"/>
                <w:b/>
              </w:rPr>
              <w:t>或者</w:t>
            </w:r>
          </w:p>
          <w:p w:rsidR="002B553F" w:rsidRPr="00873CB5" w:rsidRDefault="002B553F" w:rsidP="00984DEA">
            <w:pPr>
              <w:pStyle w:val="PURBody"/>
              <w:rPr>
                <w:rFonts w:eastAsia="SimSun" w:cs="Arial"/>
              </w:rPr>
            </w:pPr>
            <w:r w:rsidRPr="00873CB5">
              <w:rPr>
                <w:rFonts w:eastAsia="SimSun" w:cs="Arial"/>
              </w:rPr>
              <w:t>Enterprise CAL Suite</w:t>
            </w:r>
          </w:p>
        </w:tc>
      </w:tr>
      <w:tr w:rsidR="003A7958" w:rsidRPr="00873CB5" w:rsidTr="00124F00">
        <w:tblPrEx>
          <w:tblBorders>
            <w:top w:val="none" w:sz="0" w:space="0" w:color="auto"/>
            <w:bottom w:val="none" w:sz="0" w:space="0" w:color="auto"/>
          </w:tblBorders>
        </w:tblPrEx>
        <w:tc>
          <w:tcPr>
            <w:tcW w:w="2505" w:type="pct"/>
            <w:tcBorders>
              <w:top w:val="single" w:sz="4" w:space="0" w:color="auto"/>
            </w:tcBorders>
          </w:tcPr>
          <w:p w:rsidR="003A7958" w:rsidRPr="00873CB5" w:rsidRDefault="003A7958" w:rsidP="00984DEA">
            <w:pPr>
              <w:pStyle w:val="PURBody"/>
              <w:rPr>
                <w:rFonts w:eastAsia="SimSun" w:cs="Arial"/>
                <w:szCs w:val="18"/>
                <w:lang w:val="fr-FR"/>
              </w:rPr>
            </w:pPr>
            <w:r w:rsidRPr="00873CB5">
              <w:rPr>
                <w:rFonts w:eastAsia="SimSun" w:cs="Arial"/>
                <w:lang w:val="fr-FR"/>
              </w:rPr>
              <w:t>Productivity Suite SAL</w:t>
            </w:r>
            <w:r w:rsidRPr="00873CB5">
              <w:rPr>
                <w:rFonts w:eastAsia="SimSun" w:cs="Arial"/>
                <w:lang w:val="fr-FR"/>
              </w:rPr>
              <w:t>（</w:t>
            </w:r>
            <w:r w:rsidRPr="00873CB5">
              <w:rPr>
                <w:rFonts w:eastAsia="SimSun" w:cs="Arial"/>
              </w:rPr>
              <w:t>适用于</w:t>
            </w:r>
            <w:r w:rsidRPr="00873CB5">
              <w:rPr>
                <w:rFonts w:eastAsia="SimSun" w:cs="Arial"/>
                <w:lang w:val="fr-FR"/>
              </w:rPr>
              <w:t xml:space="preserve"> Enterprise CAL Suite SA</w:t>
            </w:r>
            <w:r w:rsidRPr="00873CB5">
              <w:rPr>
                <w:rFonts w:eastAsia="SimSun" w:cs="Arial"/>
                <w:lang w:val="fr-FR"/>
              </w:rPr>
              <w:t>）</w:t>
            </w:r>
          </w:p>
        </w:tc>
        <w:tc>
          <w:tcPr>
            <w:tcW w:w="2495" w:type="pct"/>
            <w:tcBorders>
              <w:top w:val="single" w:sz="4" w:space="0" w:color="auto"/>
            </w:tcBorders>
          </w:tcPr>
          <w:p w:rsidR="003A7958" w:rsidRPr="00873CB5" w:rsidRDefault="003A7958" w:rsidP="00984DEA">
            <w:pPr>
              <w:pStyle w:val="PURBody"/>
              <w:rPr>
                <w:rFonts w:eastAsia="SimSun" w:cs="Arial"/>
              </w:rPr>
            </w:pPr>
            <w:r w:rsidRPr="00873CB5">
              <w:rPr>
                <w:rFonts w:eastAsia="SimSun" w:cs="Arial"/>
              </w:rPr>
              <w:t>Enterprise CAL Suite</w:t>
            </w:r>
          </w:p>
        </w:tc>
      </w:tr>
    </w:tbl>
    <w:p w:rsidR="00793B92" w:rsidRPr="00873CB5" w:rsidRDefault="00793B92" w:rsidP="00793B92">
      <w:pPr>
        <w:pStyle w:val="PURFootnote"/>
        <w:rPr>
          <w:rStyle w:val="PURFootnoteChar"/>
          <w:rFonts w:eastAsia="SimSun" w:cs="Arial"/>
        </w:rPr>
      </w:pPr>
    </w:p>
    <w:p w:rsidR="00793B92" w:rsidRPr="00873CB5" w:rsidRDefault="00793B92" w:rsidP="0085206E">
      <w:pPr>
        <w:pStyle w:val="PURADDITIONALTERMSHEADERMB"/>
        <w:rPr>
          <w:rFonts w:eastAsia="SimSun" w:cs="Arial"/>
        </w:rPr>
      </w:pPr>
      <w:r w:rsidRPr="00873CB5">
        <w:rPr>
          <w:rFonts w:eastAsia="SimSun" w:cs="Arial"/>
        </w:rPr>
        <w:t>附加条款：</w:t>
      </w:r>
    </w:p>
    <w:p w:rsidR="00793B92" w:rsidRPr="00873CB5" w:rsidRDefault="00793B92" w:rsidP="00833B09">
      <w:pPr>
        <w:pStyle w:val="PURBody-Indented"/>
        <w:rPr>
          <w:rFonts w:eastAsia="SimSun" w:cs="Arial"/>
        </w:rPr>
      </w:pPr>
      <w:r w:rsidRPr="00873CB5">
        <w:rPr>
          <w:rFonts w:eastAsia="SimSun" w:cs="Arial"/>
        </w:rPr>
        <w:t>Productivity Suite SAL</w:t>
      </w:r>
      <w:r w:rsidRPr="00873CB5">
        <w:rPr>
          <w:rStyle w:val="PURFootnoteChar"/>
          <w:rFonts w:eastAsia="SimSun" w:cs="Arial"/>
          <w:sz w:val="18"/>
        </w:rPr>
        <w:t xml:space="preserve"> </w:t>
      </w:r>
      <w:r w:rsidRPr="00873CB5">
        <w:rPr>
          <w:rStyle w:val="PURFootnoteChar"/>
          <w:rFonts w:eastAsia="SimSun" w:cs="Arial"/>
          <w:sz w:val="18"/>
        </w:rPr>
        <w:t>提供与以下</w:t>
      </w:r>
      <w:r w:rsidRPr="00873CB5">
        <w:rPr>
          <w:rStyle w:val="PURFootnoteChar"/>
          <w:rFonts w:eastAsia="SimSun" w:cs="Arial"/>
          <w:sz w:val="18"/>
        </w:rPr>
        <w:t xml:space="preserve"> SAL </w:t>
      </w:r>
      <w:r w:rsidRPr="00873CB5">
        <w:rPr>
          <w:rStyle w:val="PURFootnoteChar"/>
          <w:rFonts w:eastAsia="SimSun" w:cs="Arial"/>
          <w:sz w:val="18"/>
        </w:rPr>
        <w:t>相同的权利：</w:t>
      </w:r>
      <w:r w:rsidRPr="00873CB5">
        <w:rPr>
          <w:rStyle w:val="PURFootnoteChar"/>
          <w:rFonts w:eastAsia="SimSun" w:cs="Arial"/>
          <w:sz w:val="18"/>
        </w:rPr>
        <w:t>Hosted Exchange Standard SAL</w:t>
      </w:r>
      <w:r w:rsidRPr="00873CB5">
        <w:rPr>
          <w:rStyle w:val="PURFootnoteChar"/>
          <w:rFonts w:eastAsia="SimSun" w:cs="Arial"/>
          <w:sz w:val="18"/>
        </w:rPr>
        <w:t>、</w:t>
      </w:r>
      <w:r w:rsidRPr="00873CB5">
        <w:rPr>
          <w:rStyle w:val="PURFootnoteChar"/>
          <w:rFonts w:eastAsia="SimSun" w:cs="Arial"/>
          <w:sz w:val="18"/>
        </w:rPr>
        <w:t xml:space="preserve">Lync Server 2010 Enterprise SAL </w:t>
      </w:r>
      <w:r w:rsidRPr="00873CB5">
        <w:rPr>
          <w:rStyle w:val="PURFootnoteChar"/>
          <w:rFonts w:eastAsia="SimSun" w:cs="Arial"/>
          <w:sz w:val="18"/>
        </w:rPr>
        <w:t>和</w:t>
      </w:r>
      <w:r w:rsidRPr="00873CB5">
        <w:rPr>
          <w:rStyle w:val="PURFootnoteChar"/>
          <w:rFonts w:eastAsia="SimSun" w:cs="Arial"/>
          <w:sz w:val="18"/>
        </w:rPr>
        <w:t xml:space="preserve"> SharePoint Server 2010 Standard SAL</w:t>
      </w:r>
      <w:r w:rsidRPr="00873CB5">
        <w:rPr>
          <w:rStyle w:val="PURFootnoteChar"/>
          <w:rFonts w:eastAsia="SimSun" w:cs="Arial"/>
          <w:sz w:val="18"/>
        </w:rPr>
        <w:t>。</w:t>
      </w:r>
    </w:p>
    <w:p w:rsidR="00793B92" w:rsidRDefault="0099372B" w:rsidP="00902B3A">
      <w:pPr>
        <w:pStyle w:val="PURBreadcrumb"/>
        <w:rPr>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124F00" w:rsidRDefault="00124F00" w:rsidP="00124F00">
      <w:pPr>
        <w:pStyle w:val="PURBreadcrumb"/>
        <w:keepNext w:val="0"/>
        <w:keepLines w:val="0"/>
        <w:rPr>
          <w:lang w:eastAsia="zh-CN"/>
        </w:rPr>
      </w:pPr>
    </w:p>
    <w:p w:rsidR="00124F00" w:rsidRDefault="00124F00" w:rsidP="00124F00">
      <w:pPr>
        <w:pStyle w:val="PURBreadcrumb"/>
        <w:keepNext w:val="0"/>
        <w:keepLines w:val="0"/>
        <w:rPr>
          <w:lang w:eastAsia="zh-CN"/>
        </w:rPr>
      </w:pPr>
    </w:p>
    <w:p w:rsidR="00124F00" w:rsidRDefault="00124F00" w:rsidP="00124F00">
      <w:pPr>
        <w:pStyle w:val="PURBreadcrumb"/>
        <w:keepNext w:val="0"/>
        <w:keepLines w:val="0"/>
        <w:rPr>
          <w:lang w:eastAsia="zh-CN"/>
        </w:rPr>
      </w:pPr>
    </w:p>
    <w:p w:rsidR="00124F00" w:rsidRDefault="00124F00" w:rsidP="00124F00">
      <w:pPr>
        <w:pStyle w:val="PURBreadcrumb"/>
        <w:keepNext w:val="0"/>
        <w:keepLines w:val="0"/>
        <w:rPr>
          <w:lang w:eastAsia="zh-CN"/>
        </w:rPr>
      </w:pPr>
    </w:p>
    <w:p w:rsidR="00124F00" w:rsidRPr="00873CB5" w:rsidRDefault="00124F00" w:rsidP="00124F00">
      <w:pPr>
        <w:pStyle w:val="PURBreadcrumb"/>
        <w:keepNext w:val="0"/>
        <w:keepLines w:val="0"/>
        <w:rPr>
          <w:rFonts w:eastAsia="SimSun" w:cs="Arial"/>
          <w:sz w:val="16"/>
          <w:lang w:eastAsia="zh-CN"/>
        </w:rPr>
      </w:pPr>
    </w:p>
    <w:p w:rsidR="009A4C7C" w:rsidRPr="00873CB5" w:rsidRDefault="009A4C7C" w:rsidP="009A4C7C">
      <w:pPr>
        <w:pStyle w:val="PURProductName"/>
        <w:rPr>
          <w:rFonts w:eastAsia="SimSun" w:cs="Arial"/>
          <w:lang w:eastAsia="zh-CN"/>
        </w:rPr>
      </w:pPr>
      <w:bookmarkStart w:id="434" w:name="_Toc299519134"/>
      <w:bookmarkStart w:id="435" w:name="_Toc299531566"/>
      <w:bookmarkStart w:id="436" w:name="_Toc299531890"/>
      <w:bookmarkStart w:id="437" w:name="_Toc299957173"/>
      <w:bookmarkStart w:id="438" w:name="_Toc317072176"/>
      <w:bookmarkStart w:id="439" w:name="_Toc317160746"/>
      <w:r w:rsidRPr="00873CB5">
        <w:rPr>
          <w:rFonts w:eastAsia="SimSun" w:cs="Arial"/>
          <w:lang w:eastAsia="zh-CN"/>
        </w:rPr>
        <w:lastRenderedPageBreak/>
        <w:t>Project 2010 Professional</w:t>
      </w:r>
      <w:bookmarkEnd w:id="434"/>
      <w:bookmarkEnd w:id="435"/>
      <w:bookmarkEnd w:id="436"/>
      <w:bookmarkEnd w:id="437"/>
      <w:bookmarkEnd w:id="438"/>
      <w:bookmarkEnd w:id="439"/>
      <w:r w:rsidRPr="00873CB5">
        <w:rPr>
          <w:rFonts w:eastAsia="SimSun" w:cs="Arial"/>
          <w:lang w:eastAsia="zh-CN"/>
        </w:rPr>
        <w:t xml:space="preserve"> </w:t>
      </w:r>
      <w:r w:rsidR="00803447" w:rsidRPr="00873CB5">
        <w:rPr>
          <w:rFonts w:eastAsia="SimSun" w:cs="Arial"/>
        </w:rPr>
        <w:fldChar w:fldCharType="begin"/>
      </w:r>
      <w:r w:rsidRPr="00873CB5">
        <w:rPr>
          <w:rFonts w:eastAsia="SimSun" w:cs="Arial"/>
          <w:lang w:eastAsia="zh-CN"/>
        </w:rPr>
        <w:instrText xml:space="preserve">XE "Project 2010 Professional"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873CB5" w:rsidTr="00B123AD">
        <w:trPr>
          <w:gridBefore w:val="1"/>
          <w:wBefore w:w="49" w:type="pct"/>
        </w:trPr>
        <w:tc>
          <w:tcPr>
            <w:tcW w:w="2453" w:type="pct"/>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499" w:type="pct"/>
            <w:tcBorders>
              <w:top w:val="single" w:sz="4" w:space="0" w:color="auto"/>
              <w:bottom w:val="nil"/>
            </w:tcBorders>
          </w:tcPr>
          <w:p w:rsidR="00831C1F" w:rsidRPr="00873CB5" w:rsidRDefault="000914BD" w:rsidP="000914BD">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数据传输（</w:t>
            </w:r>
            <w:r w:rsidRPr="00873CB5">
              <w:rPr>
                <w:rFonts w:ascii="Arial" w:eastAsia="SimSun" w:hAnsi="Arial" w:cs="Arial"/>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873CB5">
              <w:rPr>
                <w:rFonts w:ascii="Arial" w:eastAsia="SimSun" w:hAnsi="Arial" w:cs="Arial"/>
                <w:b/>
                <w:lang w:eastAsia="zh-CN"/>
              </w:rPr>
              <w:t>）</w:t>
            </w:r>
          </w:p>
        </w:tc>
      </w:tr>
      <w:tr w:rsidR="009A4C7C" w:rsidRPr="00873CB5" w:rsidTr="00B123AD">
        <w:trPr>
          <w:gridBefore w:val="1"/>
          <w:wBefore w:w="49" w:type="pct"/>
        </w:trPr>
        <w:tc>
          <w:tcPr>
            <w:tcW w:w="2453" w:type="pct"/>
            <w:tcBorders>
              <w:top w:val="nil"/>
            </w:tcBorders>
          </w:tcPr>
          <w:p w:rsidR="009A4C7C" w:rsidRPr="00873CB5" w:rsidRDefault="009A4C7C"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499" w:type="pct"/>
            <w:tcBorders>
              <w:top w:val="nil"/>
            </w:tcBorders>
          </w:tcPr>
          <w:p w:rsidR="009A4C7C" w:rsidRPr="00873CB5" w:rsidRDefault="009A4C7C" w:rsidP="009A4C7C">
            <w:pPr>
              <w:pStyle w:val="PURLMSH"/>
              <w:rPr>
                <w:rFonts w:ascii="Arial" w:eastAsia="SimSun" w:hAnsi="Arial" w:cs="Arial"/>
              </w:rPr>
            </w:pPr>
          </w:p>
        </w:tc>
      </w:tr>
      <w:tr w:rsidR="009A4C7C" w:rsidRPr="00873CB5" w:rsidTr="00B123AD">
        <w:tblPrEx>
          <w:tblBorders>
            <w:top w:val="none" w:sz="0" w:space="0" w:color="auto"/>
            <w:bottom w:val="none" w:sz="0" w:space="0" w:color="auto"/>
          </w:tblBorders>
        </w:tblPrEx>
        <w:tc>
          <w:tcPr>
            <w:tcW w:w="5000" w:type="pct"/>
            <w:gridSpan w:val="3"/>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B123AD">
        <w:tblPrEx>
          <w:tblBorders>
            <w:top w:val="none" w:sz="0" w:space="0" w:color="auto"/>
            <w:bottom w:val="none" w:sz="0" w:space="0" w:color="auto"/>
          </w:tblBorders>
        </w:tblPrEx>
        <w:tc>
          <w:tcPr>
            <w:tcW w:w="5000" w:type="pct"/>
            <w:gridSpan w:val="3"/>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543F5C" w:rsidP="00400D01">
            <w:pPr>
              <w:pStyle w:val="PURBullet-Indented"/>
              <w:rPr>
                <w:rFonts w:eastAsia="SimSun" w:cs="Arial"/>
                <w:b/>
                <w:bCs/>
              </w:rPr>
            </w:pPr>
            <w:r w:rsidRPr="00873CB5">
              <w:rPr>
                <w:rFonts w:eastAsia="SimSun" w:cs="Arial"/>
              </w:rPr>
              <w:t>Project 2010 Professional SAL</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D66020" w:rsidRPr="00873CB5" w:rsidRDefault="00D66020" w:rsidP="00D66020">
      <w:pPr>
        <w:pStyle w:val="PURBlueStrong"/>
        <w:rPr>
          <w:rFonts w:eastAsia="SimSun" w:cs="Arial"/>
        </w:rPr>
      </w:pPr>
      <w:r w:rsidRPr="00873CB5">
        <w:rPr>
          <w:rFonts w:eastAsia="SimSun" w:cs="Arial"/>
        </w:rPr>
        <w:t>免费的</w:t>
      </w:r>
      <w:r w:rsidRPr="00873CB5">
        <w:rPr>
          <w:rFonts w:eastAsia="SimSun" w:cs="Arial"/>
        </w:rPr>
        <w:t xml:space="preserve"> Project Server SAL</w:t>
      </w:r>
      <w:r w:rsidRPr="00873CB5">
        <w:rPr>
          <w:rFonts w:eastAsia="SimSun" w:cs="Arial"/>
        </w:rPr>
        <w:t>：</w:t>
      </w:r>
    </w:p>
    <w:p w:rsidR="00D66020" w:rsidRPr="00873CB5" w:rsidRDefault="00CF7CA6" w:rsidP="00D66020">
      <w:pPr>
        <w:pStyle w:val="PURBody-Indented"/>
        <w:rPr>
          <w:rFonts w:eastAsia="SimSun" w:cs="Arial"/>
        </w:rPr>
      </w:pPr>
      <w:r w:rsidRPr="00873CB5">
        <w:rPr>
          <w:rFonts w:eastAsia="SimSun" w:cs="Arial"/>
        </w:rPr>
        <w:t>获取</w:t>
      </w:r>
      <w:r w:rsidRPr="00873CB5">
        <w:rPr>
          <w:rFonts w:eastAsia="SimSun" w:cs="Arial"/>
        </w:rPr>
        <w:t xml:space="preserve"> Project Professional 2010 </w:t>
      </w:r>
      <w:r w:rsidRPr="00873CB5">
        <w:rPr>
          <w:rFonts w:eastAsia="SimSun" w:cs="Arial"/>
        </w:rPr>
        <w:t>的许可将被视作拥有一个</w:t>
      </w:r>
      <w:r w:rsidRPr="00873CB5">
        <w:rPr>
          <w:rFonts w:eastAsia="SimSun" w:cs="Arial"/>
        </w:rPr>
        <w:t xml:space="preserve"> Project Server 2010 </w:t>
      </w:r>
      <w:r w:rsidRPr="00873CB5">
        <w:rPr>
          <w:rFonts w:eastAsia="SimSun" w:cs="Arial"/>
        </w:rPr>
        <w:t>设备</w:t>
      </w:r>
      <w:r w:rsidRPr="00873CB5">
        <w:rPr>
          <w:rFonts w:eastAsia="SimSun" w:cs="Arial"/>
        </w:rPr>
        <w:t xml:space="preserve"> SAL</w:t>
      </w:r>
      <w:r w:rsidRPr="00873CB5">
        <w:rPr>
          <w:rFonts w:eastAsia="SimSun" w:cs="Arial"/>
        </w:rPr>
        <w:t>。</w:t>
      </w:r>
    </w:p>
    <w:p w:rsidR="009A4C7C" w:rsidRPr="00873CB5" w:rsidRDefault="0099372B" w:rsidP="009A4C7C">
      <w:pPr>
        <w:pStyle w:val="PURBreadcrumb"/>
        <w:rPr>
          <w:rStyle w:val="Hyperlink"/>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4A7326" w:rsidRPr="00873CB5" w:rsidRDefault="004A7326" w:rsidP="004A7326">
      <w:pPr>
        <w:pStyle w:val="PURProductName"/>
        <w:rPr>
          <w:rFonts w:eastAsia="SimSun" w:cs="Arial"/>
        </w:rPr>
      </w:pPr>
      <w:bookmarkStart w:id="440" w:name="_Toc299519136"/>
      <w:bookmarkStart w:id="441" w:name="_Toc299531568"/>
      <w:bookmarkStart w:id="442" w:name="_Toc299531892"/>
      <w:bookmarkStart w:id="443" w:name="_Toc299957175"/>
      <w:bookmarkStart w:id="444" w:name="_Toc317072177"/>
      <w:bookmarkStart w:id="445" w:name="_Toc317160747"/>
      <w:bookmarkStart w:id="446" w:name="_Toc299519135"/>
      <w:bookmarkStart w:id="447" w:name="_Toc299531567"/>
      <w:bookmarkStart w:id="448" w:name="_Toc299531891"/>
      <w:bookmarkStart w:id="449" w:name="_Toc299957174"/>
      <w:r w:rsidRPr="00873CB5">
        <w:rPr>
          <w:rFonts w:eastAsia="SimSun" w:cs="Arial"/>
        </w:rPr>
        <w:t>Project 2010 Standard</w:t>
      </w:r>
      <w:bookmarkEnd w:id="440"/>
      <w:bookmarkEnd w:id="441"/>
      <w:bookmarkEnd w:id="442"/>
      <w:bookmarkEnd w:id="443"/>
      <w:bookmarkEnd w:id="444"/>
      <w:bookmarkEnd w:id="445"/>
      <w:r w:rsidRPr="00873CB5">
        <w:rPr>
          <w:rFonts w:eastAsia="SimSun" w:cs="Arial"/>
        </w:rPr>
        <w:t xml:space="preserve"> </w:t>
      </w:r>
      <w:r w:rsidR="00803447" w:rsidRPr="00873CB5">
        <w:rPr>
          <w:rFonts w:eastAsia="SimSun" w:cs="Arial"/>
        </w:rPr>
        <w:fldChar w:fldCharType="begin"/>
      </w:r>
      <w:r w:rsidRPr="00873CB5">
        <w:rPr>
          <w:rFonts w:eastAsia="SimSun" w:cs="Arial"/>
        </w:rPr>
        <w:instrText xml:space="preserve">XE "Project 2010 Standard" </w:instrText>
      </w:r>
      <w:r w:rsidR="00803447" w:rsidRPr="00873CB5">
        <w:rPr>
          <w:rFonts w:eastAsia="SimSun" w:cs="Arial"/>
        </w:rPr>
        <w:fldChar w:fldCharType="end"/>
      </w:r>
    </w:p>
    <w:p w:rsidR="004A7326" w:rsidRPr="00873CB5" w:rsidRDefault="004A7326" w:rsidP="004A7326">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873CB5" w:rsidTr="005F6596">
        <w:tc>
          <w:tcPr>
            <w:tcW w:w="2301" w:type="pct"/>
          </w:tcPr>
          <w:p w:rsidR="004A7326" w:rsidRPr="00873CB5" w:rsidRDefault="004A7326" w:rsidP="005F6596">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699" w:type="pct"/>
          </w:tcPr>
          <w:p w:rsidR="004A7326" w:rsidRPr="00A00452" w:rsidRDefault="004A7326" w:rsidP="005F6596">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数据传输（</w:t>
            </w:r>
            <w:r w:rsidRPr="00A00452">
              <w:rPr>
                <w:rFonts w:eastAsia="SimSun" w:cs="Arial"/>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A00452">
              <w:rPr>
                <w:rFonts w:eastAsia="SimSun" w:cs="Arial"/>
                <w:b/>
                <w:lang w:eastAsia="zh-CN"/>
              </w:rPr>
              <w:t>）</w:t>
            </w:r>
          </w:p>
        </w:tc>
      </w:tr>
      <w:tr w:rsidR="004A7326" w:rsidRPr="00873CB5" w:rsidTr="005F6596">
        <w:tc>
          <w:tcPr>
            <w:tcW w:w="2301" w:type="pct"/>
          </w:tcPr>
          <w:p w:rsidR="004A7326" w:rsidRPr="00873CB5" w:rsidRDefault="004A7326" w:rsidP="005F6596">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699" w:type="pct"/>
          </w:tcPr>
          <w:p w:rsidR="004A7326" w:rsidRPr="00873CB5" w:rsidRDefault="004A7326" w:rsidP="005F6596">
            <w:pPr>
              <w:pStyle w:val="PURLMSH"/>
              <w:rPr>
                <w:rFonts w:ascii="Arial" w:eastAsia="SimSun" w:hAnsi="Arial" w:cs="Arial"/>
              </w:rPr>
            </w:pPr>
          </w:p>
        </w:tc>
      </w:tr>
      <w:tr w:rsidR="004A7326" w:rsidRPr="00873CB5"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4A7326" w:rsidRPr="00873CB5" w:rsidRDefault="004A7326" w:rsidP="005F6596">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4A7326" w:rsidRPr="00873CB5"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4A7326" w:rsidRPr="00873CB5" w:rsidRDefault="004A7326" w:rsidP="005F6596">
            <w:pPr>
              <w:pStyle w:val="PURBody"/>
              <w:rPr>
                <w:rFonts w:eastAsia="SimSun" w:cs="Arial"/>
                <w:i/>
              </w:rPr>
            </w:pPr>
            <w:r w:rsidRPr="00873CB5">
              <w:rPr>
                <w:rFonts w:eastAsia="SimSun" w:cs="Arial"/>
                <w:b/>
              </w:rPr>
              <w:t>您需要：</w:t>
            </w:r>
          </w:p>
          <w:p w:rsidR="004A7326" w:rsidRPr="00873CB5" w:rsidRDefault="004A7326" w:rsidP="00C64029">
            <w:pPr>
              <w:pStyle w:val="PURBullet-Indented"/>
              <w:spacing w:after="0"/>
              <w:rPr>
                <w:rFonts w:eastAsia="SimSun" w:cs="Arial"/>
                <w:b/>
                <w:bCs/>
              </w:rPr>
            </w:pPr>
            <w:r w:rsidRPr="00873CB5">
              <w:rPr>
                <w:rFonts w:eastAsia="SimSun" w:cs="Arial"/>
              </w:rPr>
              <w:t>Project 2010 Standard SAL</w:t>
            </w:r>
          </w:p>
        </w:tc>
      </w:tr>
    </w:tbl>
    <w:p w:rsidR="002001D0" w:rsidRPr="00C64029" w:rsidRDefault="0099372B" w:rsidP="00C64029">
      <w:pPr>
        <w:pStyle w:val="PURBreadcrumb"/>
      </w:pPr>
      <w:hyperlink w:anchor="TOC" w:history="1">
        <w:r w:rsidR="00535D9B" w:rsidRPr="00C64029">
          <w:t>目录</w:t>
        </w:r>
      </w:hyperlink>
      <w:r w:rsidR="00535D9B" w:rsidRPr="00C64029">
        <w:t>/</w:t>
      </w:r>
      <w:hyperlink w:anchor="UniversalTerms" w:history="1">
        <w:r w:rsidR="00535D9B" w:rsidRPr="00C64029">
          <w:t>通用许可条款</w:t>
        </w:r>
      </w:hyperlink>
    </w:p>
    <w:p w:rsidR="009A4C7C" w:rsidRPr="00873CB5" w:rsidRDefault="009A4C7C" w:rsidP="009A4C7C">
      <w:pPr>
        <w:pStyle w:val="PURProductName"/>
        <w:rPr>
          <w:rFonts w:eastAsia="SimSun" w:cs="Arial"/>
        </w:rPr>
      </w:pPr>
      <w:bookmarkStart w:id="450" w:name="_Toc317072178"/>
      <w:bookmarkStart w:id="451" w:name="_Toc317160748"/>
      <w:r w:rsidRPr="00873CB5">
        <w:rPr>
          <w:rFonts w:eastAsia="SimSun" w:cs="Arial"/>
        </w:rPr>
        <w:t>Project Server 2010</w:t>
      </w:r>
      <w:bookmarkEnd w:id="446"/>
      <w:bookmarkEnd w:id="447"/>
      <w:bookmarkEnd w:id="448"/>
      <w:bookmarkEnd w:id="449"/>
      <w:bookmarkEnd w:id="450"/>
      <w:bookmarkEnd w:id="451"/>
      <w:r w:rsidR="00803447" w:rsidRPr="00873CB5">
        <w:rPr>
          <w:rFonts w:eastAsia="SimSun" w:cs="Arial"/>
        </w:rPr>
        <w:fldChar w:fldCharType="begin"/>
      </w:r>
      <w:r w:rsidRPr="00873CB5">
        <w:rPr>
          <w:rFonts w:eastAsia="SimSun" w:cs="Arial"/>
        </w:rPr>
        <w:instrText xml:space="preserve">XE "Project Server 2010"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rsidRPr="00873CB5" w:rsidTr="00B123AD">
        <w:tc>
          <w:tcPr>
            <w:tcW w:w="2477" w:type="pct"/>
          </w:tcPr>
          <w:p w:rsidR="00D14C97" w:rsidRPr="00873CB5" w:rsidRDefault="00D14C97" w:rsidP="00893CE7">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tcPr>
          <w:p w:rsidR="00D14C97" w:rsidRPr="00873CB5" w:rsidRDefault="004F154D" w:rsidP="00A141F4">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B123AD">
        <w:tc>
          <w:tcPr>
            <w:tcW w:w="2477" w:type="pct"/>
          </w:tcPr>
          <w:p w:rsidR="009A4C7C" w:rsidRPr="00873CB5" w:rsidRDefault="009A4C7C"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tcPr>
          <w:p w:rsidR="009A4C7C" w:rsidRPr="00873CB5" w:rsidRDefault="009A4C7C" w:rsidP="009A4C7C">
            <w:pPr>
              <w:pStyle w:val="PURLMSH"/>
              <w:rPr>
                <w:rFonts w:ascii="Arial" w:eastAsia="SimSun" w:hAnsi="Arial" w:cs="Arial"/>
                <w:lang w:eastAsia="zh-CN"/>
              </w:rPr>
            </w:pPr>
          </w:p>
        </w:tc>
      </w:tr>
      <w:tr w:rsidR="009A4C7C" w:rsidRPr="00873CB5" w:rsidTr="00B123AD">
        <w:tblPrEx>
          <w:tblBorders>
            <w:top w:val="none" w:sz="0" w:space="0" w:color="auto"/>
            <w:bottom w:val="none" w:sz="0" w:space="0" w:color="auto"/>
          </w:tblBorders>
        </w:tblPrEx>
        <w:tc>
          <w:tcPr>
            <w:tcW w:w="5000" w:type="pct"/>
            <w:gridSpan w:val="2"/>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B123AD">
        <w:tblPrEx>
          <w:tblBorders>
            <w:top w:val="none" w:sz="0" w:space="0" w:color="auto"/>
            <w:bottom w:val="none" w:sz="0" w:space="0" w:color="auto"/>
          </w:tblBorders>
        </w:tblPrEx>
        <w:tc>
          <w:tcPr>
            <w:tcW w:w="5000" w:type="pct"/>
            <w:gridSpan w:val="2"/>
          </w:tcPr>
          <w:p w:rsidR="009A4C7C" w:rsidRPr="00873CB5" w:rsidRDefault="00BB41EF" w:rsidP="009A4C7C">
            <w:pPr>
              <w:pStyle w:val="PURBody"/>
              <w:rPr>
                <w:rFonts w:eastAsia="SimSun" w:cs="Arial"/>
              </w:rPr>
            </w:pPr>
            <w:r w:rsidRPr="00873CB5">
              <w:rPr>
                <w:rFonts w:eastAsia="SimSun" w:cs="Arial"/>
                <w:b/>
              </w:rPr>
              <w:t>您需要：</w:t>
            </w:r>
          </w:p>
          <w:p w:rsidR="009A4C7C" w:rsidRPr="00873CB5" w:rsidRDefault="009A4C7C" w:rsidP="00C64029">
            <w:pPr>
              <w:pStyle w:val="PURBullet-Indented"/>
              <w:spacing w:after="0"/>
              <w:rPr>
                <w:rFonts w:eastAsia="SimSun" w:cs="Arial"/>
                <w:b/>
                <w:bCs/>
              </w:rPr>
            </w:pPr>
            <w:r w:rsidRPr="00873CB5">
              <w:rPr>
                <w:rFonts w:eastAsia="SimSun" w:cs="Arial"/>
              </w:rPr>
              <w:t>Project Server 2010 SAL</w:t>
            </w:r>
          </w:p>
        </w:tc>
      </w:tr>
    </w:tbl>
    <w:p w:rsidR="009A4C7C" w:rsidRDefault="0099372B" w:rsidP="009A4C7C">
      <w:pPr>
        <w:pStyle w:val="PURBreadcrumb"/>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C64029" w:rsidRDefault="00C64029" w:rsidP="00C64029">
      <w:pPr>
        <w:pStyle w:val="PURBreadcrumb"/>
        <w:keepNext w:val="0"/>
        <w:keepLines w:val="0"/>
      </w:pPr>
    </w:p>
    <w:p w:rsidR="00C64029" w:rsidRDefault="00C64029" w:rsidP="00C64029">
      <w:pPr>
        <w:pStyle w:val="PURBreadcrumb"/>
        <w:keepNext w:val="0"/>
        <w:keepLines w:val="0"/>
      </w:pPr>
    </w:p>
    <w:p w:rsidR="00C64029" w:rsidRDefault="00C64029" w:rsidP="00C64029">
      <w:pPr>
        <w:pStyle w:val="PURBreadcrumb"/>
        <w:keepNext w:val="0"/>
        <w:keepLines w:val="0"/>
      </w:pPr>
    </w:p>
    <w:p w:rsidR="00C64029" w:rsidRDefault="00C64029" w:rsidP="00C64029">
      <w:pPr>
        <w:pStyle w:val="PURBreadcrumb"/>
        <w:keepNext w:val="0"/>
        <w:keepLines w:val="0"/>
      </w:pPr>
    </w:p>
    <w:p w:rsidR="00C64029" w:rsidRDefault="00C64029" w:rsidP="00C64029">
      <w:pPr>
        <w:pStyle w:val="PURBreadcrumb"/>
        <w:keepNext w:val="0"/>
        <w:keepLines w:val="0"/>
      </w:pPr>
    </w:p>
    <w:p w:rsidR="00C64029" w:rsidRPr="00873CB5" w:rsidRDefault="00C64029" w:rsidP="00C64029">
      <w:pPr>
        <w:pStyle w:val="PURBreadcrumb"/>
        <w:keepNext w:val="0"/>
        <w:keepLines w:val="0"/>
        <w:rPr>
          <w:rStyle w:val="Hyperlink"/>
          <w:rFonts w:eastAsia="SimSun" w:cs="Arial"/>
          <w:sz w:val="16"/>
        </w:rPr>
      </w:pPr>
    </w:p>
    <w:p w:rsidR="00531FC6" w:rsidRPr="00873CB5" w:rsidRDefault="00531FC6" w:rsidP="001D1160">
      <w:pPr>
        <w:pStyle w:val="PURProductName"/>
        <w:rPr>
          <w:rFonts w:eastAsia="SimSun" w:cs="Arial"/>
        </w:rPr>
      </w:pPr>
      <w:bookmarkStart w:id="452" w:name="_Toc296854878"/>
      <w:bookmarkStart w:id="453" w:name="_Toc299519137"/>
      <w:bookmarkStart w:id="454" w:name="_Toc299531569"/>
      <w:bookmarkStart w:id="455" w:name="_Toc299531893"/>
      <w:bookmarkStart w:id="456" w:name="_Toc299957176"/>
      <w:bookmarkStart w:id="457" w:name="_Toc317072179"/>
      <w:bookmarkStart w:id="458" w:name="_Toc317160749"/>
      <w:r w:rsidRPr="00873CB5">
        <w:rPr>
          <w:rFonts w:eastAsia="SimSun" w:cs="Arial"/>
        </w:rPr>
        <w:lastRenderedPageBreak/>
        <w:t>SharePoint Server 2010</w:t>
      </w:r>
      <w:bookmarkEnd w:id="452"/>
      <w:bookmarkEnd w:id="453"/>
      <w:bookmarkEnd w:id="454"/>
      <w:bookmarkEnd w:id="455"/>
      <w:bookmarkEnd w:id="456"/>
      <w:bookmarkEnd w:id="457"/>
      <w:bookmarkEnd w:id="458"/>
      <w:r w:rsidR="00803447" w:rsidRPr="00873CB5">
        <w:rPr>
          <w:rFonts w:eastAsia="SimSun" w:cs="Arial"/>
        </w:rPr>
        <w:fldChar w:fldCharType="begin"/>
      </w:r>
      <w:r w:rsidRPr="00873CB5">
        <w:rPr>
          <w:rFonts w:eastAsia="SimSun" w:cs="Arial"/>
        </w:rPr>
        <w:instrText xml:space="preserve">XE "SharePoint Server 2010" </w:instrText>
      </w:r>
      <w:r w:rsidR="00803447" w:rsidRPr="00873CB5">
        <w:rPr>
          <w:rFonts w:eastAsia="SimSun" w:cs="Arial"/>
        </w:rPr>
        <w:fldChar w:fldCharType="end"/>
      </w:r>
    </w:p>
    <w:p w:rsidR="00531FC6" w:rsidRPr="00873CB5" w:rsidRDefault="00531FC6" w:rsidP="00531FC6">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5006" w:type="pct"/>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115"/>
        <w:gridCol w:w="5349"/>
        <w:gridCol w:w="115"/>
        <w:gridCol w:w="5451"/>
        <w:gridCol w:w="13"/>
      </w:tblGrid>
      <w:tr w:rsidR="00531FC6" w:rsidRPr="00873CB5" w:rsidTr="00C64029">
        <w:trPr>
          <w:gridAfter w:val="1"/>
          <w:wAfter w:w="6" w:type="pct"/>
        </w:trPr>
        <w:tc>
          <w:tcPr>
            <w:tcW w:w="2474" w:type="pct"/>
            <w:gridSpan w:val="2"/>
          </w:tcPr>
          <w:p w:rsidR="00531FC6" w:rsidRPr="00873CB5" w:rsidRDefault="00531FC6" w:rsidP="00531FC6">
            <w:pPr>
              <w:spacing w:after="0"/>
              <w:rPr>
                <w:rFonts w:eastAsia="SimSun" w:cs="Arial"/>
                <w:color w:val="404040" w:themeColor="text1" w:themeTint="BF"/>
                <w:sz w:val="18"/>
                <w:lang w:eastAsia="zh-CN"/>
              </w:rPr>
            </w:pPr>
            <w:r w:rsidRPr="00A00452">
              <w:rPr>
                <w:rFonts w:ascii="Arial Narrow" w:eastAsia="SimSun" w:hAnsi="Arial Narrow" w:cs="Arial"/>
                <w:color w:val="404040" w:themeColor="text1" w:themeTint="BF"/>
                <w:sz w:val="18"/>
                <w:lang w:eastAsia="zh-CN"/>
              </w:rPr>
              <w:t>SAL</w:t>
            </w:r>
            <w:r w:rsidRPr="00873CB5">
              <w:rPr>
                <w:rFonts w:eastAsia="SimSun" w:cs="Arial"/>
                <w:color w:val="404040" w:themeColor="text1" w:themeTint="BF"/>
                <w:sz w:val="18"/>
                <w:lang w:eastAsia="zh-CN"/>
              </w:rPr>
              <w:t xml:space="preserve"> </w:t>
            </w:r>
            <w:r w:rsidRPr="00873CB5">
              <w:rPr>
                <w:rFonts w:eastAsia="SimSun" w:cs="Arial"/>
                <w:color w:val="404040" w:themeColor="text1" w:themeTint="BF"/>
                <w:sz w:val="18"/>
                <w:lang w:eastAsia="zh-CN"/>
              </w:rPr>
              <w:t>一般条款的适用部分：</w:t>
            </w:r>
            <w:hyperlink w:anchor="SALTerms_Server" w:history="1">
              <w:r w:rsidRPr="00873CB5">
                <w:rPr>
                  <w:rFonts w:eastAsia="SimSun" w:cs="Arial"/>
                  <w:color w:val="00467F"/>
                  <w:sz w:val="18"/>
                  <w:u w:val="single"/>
                  <w:lang w:eastAsia="zh-CN"/>
                </w:rPr>
                <w:t>服务器软件</w:t>
              </w:r>
            </w:hyperlink>
          </w:p>
        </w:tc>
        <w:tc>
          <w:tcPr>
            <w:tcW w:w="2520" w:type="pct"/>
            <w:gridSpan w:val="2"/>
          </w:tcPr>
          <w:p w:rsidR="00531FC6" w:rsidRPr="00873CB5" w:rsidRDefault="00531FC6" w:rsidP="00531FC6">
            <w:pPr>
              <w:spacing w:after="0"/>
              <w:rPr>
                <w:rFonts w:eastAsia="SimSun" w:cs="Arial"/>
                <w:color w:val="404040" w:themeColor="text1" w:themeTint="BF"/>
                <w:sz w:val="18"/>
              </w:rPr>
            </w:pPr>
            <w:r w:rsidRPr="00873CB5">
              <w:rPr>
                <w:rFonts w:eastAsia="SimSun" w:cs="Arial"/>
                <w:color w:val="404040" w:themeColor="text1" w:themeTint="BF"/>
                <w:sz w:val="18"/>
              </w:rPr>
              <w:t>基于</w:t>
            </w:r>
            <w:r w:rsidRPr="00873CB5">
              <w:rPr>
                <w:rFonts w:eastAsia="SimSun" w:cs="Arial"/>
                <w:color w:val="404040" w:themeColor="text1" w:themeTint="BF"/>
                <w:sz w:val="18"/>
              </w:rPr>
              <w:t xml:space="preserve"> Internet </w:t>
            </w:r>
            <w:r w:rsidRPr="00873CB5">
              <w:rPr>
                <w:rFonts w:eastAsia="SimSun" w:cs="Arial"/>
                <w:color w:val="404040" w:themeColor="text1" w:themeTint="BF"/>
                <w:sz w:val="18"/>
              </w:rPr>
              <w:t>的服务声明：</w:t>
            </w:r>
            <w:r w:rsidRPr="00873CB5">
              <w:rPr>
                <w:rFonts w:eastAsia="SimSun" w:cs="Arial"/>
                <w:b/>
                <w:color w:val="404040" w:themeColor="text1" w:themeTint="BF"/>
                <w:sz w:val="18"/>
              </w:rPr>
              <w:t>否</w:t>
            </w:r>
          </w:p>
        </w:tc>
      </w:tr>
      <w:tr w:rsidR="00531FC6" w:rsidRPr="00873CB5" w:rsidTr="00C64029">
        <w:trPr>
          <w:gridAfter w:val="1"/>
          <w:wAfter w:w="6" w:type="pct"/>
        </w:trPr>
        <w:tc>
          <w:tcPr>
            <w:tcW w:w="2474" w:type="pct"/>
            <w:gridSpan w:val="2"/>
          </w:tcPr>
          <w:p w:rsidR="00531FC6" w:rsidRPr="00873CB5" w:rsidRDefault="00531FC6" w:rsidP="00531FC6">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客户端</w:t>
            </w:r>
            <w:r w:rsidRPr="00873CB5">
              <w:rPr>
                <w:rFonts w:eastAsia="SimSun" w:cs="Arial"/>
                <w:color w:val="404040" w:themeColor="text1" w:themeTint="BF"/>
                <w:sz w:val="18"/>
                <w:lang w:eastAsia="zh-CN"/>
              </w:rPr>
              <w:t>/</w:t>
            </w:r>
            <w:r w:rsidRPr="00873CB5">
              <w:rPr>
                <w:rFonts w:eastAsia="SimSun" w:cs="Arial"/>
                <w:color w:val="404040" w:themeColor="text1" w:themeTint="BF"/>
                <w:sz w:val="18"/>
                <w:lang w:eastAsia="zh-CN"/>
              </w:rPr>
              <w:t>附加软件：</w:t>
            </w:r>
            <w:r w:rsidRPr="00873CB5">
              <w:rPr>
                <w:rFonts w:eastAsia="SimSun" w:cs="Arial"/>
                <w:b/>
                <w:color w:val="404040" w:themeColor="text1" w:themeTint="BF"/>
                <w:sz w:val="18"/>
                <w:lang w:eastAsia="zh-CN"/>
              </w:rPr>
              <w:t>是</w:t>
            </w:r>
            <w:r w:rsidRPr="00873CB5">
              <w:rPr>
                <w:rFonts w:eastAsia="SimSun" w:cs="Arial"/>
                <w:i/>
                <w:color w:val="404040" w:themeColor="text1" w:themeTint="BF"/>
                <w:sz w:val="18"/>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 w:val="18"/>
                        <w:szCs w:val="18"/>
                        <w:lang w:eastAsia="zh-CN"/>
                      </w:rPr>
                      <w:t>附录</w:t>
                    </w:r>
                    <w:r w:rsidR="00AE023A" w:rsidRPr="00634D10">
                      <w:rPr>
                        <w:rStyle w:val="Hyperlink"/>
                        <w:rFonts w:eastAsia="SimSun" w:cs="Arial"/>
                        <w:i/>
                        <w:iCs/>
                        <w:sz w:val="18"/>
                        <w:szCs w:val="18"/>
                        <w:lang w:eastAsia="zh-CN"/>
                      </w:rPr>
                      <w:t xml:space="preserve"> 1</w:t>
                    </w:r>
                  </w:hyperlink>
                </w:hyperlink>
              </w:hyperlink>
            </w:hyperlink>
            <w:r w:rsidRPr="00873CB5">
              <w:rPr>
                <w:rFonts w:eastAsia="SimSun" w:cs="Arial"/>
                <w:i/>
                <w:color w:val="404040" w:themeColor="text1" w:themeTint="BF"/>
                <w:sz w:val="18"/>
                <w:lang w:eastAsia="zh-CN"/>
              </w:rPr>
              <w:t>）</w:t>
            </w:r>
          </w:p>
        </w:tc>
        <w:tc>
          <w:tcPr>
            <w:tcW w:w="2520" w:type="pct"/>
            <w:gridSpan w:val="2"/>
          </w:tcPr>
          <w:p w:rsidR="00531FC6" w:rsidRPr="00873CB5" w:rsidRDefault="00531FC6" w:rsidP="00531FC6">
            <w:pPr>
              <w:spacing w:after="0"/>
              <w:rPr>
                <w:rFonts w:eastAsia="SimSun" w:cs="Arial"/>
                <w:color w:val="404040" w:themeColor="text1" w:themeTint="BF"/>
                <w:sz w:val="18"/>
                <w:lang w:eastAsia="zh-CN"/>
              </w:rPr>
            </w:pPr>
          </w:p>
        </w:tc>
      </w:tr>
      <w:tr w:rsidR="00531FC6" w:rsidRPr="00873CB5" w:rsidTr="00C6402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rsidR="00531FC6" w:rsidRPr="00873CB5" w:rsidRDefault="00531FC6" w:rsidP="00531FC6">
            <w:pPr>
              <w:keepNext/>
              <w:keepLines/>
              <w:spacing w:after="0"/>
              <w:rPr>
                <w:rFonts w:eastAsia="SimSun" w:cs="Arial"/>
                <w:b/>
                <w:color w:val="404040" w:themeColor="text1" w:themeTint="BF"/>
                <w:sz w:val="18"/>
              </w:rPr>
            </w:pPr>
            <w:r w:rsidRPr="00873CB5">
              <w:rPr>
                <w:rFonts w:eastAsia="SimSun" w:cs="Arial"/>
                <w:b/>
                <w:color w:val="404040" w:themeColor="text1" w:themeTint="BF"/>
                <w:sz w:val="18"/>
              </w:rPr>
              <w:t>订户访问许可</w:t>
            </w:r>
            <w:r w:rsidRPr="00873CB5">
              <w:rPr>
                <w:rFonts w:eastAsia="SimSun" w:cs="Arial"/>
                <w:b/>
                <w:color w:val="404040" w:themeColor="text1" w:themeTint="BF"/>
                <w:sz w:val="18"/>
              </w:rPr>
              <w:t xml:space="preserve"> (SAL)</w:t>
            </w:r>
          </w:p>
        </w:tc>
      </w:tr>
      <w:tr w:rsidR="00531FC6" w:rsidRPr="00873CB5" w:rsidTr="00C6402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rsidR="00531FC6" w:rsidRPr="00873CB5" w:rsidRDefault="00BB41EF" w:rsidP="00531FC6">
            <w:pPr>
              <w:rPr>
                <w:rFonts w:eastAsia="SimSun" w:cs="Arial"/>
                <w:i/>
                <w:color w:val="404040" w:themeColor="text1" w:themeTint="BF"/>
                <w:sz w:val="18"/>
              </w:rPr>
            </w:pPr>
            <w:r w:rsidRPr="00873CB5">
              <w:rPr>
                <w:rFonts w:eastAsia="SimSun" w:cs="Arial"/>
                <w:b/>
                <w:color w:val="404040" w:themeColor="text1" w:themeTint="BF"/>
                <w:sz w:val="18"/>
              </w:rPr>
              <w:t>您需要：</w:t>
            </w:r>
          </w:p>
          <w:p w:rsidR="00531FC6" w:rsidRPr="00873CB5" w:rsidRDefault="00531FC6" w:rsidP="00400D01">
            <w:pPr>
              <w:pStyle w:val="PURBullet-Indented"/>
              <w:rPr>
                <w:rFonts w:eastAsia="SimSun" w:cs="Arial"/>
                <w:szCs w:val="18"/>
              </w:rPr>
            </w:pPr>
            <w:r w:rsidRPr="00873CB5">
              <w:rPr>
                <w:rFonts w:eastAsia="SimSun" w:cs="Arial"/>
              </w:rPr>
              <w:t>SharePoint Server 2010 Standard SAL</w:t>
            </w:r>
            <w:r w:rsidRPr="00873CB5">
              <w:rPr>
                <w:rFonts w:eastAsia="SimSun" w:cs="Arial"/>
              </w:rPr>
              <w:t>，</w:t>
            </w:r>
            <w:r w:rsidRPr="00873CB5">
              <w:rPr>
                <w:rFonts w:eastAsia="SimSun" w:cs="Arial"/>
                <w:b/>
              </w:rPr>
              <w:t>或</w:t>
            </w:r>
          </w:p>
          <w:p w:rsidR="00531FC6" w:rsidRPr="00873CB5" w:rsidRDefault="00531FC6" w:rsidP="00C64029">
            <w:pPr>
              <w:pStyle w:val="PURBullet-Indented"/>
              <w:spacing w:line="240" w:lineRule="auto"/>
              <w:rPr>
                <w:rFonts w:eastAsia="SimSun" w:cs="Arial"/>
              </w:rPr>
            </w:pPr>
            <w:r w:rsidRPr="00873CB5">
              <w:rPr>
                <w:rFonts w:eastAsia="SimSun" w:cs="Arial"/>
              </w:rPr>
              <w:t>Productivity Suite SAL</w:t>
            </w:r>
          </w:p>
        </w:tc>
      </w:tr>
      <w:tr w:rsidR="00531FC6" w:rsidRPr="00873CB5" w:rsidTr="00C6402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dotted" w:sz="4" w:space="0" w:color="B9D3EB" w:themeColor="accent1"/>
              <w:right w:val="nil"/>
            </w:tcBorders>
            <w:shd w:val="clear" w:color="auto" w:fill="auto"/>
          </w:tcPr>
          <w:p w:rsidR="00531FC6" w:rsidRPr="00873CB5" w:rsidRDefault="00531FC6" w:rsidP="00531FC6">
            <w:pPr>
              <w:rPr>
                <w:rFonts w:eastAsia="SimSun" w:cs="Arial"/>
                <w:b/>
                <w:i/>
                <w:color w:val="404040" w:themeColor="text1" w:themeTint="BF"/>
                <w:sz w:val="18"/>
              </w:rPr>
            </w:pPr>
            <w:r w:rsidRPr="00873CB5">
              <w:rPr>
                <w:rFonts w:eastAsia="SimSun" w:cs="Arial"/>
                <w:b/>
                <w:i/>
                <w:color w:val="404040" w:themeColor="text1" w:themeTint="BF"/>
                <w:sz w:val="18"/>
              </w:rPr>
              <w:t>对于下列功能：</w:t>
            </w:r>
          </w:p>
          <w:p w:rsidR="00531FC6" w:rsidRPr="00873CB5" w:rsidRDefault="00531FC6" w:rsidP="00400D01">
            <w:pPr>
              <w:pStyle w:val="PURBullet-Indented"/>
              <w:rPr>
                <w:rFonts w:eastAsia="SimSun" w:cs="Arial"/>
              </w:rPr>
            </w:pPr>
            <w:r w:rsidRPr="00873CB5">
              <w:rPr>
                <w:rFonts w:eastAsia="SimSun" w:cs="Arial"/>
              </w:rPr>
              <w:t xml:space="preserve">Business Connectivity Services </w:t>
            </w:r>
            <w:r w:rsidRPr="00873CB5">
              <w:rPr>
                <w:rFonts w:eastAsia="SimSun" w:cs="Arial"/>
              </w:rPr>
              <w:t>业务线</w:t>
            </w:r>
            <w:r w:rsidRPr="00873CB5">
              <w:rPr>
                <w:rFonts w:eastAsia="SimSun" w:cs="Arial"/>
              </w:rPr>
              <w:t xml:space="preserve"> Web </w:t>
            </w:r>
            <w:r w:rsidRPr="00873CB5">
              <w:rPr>
                <w:rFonts w:eastAsia="SimSun" w:cs="Arial"/>
              </w:rPr>
              <w:t>部件</w:t>
            </w:r>
          </w:p>
          <w:p w:rsidR="00531FC6" w:rsidRPr="00873CB5" w:rsidRDefault="00531FC6" w:rsidP="00400D01">
            <w:pPr>
              <w:pStyle w:val="PURBullet-Indented"/>
              <w:rPr>
                <w:rFonts w:eastAsia="SimSun" w:cs="Arial"/>
                <w:lang w:eastAsia="zh-CN"/>
              </w:rPr>
            </w:pPr>
            <w:r w:rsidRPr="00873CB5">
              <w:rPr>
                <w:rFonts w:eastAsia="SimSun" w:cs="Arial"/>
                <w:lang w:eastAsia="zh-CN"/>
              </w:rPr>
              <w:t xml:space="preserve">Office 2010 </w:t>
            </w:r>
            <w:r w:rsidRPr="00873CB5">
              <w:rPr>
                <w:rFonts w:eastAsia="SimSun" w:cs="Arial"/>
                <w:lang w:eastAsia="zh-CN"/>
              </w:rPr>
              <w:t>业务连通服务客户端集成</w:t>
            </w:r>
          </w:p>
          <w:p w:rsidR="00531FC6" w:rsidRPr="00873CB5" w:rsidRDefault="00531FC6" w:rsidP="00400D01">
            <w:pPr>
              <w:pStyle w:val="PURBullet-Indented"/>
              <w:rPr>
                <w:rFonts w:eastAsia="SimSun" w:cs="Arial"/>
              </w:rPr>
            </w:pPr>
            <w:r w:rsidRPr="00873CB5">
              <w:rPr>
                <w:rFonts w:eastAsia="SimSun" w:cs="Arial"/>
              </w:rPr>
              <w:t xml:space="preserve">Access </w:t>
            </w:r>
            <w:r w:rsidRPr="00873CB5">
              <w:rPr>
                <w:rFonts w:eastAsia="SimSun" w:cs="Arial"/>
              </w:rPr>
              <w:t>服务</w:t>
            </w:r>
          </w:p>
          <w:p w:rsidR="00531FC6" w:rsidRPr="00873CB5" w:rsidRDefault="00531FC6" w:rsidP="00400D01">
            <w:pPr>
              <w:pStyle w:val="PURBullet-Indented"/>
              <w:rPr>
                <w:rFonts w:eastAsia="SimSun" w:cs="Arial"/>
              </w:rPr>
            </w:pPr>
            <w:r w:rsidRPr="00873CB5">
              <w:rPr>
                <w:rFonts w:eastAsia="SimSun" w:cs="Arial"/>
              </w:rPr>
              <w:t xml:space="preserve">InfoPath </w:t>
            </w:r>
            <w:r w:rsidRPr="00873CB5">
              <w:rPr>
                <w:rFonts w:eastAsia="SimSun" w:cs="Arial"/>
              </w:rPr>
              <w:t>表单服务</w:t>
            </w:r>
          </w:p>
          <w:p w:rsidR="00531FC6" w:rsidRPr="00873CB5" w:rsidRDefault="00531FC6" w:rsidP="00400D01">
            <w:pPr>
              <w:pStyle w:val="PURBullet-Indented"/>
              <w:rPr>
                <w:rFonts w:eastAsia="SimSun" w:cs="Arial"/>
              </w:rPr>
            </w:pPr>
            <w:r w:rsidRPr="00873CB5">
              <w:rPr>
                <w:rFonts w:eastAsia="SimSun" w:cs="Arial"/>
              </w:rPr>
              <w:t xml:space="preserve">Excel </w:t>
            </w:r>
            <w:r w:rsidRPr="00873CB5">
              <w:rPr>
                <w:rFonts w:eastAsia="SimSun" w:cs="Arial"/>
              </w:rPr>
              <w:t>服务</w:t>
            </w:r>
          </w:p>
          <w:p w:rsidR="00531FC6" w:rsidRPr="00873CB5" w:rsidRDefault="00531FC6" w:rsidP="00400D01">
            <w:pPr>
              <w:pStyle w:val="PURBullet-Indented"/>
              <w:rPr>
                <w:rFonts w:eastAsia="SimSun" w:cs="Arial"/>
              </w:rPr>
            </w:pPr>
            <w:r w:rsidRPr="00873CB5">
              <w:rPr>
                <w:rFonts w:eastAsia="SimSun" w:cs="Arial"/>
              </w:rPr>
              <w:t xml:space="preserve">Visio </w:t>
            </w:r>
            <w:r w:rsidRPr="00873CB5">
              <w:rPr>
                <w:rFonts w:eastAsia="SimSun" w:cs="Arial"/>
              </w:rPr>
              <w:t>服务</w:t>
            </w:r>
          </w:p>
          <w:p w:rsidR="00531FC6" w:rsidRPr="00873CB5" w:rsidRDefault="00531FC6" w:rsidP="00400D01">
            <w:pPr>
              <w:pStyle w:val="PURBullet-Indented"/>
              <w:rPr>
                <w:rFonts w:eastAsia="SimSun" w:cs="Arial"/>
              </w:rPr>
            </w:pPr>
            <w:r w:rsidRPr="00873CB5">
              <w:rPr>
                <w:rFonts w:eastAsia="SimSun" w:cs="Arial"/>
              </w:rPr>
              <w:t xml:space="preserve">PerformancePoint </w:t>
            </w:r>
            <w:r w:rsidRPr="00873CB5">
              <w:rPr>
                <w:rFonts w:eastAsia="SimSun" w:cs="Arial"/>
              </w:rPr>
              <w:t>服务</w:t>
            </w:r>
          </w:p>
          <w:p w:rsidR="00531FC6" w:rsidRPr="00873CB5" w:rsidRDefault="00531FC6" w:rsidP="00400D01">
            <w:pPr>
              <w:pStyle w:val="PURBullet-Indented"/>
              <w:rPr>
                <w:rFonts w:eastAsia="SimSun" w:cs="Arial"/>
              </w:rPr>
            </w:pPr>
            <w:r w:rsidRPr="00873CB5">
              <w:rPr>
                <w:rFonts w:eastAsia="SimSun" w:cs="Arial"/>
              </w:rPr>
              <w:t>自定义分析报告</w:t>
            </w:r>
          </w:p>
          <w:p w:rsidR="00531FC6" w:rsidRPr="00873CB5" w:rsidRDefault="00531FC6" w:rsidP="00400D01">
            <w:pPr>
              <w:pStyle w:val="PURBullet-Indented"/>
              <w:rPr>
                <w:rFonts w:eastAsia="SimSun" w:cs="Arial"/>
              </w:rPr>
            </w:pPr>
            <w:r w:rsidRPr="00873CB5">
              <w:rPr>
                <w:rFonts w:eastAsia="SimSun" w:cs="Arial"/>
              </w:rPr>
              <w:t>高级图表</w:t>
            </w:r>
          </w:p>
        </w:tc>
        <w:tc>
          <w:tcPr>
            <w:tcW w:w="2474" w:type="pct"/>
            <w:gridSpan w:val="2"/>
            <w:tcBorders>
              <w:top w:val="single" w:sz="4" w:space="0" w:color="auto"/>
              <w:left w:val="nil"/>
              <w:bottom w:val="dotted" w:sz="4" w:space="0" w:color="B9D3EB" w:themeColor="accent1"/>
              <w:right w:val="nil"/>
            </w:tcBorders>
            <w:shd w:val="clear" w:color="auto" w:fill="auto"/>
          </w:tcPr>
          <w:p w:rsidR="00531FC6" w:rsidRPr="00873CB5" w:rsidRDefault="00BB41EF" w:rsidP="00531FC6">
            <w:pPr>
              <w:rPr>
                <w:rFonts w:eastAsia="SimSun" w:cs="Arial"/>
                <w:i/>
                <w:color w:val="404040" w:themeColor="text1" w:themeTint="BF"/>
                <w:sz w:val="18"/>
              </w:rPr>
            </w:pPr>
            <w:r w:rsidRPr="00873CB5">
              <w:rPr>
                <w:rFonts w:eastAsia="SimSun" w:cs="Arial"/>
                <w:b/>
                <w:color w:val="404040" w:themeColor="text1" w:themeTint="BF"/>
                <w:sz w:val="18"/>
              </w:rPr>
              <w:t>您需要：</w:t>
            </w:r>
          </w:p>
          <w:p w:rsidR="00531FC6" w:rsidRPr="00873CB5" w:rsidRDefault="00531FC6" w:rsidP="00400D01">
            <w:pPr>
              <w:pStyle w:val="PURBullet-Indented"/>
              <w:rPr>
                <w:rFonts w:eastAsia="SimSun" w:cs="Arial"/>
              </w:rPr>
            </w:pPr>
            <w:r w:rsidRPr="00873CB5">
              <w:rPr>
                <w:rFonts w:eastAsia="SimSun" w:cs="Arial"/>
              </w:rPr>
              <w:t>SharePoint Server 2010 Standard SAL</w:t>
            </w:r>
            <w:r w:rsidRPr="00873CB5">
              <w:rPr>
                <w:rFonts w:eastAsia="SimSun" w:cs="Arial"/>
              </w:rPr>
              <w:t>，</w:t>
            </w:r>
            <w:r w:rsidRPr="00873CB5">
              <w:rPr>
                <w:rFonts w:eastAsia="SimSun" w:cs="Arial"/>
                <w:b/>
              </w:rPr>
              <w:t>以及</w:t>
            </w:r>
            <w:r w:rsidRPr="00873CB5">
              <w:rPr>
                <w:rFonts w:eastAsia="SimSun" w:cs="Arial"/>
              </w:rPr>
              <w:t xml:space="preserve"> SharePoint Server 2010 Enterprise SAL</w:t>
            </w:r>
          </w:p>
        </w:tc>
      </w:tr>
      <w:tr w:rsidR="00070E35" w:rsidRPr="00873CB5" w:rsidTr="00C6402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E5EEF7"/>
          </w:tcPr>
          <w:p w:rsidR="00070E35" w:rsidRPr="00873CB5" w:rsidRDefault="00070E35" w:rsidP="00B123AD">
            <w:pPr>
              <w:spacing w:after="0"/>
              <w:rPr>
                <w:rFonts w:eastAsia="SimSun" w:cs="Arial"/>
                <w:b/>
                <w:i/>
                <w:color w:val="404040" w:themeColor="text1" w:themeTint="BF"/>
                <w:sz w:val="18"/>
              </w:rPr>
            </w:pPr>
            <w:r w:rsidRPr="00873CB5">
              <w:rPr>
                <w:rFonts w:eastAsia="SimSun" w:cs="Arial"/>
                <w:b/>
                <w:i/>
                <w:color w:val="404040" w:themeColor="text1" w:themeTint="BF"/>
                <w:sz w:val="18"/>
              </w:rPr>
              <w:t>适用于软件保障的</w:t>
            </w:r>
            <w:r w:rsidRPr="00873CB5">
              <w:rPr>
                <w:rFonts w:eastAsia="SimSun" w:cs="Arial"/>
                <w:b/>
                <w:i/>
                <w:color w:val="404040" w:themeColor="text1" w:themeTint="BF"/>
                <w:sz w:val="18"/>
              </w:rPr>
              <w:t xml:space="preserve"> SAL</w:t>
            </w:r>
          </w:p>
        </w:tc>
        <w:tc>
          <w:tcPr>
            <w:tcW w:w="2474" w:type="pct"/>
            <w:gridSpan w:val="2"/>
            <w:tcBorders>
              <w:top w:val="dotted" w:sz="4" w:space="0" w:color="B9D3EB" w:themeColor="accent1"/>
              <w:left w:val="nil"/>
              <w:bottom w:val="dotted" w:sz="4" w:space="0" w:color="B9D3EB" w:themeColor="accent1"/>
              <w:right w:val="nil"/>
            </w:tcBorders>
            <w:shd w:val="clear" w:color="auto" w:fill="E5EEF7"/>
          </w:tcPr>
          <w:p w:rsidR="00070E35" w:rsidRPr="00873CB5" w:rsidRDefault="00070E35" w:rsidP="00B123AD">
            <w:pPr>
              <w:spacing w:after="0"/>
              <w:rPr>
                <w:rFonts w:eastAsia="SimSun" w:cs="Arial"/>
                <w:b/>
                <w:i/>
                <w:color w:val="404040" w:themeColor="text1" w:themeTint="BF"/>
                <w:sz w:val="18"/>
              </w:rPr>
            </w:pPr>
            <w:r w:rsidRPr="00873CB5">
              <w:rPr>
                <w:rFonts w:eastAsia="SimSun" w:cs="Arial"/>
                <w:b/>
                <w:i/>
                <w:color w:val="404040" w:themeColor="text1" w:themeTint="BF"/>
                <w:sz w:val="18"/>
              </w:rPr>
              <w:t>合格的</w:t>
            </w:r>
            <w:r w:rsidRPr="00873CB5">
              <w:rPr>
                <w:rFonts w:eastAsia="SimSun" w:cs="Arial"/>
                <w:b/>
                <w:i/>
                <w:color w:val="404040" w:themeColor="text1" w:themeTint="BF"/>
                <w:sz w:val="18"/>
              </w:rPr>
              <w:t xml:space="preserve"> CAL</w:t>
            </w:r>
          </w:p>
        </w:tc>
      </w:tr>
      <w:tr w:rsidR="00531FC6" w:rsidRPr="00873CB5" w:rsidTr="00C6402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873CB5" w:rsidRDefault="00531FC6" w:rsidP="00400D01">
            <w:pPr>
              <w:pStyle w:val="PURBullet-Indented"/>
              <w:rPr>
                <w:rFonts w:eastAsia="SimSun" w:cs="Arial"/>
              </w:rPr>
            </w:pPr>
            <w:r w:rsidRPr="00873CB5">
              <w:rPr>
                <w:rFonts w:eastAsia="SimSun" w:cs="Arial"/>
              </w:rPr>
              <w:t>SharePoint Server 2010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873CB5" w:rsidRDefault="00531FC6" w:rsidP="00400D01">
            <w:pPr>
              <w:pStyle w:val="PURBullet-Indented"/>
              <w:rPr>
                <w:rFonts w:eastAsia="SimSun" w:cs="Arial"/>
              </w:rPr>
            </w:pPr>
            <w:r w:rsidRPr="00873CB5">
              <w:rPr>
                <w:rFonts w:eastAsia="SimSun" w:cs="Arial"/>
              </w:rPr>
              <w:t>SharePoint Server 2010 Standard CAL</w:t>
            </w:r>
            <w:r w:rsidRPr="00873CB5">
              <w:rPr>
                <w:rFonts w:eastAsia="SimSun" w:cs="Arial"/>
              </w:rPr>
              <w:t>，</w:t>
            </w:r>
            <w:r w:rsidRPr="00873CB5">
              <w:rPr>
                <w:rFonts w:eastAsia="SimSun" w:cs="Arial"/>
                <w:b/>
              </w:rPr>
              <w:t>或</w:t>
            </w:r>
          </w:p>
          <w:p w:rsidR="00531FC6" w:rsidRPr="00873CB5" w:rsidRDefault="00531FC6" w:rsidP="00400D01">
            <w:pPr>
              <w:pStyle w:val="PURBullet-Indented"/>
              <w:rPr>
                <w:rFonts w:eastAsia="SimSun" w:cs="Arial"/>
              </w:rPr>
            </w:pPr>
            <w:r w:rsidRPr="00873CB5">
              <w:rPr>
                <w:rFonts w:eastAsia="SimSun" w:cs="Arial"/>
              </w:rPr>
              <w:t>Core CAL Suite</w:t>
            </w:r>
            <w:r w:rsidRPr="00873CB5">
              <w:rPr>
                <w:rFonts w:eastAsia="SimSun" w:cs="Arial"/>
              </w:rPr>
              <w:t>，</w:t>
            </w:r>
            <w:r w:rsidRPr="00873CB5">
              <w:rPr>
                <w:rFonts w:eastAsia="SimSun" w:cs="Arial"/>
                <w:b/>
              </w:rPr>
              <w:t>或者</w:t>
            </w:r>
          </w:p>
          <w:p w:rsidR="00531FC6" w:rsidRPr="00873CB5" w:rsidRDefault="00531FC6" w:rsidP="00400D01">
            <w:pPr>
              <w:pStyle w:val="PURBullet-Indented"/>
              <w:rPr>
                <w:rFonts w:eastAsia="SimSun" w:cs="Arial"/>
              </w:rPr>
            </w:pPr>
            <w:r w:rsidRPr="00873CB5">
              <w:rPr>
                <w:rFonts w:eastAsia="SimSun" w:cs="Arial"/>
              </w:rPr>
              <w:t>Enterprise CAL Suite</w:t>
            </w:r>
          </w:p>
        </w:tc>
      </w:tr>
      <w:tr w:rsidR="00531FC6" w:rsidRPr="00873CB5" w:rsidTr="00C6402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873CB5" w:rsidRDefault="00531FC6" w:rsidP="00400D01">
            <w:pPr>
              <w:pStyle w:val="PURBullet-Indented"/>
              <w:rPr>
                <w:rFonts w:eastAsia="SimSun" w:cs="Arial"/>
              </w:rPr>
            </w:pPr>
            <w:r w:rsidRPr="00873CB5">
              <w:rPr>
                <w:rFonts w:eastAsia="SimSun" w:cs="Arial"/>
              </w:rPr>
              <w:t>SharePoint Server 2010 Enterprise SAL</w:t>
            </w:r>
          </w:p>
          <w:p w:rsidR="00531FC6" w:rsidRPr="00873CB5" w:rsidRDefault="00531FC6" w:rsidP="00531FC6">
            <w:pPr>
              <w:spacing w:line="240" w:lineRule="exact"/>
              <w:ind w:left="216"/>
              <w:contextualSpacing/>
              <w:rPr>
                <w:rFonts w:eastAsia="SimSun" w:cs="Arial"/>
                <w:color w:val="404040" w:themeColor="text1" w:themeTint="BF"/>
                <w:sz w:val="18"/>
              </w:rPr>
            </w:pPr>
          </w:p>
          <w:p w:rsidR="00531FC6" w:rsidRPr="00873CB5" w:rsidRDefault="00531FC6" w:rsidP="00193938">
            <w:pPr>
              <w:spacing w:line="240" w:lineRule="exact"/>
              <w:ind w:left="216"/>
              <w:contextualSpacing/>
              <w:rPr>
                <w:rFonts w:eastAsia="SimSun" w:cs="Arial"/>
                <w:color w:val="404040" w:themeColor="text1" w:themeTint="BF"/>
                <w:sz w:val="18"/>
              </w:rPr>
            </w:pPr>
            <w:r w:rsidRPr="00873CB5">
              <w:rPr>
                <w:rFonts w:eastAsia="SimSun" w:cs="Arial"/>
                <w:color w:val="404040" w:themeColor="text1" w:themeTint="BF"/>
                <w:sz w:val="18"/>
              </w:rPr>
              <w:t>（请注意，</w:t>
            </w:r>
            <w:r w:rsidRPr="00873CB5">
              <w:rPr>
                <w:rFonts w:eastAsia="SimSun" w:cs="Arial"/>
                <w:color w:val="404040" w:themeColor="text1" w:themeTint="BF"/>
                <w:sz w:val="18"/>
              </w:rPr>
              <w:t xml:space="preserve">SharePoint Server 2010 Enterprise SAL </w:t>
            </w:r>
            <w:r w:rsidRPr="00873CB5">
              <w:rPr>
                <w:rFonts w:eastAsia="SimSun" w:cs="Arial"/>
                <w:color w:val="404040" w:themeColor="text1" w:themeTint="BF"/>
                <w:sz w:val="18"/>
              </w:rPr>
              <w:t>要求最终用户具有</w:t>
            </w:r>
            <w:r w:rsidRPr="00873CB5">
              <w:rPr>
                <w:rFonts w:eastAsia="SimSun" w:cs="Arial"/>
                <w:color w:val="404040" w:themeColor="text1" w:themeTint="BF"/>
                <w:sz w:val="18"/>
              </w:rPr>
              <w:t xml:space="preserve"> SharePoint Server 2010 Standard SAL</w:t>
            </w:r>
            <w:r w:rsidRPr="00873CB5">
              <w:rPr>
                <w:rFonts w:eastAsia="SimSun" w:cs="Arial"/>
                <w:color w:val="404040" w:themeColor="text1" w:themeTint="BF"/>
                <w:sz w:val="18"/>
              </w:rPr>
              <w:t>）</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1337AD" w:rsidRDefault="006B6ACF" w:rsidP="00400D01">
            <w:pPr>
              <w:pStyle w:val="PURBullet-Indented"/>
              <w:rPr>
                <w:rFonts w:eastAsia="SimSun" w:cs="Arial"/>
                <w:spacing w:val="-2"/>
              </w:rPr>
            </w:pPr>
            <w:r w:rsidRPr="001337AD">
              <w:rPr>
                <w:rFonts w:eastAsia="SimSun" w:cs="Arial"/>
                <w:spacing w:val="-2"/>
              </w:rPr>
              <w:t xml:space="preserve">SharePoint 2010 Standard CAL </w:t>
            </w:r>
            <w:r w:rsidRPr="001337AD">
              <w:rPr>
                <w:rFonts w:eastAsia="SimSun" w:cs="Arial"/>
                <w:b/>
                <w:spacing w:val="-2"/>
              </w:rPr>
              <w:t>和</w:t>
            </w:r>
            <w:r w:rsidRPr="001337AD">
              <w:rPr>
                <w:rFonts w:eastAsia="SimSun" w:cs="Arial"/>
                <w:spacing w:val="-2"/>
              </w:rPr>
              <w:t xml:space="preserve"> SharePoint Server 2010 Enterprise </w:t>
            </w:r>
            <w:r w:rsidRPr="001337AD">
              <w:rPr>
                <w:rFonts w:eastAsia="SimSun" w:cs="Arial"/>
                <w:spacing w:val="-2"/>
                <w:szCs w:val="18"/>
              </w:rPr>
              <w:t>CAL</w:t>
            </w:r>
            <w:r w:rsidRPr="001337AD">
              <w:rPr>
                <w:rFonts w:eastAsia="SimSun" w:cs="Arial"/>
                <w:spacing w:val="-2"/>
              </w:rPr>
              <w:t>，</w:t>
            </w:r>
            <w:r w:rsidRPr="001337AD">
              <w:rPr>
                <w:rFonts w:eastAsia="SimSun" w:cs="Arial"/>
                <w:b/>
                <w:spacing w:val="-2"/>
              </w:rPr>
              <w:t>或者</w:t>
            </w:r>
          </w:p>
          <w:p w:rsidR="00531FC6" w:rsidRPr="00873CB5" w:rsidRDefault="00531FC6" w:rsidP="00400D01">
            <w:pPr>
              <w:pStyle w:val="PURBullet-Indented"/>
              <w:rPr>
                <w:rFonts w:eastAsia="SimSun" w:cs="Arial"/>
              </w:rPr>
            </w:pPr>
            <w:r w:rsidRPr="00873CB5">
              <w:rPr>
                <w:rFonts w:eastAsia="SimSun" w:cs="Arial"/>
              </w:rPr>
              <w:t xml:space="preserve">Core CAL Suite </w:t>
            </w:r>
            <w:r w:rsidRPr="00873CB5">
              <w:rPr>
                <w:rFonts w:eastAsia="SimSun" w:cs="Arial"/>
                <w:b/>
              </w:rPr>
              <w:t>和</w:t>
            </w:r>
            <w:r w:rsidRPr="00873CB5">
              <w:rPr>
                <w:rFonts w:eastAsia="SimSun" w:cs="Arial"/>
              </w:rPr>
              <w:t xml:space="preserve"> SharePoint Server Enterprise CAL</w:t>
            </w:r>
            <w:r w:rsidRPr="00873CB5">
              <w:rPr>
                <w:rFonts w:eastAsia="SimSun" w:cs="Arial"/>
              </w:rPr>
              <w:t>，</w:t>
            </w:r>
            <w:r w:rsidR="001337AD">
              <w:rPr>
                <w:rFonts w:eastAsia="SimSun" w:cs="Arial"/>
              </w:rPr>
              <w:br/>
            </w:r>
            <w:r w:rsidRPr="00873CB5">
              <w:rPr>
                <w:rFonts w:eastAsia="SimSun" w:cs="Arial"/>
                <w:b/>
              </w:rPr>
              <w:t>或者</w:t>
            </w:r>
          </w:p>
          <w:p w:rsidR="00531FC6" w:rsidRPr="00873CB5" w:rsidRDefault="00531FC6" w:rsidP="00400D01">
            <w:pPr>
              <w:pStyle w:val="PURBullet-Indented"/>
              <w:rPr>
                <w:rFonts w:eastAsia="SimSun" w:cs="Arial"/>
              </w:rPr>
            </w:pPr>
            <w:r w:rsidRPr="00873CB5">
              <w:rPr>
                <w:rFonts w:eastAsia="SimSun" w:cs="Arial"/>
              </w:rPr>
              <w:t>Enterprise CAL Suite</w:t>
            </w:r>
          </w:p>
        </w:tc>
      </w:tr>
    </w:tbl>
    <w:p w:rsidR="009A4C7C" w:rsidRPr="00873CB5" w:rsidRDefault="0099372B" w:rsidP="00893CE7">
      <w:pPr>
        <w:jc w:val="right"/>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sz w:val="18"/>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459" w:name="_Toc299519138"/>
      <w:bookmarkStart w:id="460" w:name="_Toc299531570"/>
      <w:bookmarkStart w:id="461" w:name="_Toc299531894"/>
      <w:bookmarkStart w:id="462" w:name="_Toc299957177"/>
      <w:bookmarkStart w:id="463" w:name="_Toc317072180"/>
      <w:bookmarkStart w:id="464" w:name="_Toc317160750"/>
      <w:r w:rsidRPr="00873CB5">
        <w:rPr>
          <w:rFonts w:eastAsia="SimSun" w:cs="Arial"/>
        </w:rPr>
        <w:t>SQL Server 2008 R2 Enterprise</w:t>
      </w:r>
      <w:bookmarkEnd w:id="459"/>
      <w:bookmarkEnd w:id="460"/>
      <w:bookmarkEnd w:id="461"/>
      <w:bookmarkEnd w:id="462"/>
      <w:bookmarkEnd w:id="463"/>
      <w:bookmarkEnd w:id="464"/>
      <w:r w:rsidR="00803447" w:rsidRPr="00873CB5">
        <w:rPr>
          <w:rFonts w:eastAsia="SimSun" w:cs="Arial"/>
        </w:rPr>
        <w:fldChar w:fldCharType="begin"/>
      </w:r>
      <w:r w:rsidRPr="00873CB5">
        <w:rPr>
          <w:rFonts w:eastAsia="SimSun" w:cs="Arial"/>
        </w:rPr>
        <w:instrText xml:space="preserve">XE "SQL Server 2008 R2 Enterprise"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5464"/>
        <w:gridCol w:w="5566"/>
      </w:tblGrid>
      <w:tr w:rsidR="00831C1F" w:rsidRPr="00873CB5" w:rsidTr="00C64029">
        <w:tc>
          <w:tcPr>
            <w:tcW w:w="2477" w:type="pct"/>
          </w:tcPr>
          <w:p w:rsidR="00831C1F" w:rsidRPr="00873CB5" w:rsidRDefault="00831C1F" w:rsidP="00831C1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tcPr>
          <w:p w:rsidR="00831C1F" w:rsidRPr="00873CB5" w:rsidRDefault="004F154D" w:rsidP="00831C1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C64029">
        <w:tc>
          <w:tcPr>
            <w:tcW w:w="2477" w:type="pct"/>
          </w:tcPr>
          <w:p w:rsidR="009A4C7C" w:rsidRPr="00873CB5" w:rsidRDefault="009A4C7C"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tcPr>
          <w:p w:rsidR="009A4C7C" w:rsidRPr="00873CB5" w:rsidRDefault="009A4C7C" w:rsidP="009A4C7C">
            <w:pPr>
              <w:pStyle w:val="PURLMSH"/>
              <w:rPr>
                <w:rFonts w:ascii="Arial" w:eastAsia="SimSun" w:hAnsi="Arial" w:cs="Arial"/>
                <w:lang w:eastAsia="zh-CN"/>
              </w:rPr>
            </w:pPr>
          </w:p>
        </w:tc>
      </w:tr>
      <w:tr w:rsidR="009A4C7C" w:rsidRPr="00873CB5" w:rsidTr="00C6402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7C5784" w:rsidTr="00C6402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873CB5" w:rsidRDefault="00BB41EF" w:rsidP="009A4C7C">
            <w:pPr>
              <w:pStyle w:val="PURBody"/>
              <w:rPr>
                <w:rFonts w:eastAsia="SimSun" w:cs="Arial"/>
                <w:i/>
              </w:rPr>
            </w:pPr>
            <w:r w:rsidRPr="00873CB5">
              <w:rPr>
                <w:rFonts w:eastAsia="SimSun" w:cs="Arial"/>
                <w:b/>
              </w:rPr>
              <w:t>您需要：</w:t>
            </w:r>
          </w:p>
          <w:p w:rsidR="009A4C7C" w:rsidRPr="005E4B63" w:rsidRDefault="00190869" w:rsidP="00400D01">
            <w:pPr>
              <w:pStyle w:val="PURBullet-Indented"/>
              <w:rPr>
                <w:rFonts w:eastAsia="SimSun" w:cs="Arial"/>
                <w:lang w:val="pt-BR"/>
              </w:rPr>
            </w:pPr>
            <w:r w:rsidRPr="005E4B63">
              <w:rPr>
                <w:rFonts w:eastAsia="SimSun" w:cs="Arial"/>
                <w:lang w:val="pt-BR"/>
              </w:rPr>
              <w:t>SQL Server 2008 R2 Enterprise SAL</w:t>
            </w:r>
          </w:p>
        </w:tc>
      </w:tr>
    </w:tbl>
    <w:p w:rsidR="009A4C7C" w:rsidRPr="007C5784" w:rsidRDefault="009F1AFF" w:rsidP="0085206E">
      <w:pPr>
        <w:pStyle w:val="PURADDITIONALTERMSHEADERMB"/>
        <w:rPr>
          <w:rFonts w:eastAsia="SimSun" w:cs="Arial"/>
        </w:rPr>
      </w:pPr>
      <w:r w:rsidRPr="00873CB5">
        <w:rPr>
          <w:rFonts w:eastAsia="SimSun" w:cs="Arial"/>
        </w:rPr>
        <w:t>附加条款</w:t>
      </w:r>
      <w:r w:rsidRPr="007C5784">
        <w:rPr>
          <w:rFonts w:eastAsia="SimSun" w:cs="Arial"/>
        </w:rPr>
        <w:t>：</w:t>
      </w:r>
    </w:p>
    <w:p w:rsidR="009A4C7C" w:rsidRPr="007C5784" w:rsidRDefault="009A4C7C" w:rsidP="009A4C7C">
      <w:pPr>
        <w:pStyle w:val="PURBlueStrong"/>
        <w:rPr>
          <w:rFonts w:eastAsia="SimSun" w:cs="Arial"/>
        </w:rPr>
      </w:pPr>
      <w:r w:rsidRPr="007C5784">
        <w:rPr>
          <w:rFonts w:eastAsia="SimSun" w:cs="Arial"/>
        </w:rPr>
        <w:t xml:space="preserve">SQL Server Control Point </w:t>
      </w:r>
      <w:r w:rsidRPr="00873CB5">
        <w:rPr>
          <w:rFonts w:eastAsia="SimSun" w:cs="Arial"/>
        </w:rPr>
        <w:t>的使用限制</w:t>
      </w:r>
    </w:p>
    <w:p w:rsidR="00190869" w:rsidRPr="007C5784" w:rsidRDefault="009A4C7C" w:rsidP="00070E35">
      <w:pPr>
        <w:pStyle w:val="PURBody-Indented"/>
        <w:rPr>
          <w:rFonts w:eastAsia="SimSun" w:cs="Arial"/>
        </w:rPr>
      </w:pPr>
      <w:r w:rsidRPr="00873CB5">
        <w:rPr>
          <w:rFonts w:eastAsia="SimSun" w:cs="Arial"/>
        </w:rPr>
        <w:t>对于服务器软件中任何带</w:t>
      </w:r>
      <w:r w:rsidRPr="007C5784">
        <w:rPr>
          <w:rFonts w:eastAsia="SimSun" w:cs="Arial"/>
        </w:rPr>
        <w:t xml:space="preserve"> Control Point </w:t>
      </w:r>
      <w:r w:rsidRPr="00873CB5">
        <w:rPr>
          <w:rFonts w:eastAsia="SimSun" w:cs="Arial"/>
        </w:rPr>
        <w:t>实用程序的</w:t>
      </w:r>
      <w:r w:rsidRPr="007C5784">
        <w:rPr>
          <w:rFonts w:eastAsia="SimSun" w:cs="Arial"/>
        </w:rPr>
        <w:t xml:space="preserve"> SQL Server </w:t>
      </w:r>
      <w:r w:rsidRPr="00873CB5">
        <w:rPr>
          <w:rFonts w:eastAsia="SimSun" w:cs="Arial"/>
        </w:rPr>
        <w:t>软件版本</w:t>
      </w:r>
      <w:r w:rsidRPr="007C5784">
        <w:rPr>
          <w:rFonts w:eastAsia="SimSun" w:cs="Arial"/>
        </w:rPr>
        <w:t>，</w:t>
      </w:r>
      <w:r w:rsidRPr="00873CB5">
        <w:rPr>
          <w:rFonts w:eastAsia="SimSun" w:cs="Arial"/>
        </w:rPr>
        <w:t>您一次最多可以注册</w:t>
      </w:r>
      <w:r w:rsidRPr="007C5784">
        <w:rPr>
          <w:rFonts w:eastAsia="SimSun" w:cs="Arial"/>
        </w:rPr>
        <w:t xml:space="preserve"> 25 </w:t>
      </w:r>
      <w:r w:rsidRPr="00873CB5">
        <w:rPr>
          <w:rFonts w:eastAsia="SimSun" w:cs="Arial"/>
        </w:rPr>
        <w:t>个实例。</w:t>
      </w:r>
    </w:p>
    <w:p w:rsidR="00091B14" w:rsidRPr="007C5784" w:rsidRDefault="00091B14" w:rsidP="00091B14">
      <w:pPr>
        <w:pStyle w:val="PURBlueStrong-Indented"/>
        <w:rPr>
          <w:rFonts w:eastAsia="SimSun" w:cs="Arial"/>
        </w:rPr>
      </w:pPr>
      <w:r w:rsidRPr="007C5784">
        <w:rPr>
          <w:rFonts w:eastAsia="SimSun" w:cs="Arial"/>
        </w:rPr>
        <w:t xml:space="preserve">.NET Framework </w:t>
      </w:r>
      <w:r w:rsidRPr="00873CB5">
        <w:rPr>
          <w:rFonts w:eastAsia="SimSun" w:cs="Arial"/>
        </w:rPr>
        <w:t>软件</w:t>
      </w:r>
    </w:p>
    <w:p w:rsidR="00091B14" w:rsidRPr="007C5784" w:rsidRDefault="00091B14" w:rsidP="00091B14">
      <w:pPr>
        <w:pStyle w:val="PURBody-Indented"/>
        <w:rPr>
          <w:rFonts w:eastAsia="SimSun" w:cs="Arial"/>
        </w:rPr>
      </w:pPr>
      <w:r w:rsidRPr="00873CB5">
        <w:rPr>
          <w:rFonts w:eastAsia="SimSun" w:cs="Arial"/>
        </w:rPr>
        <w:t>该产品的软件包含</w:t>
      </w:r>
      <w:r w:rsidRPr="007C5784">
        <w:rPr>
          <w:rFonts w:eastAsia="SimSun" w:cs="Arial"/>
        </w:rPr>
        <w:t xml:space="preserve"> Microsoft .NET Framework </w:t>
      </w:r>
      <w:r w:rsidRPr="00873CB5">
        <w:rPr>
          <w:rFonts w:eastAsia="SimSun" w:cs="Arial"/>
        </w:rPr>
        <w:t>软件</w:t>
      </w:r>
      <w:r w:rsidRPr="007C5784">
        <w:rPr>
          <w:rFonts w:eastAsia="SimSun" w:cs="Arial"/>
        </w:rPr>
        <w:t>，</w:t>
      </w:r>
      <w:r w:rsidRPr="00873CB5">
        <w:rPr>
          <w:rFonts w:eastAsia="SimSun" w:cs="Arial"/>
        </w:rPr>
        <w:t>而且还可能包含</w:t>
      </w:r>
      <w:r w:rsidRPr="007C5784">
        <w:rPr>
          <w:rFonts w:eastAsia="SimSun" w:cs="Arial"/>
        </w:rPr>
        <w:t xml:space="preserve"> PowerShell </w:t>
      </w:r>
      <w:r w:rsidRPr="00873CB5">
        <w:rPr>
          <w:rFonts w:eastAsia="SimSun" w:cs="Arial"/>
        </w:rPr>
        <w:t>软件。请参阅</w:t>
      </w:r>
      <w:r w:rsidRPr="007C5784">
        <w:rPr>
          <w:rFonts w:ascii="SimSun" w:eastAsia="SimSun" w:hAnsi="SimSun" w:cs="Arial"/>
        </w:rPr>
        <w:t>“</w:t>
      </w:r>
      <w:r w:rsidRPr="00873CB5">
        <w:rPr>
          <w:rFonts w:eastAsia="SimSun" w:cs="Arial"/>
        </w:rPr>
        <w:t>通用许可条款</w:t>
      </w:r>
      <w:r w:rsidRPr="007C5784">
        <w:rPr>
          <w:rFonts w:ascii="SimSun" w:eastAsia="SimSun" w:hAnsi="SimSun" w:cs="Arial"/>
        </w:rPr>
        <w:t>”</w:t>
      </w:r>
      <w:r w:rsidRPr="00873CB5">
        <w:rPr>
          <w:rFonts w:eastAsia="SimSun" w:cs="Arial"/>
        </w:rPr>
        <w:t>中</w:t>
      </w:r>
      <w:r w:rsidRPr="007C5784">
        <w:rPr>
          <w:rFonts w:eastAsia="SimSun" w:cs="Arial"/>
        </w:rPr>
        <w:t xml:space="preserve"> .NET Framework </w:t>
      </w:r>
      <w:r w:rsidRPr="00873CB5">
        <w:rPr>
          <w:rFonts w:eastAsia="SimSun" w:cs="Arial"/>
        </w:rPr>
        <w:t>和</w:t>
      </w:r>
      <w:r w:rsidRPr="007C5784">
        <w:rPr>
          <w:rFonts w:eastAsia="SimSun" w:cs="Arial"/>
        </w:rPr>
        <w:t xml:space="preserve"> PowerShell </w:t>
      </w:r>
      <w:r w:rsidRPr="00873CB5">
        <w:rPr>
          <w:rFonts w:eastAsia="SimSun" w:cs="Arial"/>
        </w:rPr>
        <w:t>软件的许可条款。</w:t>
      </w:r>
    </w:p>
    <w:p w:rsidR="009A4C7C" w:rsidRPr="007C5784" w:rsidRDefault="0099372B" w:rsidP="009A4C7C">
      <w:pPr>
        <w:pStyle w:val="PURBreadcrumb"/>
      </w:pPr>
      <w:hyperlink w:anchor="TOC" w:history="1">
        <w:r w:rsidR="00535D9B" w:rsidRPr="00873CB5">
          <w:rPr>
            <w:rFonts w:eastAsia="SimSun" w:cs="Arial"/>
            <w:color w:val="00467F"/>
            <w:sz w:val="16"/>
            <w:u w:val="single"/>
            <w:lang w:eastAsia="zh-CN"/>
          </w:rPr>
          <w:t>目录</w:t>
        </w:r>
      </w:hyperlink>
      <w:r w:rsidR="00535D9B" w:rsidRPr="007C5784">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C64029" w:rsidRPr="007C5784" w:rsidRDefault="00C64029" w:rsidP="00C64029">
      <w:pPr>
        <w:pStyle w:val="PURBreadcrumb"/>
        <w:keepNext w:val="0"/>
        <w:keepLines w:val="0"/>
        <w:spacing w:before="0" w:after="0"/>
      </w:pPr>
    </w:p>
    <w:p w:rsidR="00531FC6" w:rsidRPr="00873CB5" w:rsidRDefault="00531FC6" w:rsidP="0028715A">
      <w:pPr>
        <w:pStyle w:val="PURProductName"/>
        <w:rPr>
          <w:rFonts w:eastAsia="SimSun" w:cs="Arial"/>
        </w:rPr>
      </w:pPr>
      <w:bookmarkStart w:id="465" w:name="_Toc297828751"/>
      <w:bookmarkStart w:id="466" w:name="_Toc297883506"/>
      <w:bookmarkStart w:id="467" w:name="_Toc299519139"/>
      <w:bookmarkStart w:id="468" w:name="_Toc299531571"/>
      <w:bookmarkStart w:id="469" w:name="_Toc299531895"/>
      <w:bookmarkStart w:id="470" w:name="_Toc299957178"/>
      <w:bookmarkStart w:id="471" w:name="_Toc317072181"/>
      <w:bookmarkStart w:id="472" w:name="_Toc317160751"/>
      <w:r w:rsidRPr="00873CB5">
        <w:rPr>
          <w:rFonts w:eastAsia="SimSun" w:cs="Arial"/>
        </w:rPr>
        <w:lastRenderedPageBreak/>
        <w:t xml:space="preserve">SQL Server 2008 R2 OEM Standard </w:t>
      </w:r>
      <w:r w:rsidRPr="00873CB5">
        <w:rPr>
          <w:rFonts w:eastAsia="SimSun" w:cs="Arial"/>
        </w:rPr>
        <w:t>和</w:t>
      </w:r>
      <w:r w:rsidRPr="00873CB5">
        <w:rPr>
          <w:rFonts w:eastAsia="SimSun" w:cs="Arial"/>
        </w:rPr>
        <w:t xml:space="preserve"> Enterprise</w:t>
      </w:r>
      <w:bookmarkEnd w:id="465"/>
      <w:bookmarkEnd w:id="466"/>
      <w:bookmarkEnd w:id="467"/>
      <w:bookmarkEnd w:id="468"/>
      <w:bookmarkEnd w:id="469"/>
      <w:bookmarkEnd w:id="470"/>
      <w:bookmarkEnd w:id="471"/>
      <w:bookmarkEnd w:id="472"/>
      <w:r w:rsidRPr="00873CB5">
        <w:rPr>
          <w:rFonts w:eastAsia="SimSun" w:cs="Arial"/>
        </w:rPr>
        <w:t xml:space="preserve"> </w:t>
      </w:r>
      <w:r w:rsidR="00803447" w:rsidRPr="00873CB5">
        <w:rPr>
          <w:rFonts w:eastAsia="SimSun" w:cs="Arial"/>
        </w:rPr>
        <w:fldChar w:fldCharType="begin"/>
      </w:r>
      <w:r w:rsidRPr="00873CB5">
        <w:rPr>
          <w:rFonts w:eastAsia="SimSun" w:cs="Arial"/>
        </w:rPr>
        <w:instrText xml:space="preserve">XE "SQL Server 2008 R2 OEM Standard </w:instrText>
      </w:r>
      <w:r w:rsidRPr="00873CB5">
        <w:rPr>
          <w:rFonts w:eastAsia="SimSun" w:cs="Arial"/>
        </w:rPr>
        <w:instrText>和</w:instrText>
      </w:r>
      <w:r w:rsidRPr="00873CB5">
        <w:rPr>
          <w:rFonts w:eastAsia="SimSun" w:cs="Arial"/>
        </w:rPr>
        <w:instrText xml:space="preserve"> Enterprise" </w:instrText>
      </w:r>
      <w:r w:rsidR="00803447" w:rsidRPr="00873CB5">
        <w:rPr>
          <w:rFonts w:eastAsia="SimSun" w:cs="Arial"/>
        </w:rPr>
        <w:fldChar w:fldCharType="end"/>
      </w:r>
    </w:p>
    <w:p w:rsidR="00531FC6" w:rsidRPr="00873CB5" w:rsidRDefault="00531FC6" w:rsidP="00531FC6">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531FC6" w:rsidRPr="00873CB5" w:rsidTr="00925990">
        <w:tc>
          <w:tcPr>
            <w:tcW w:w="2477" w:type="pct"/>
            <w:tcBorders>
              <w:top w:val="single" w:sz="4" w:space="0" w:color="auto"/>
              <w:bottom w:val="nil"/>
            </w:tcBorders>
          </w:tcPr>
          <w:p w:rsidR="00531FC6" w:rsidRPr="00873CB5" w:rsidRDefault="00070E35" w:rsidP="00070E35">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tcBorders>
              <w:top w:val="single" w:sz="4" w:space="0" w:color="auto"/>
              <w:bottom w:val="nil"/>
            </w:tcBorders>
          </w:tcPr>
          <w:p w:rsidR="00531FC6" w:rsidRPr="00873CB5" w:rsidRDefault="00531FC6" w:rsidP="00070E35">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531FC6" w:rsidRPr="00873CB5" w:rsidTr="00925990">
        <w:tc>
          <w:tcPr>
            <w:tcW w:w="2477" w:type="pct"/>
            <w:tcBorders>
              <w:top w:val="nil"/>
            </w:tcBorders>
          </w:tcPr>
          <w:p w:rsidR="00531FC6" w:rsidRPr="00873CB5" w:rsidRDefault="00440193" w:rsidP="00070E35">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tcBorders>
              <w:top w:val="nil"/>
            </w:tcBorders>
          </w:tcPr>
          <w:p w:rsidR="00531FC6" w:rsidRPr="00873CB5" w:rsidRDefault="00531FC6" w:rsidP="00070E35">
            <w:pPr>
              <w:pStyle w:val="PURLMSH"/>
              <w:rPr>
                <w:rFonts w:ascii="Arial" w:eastAsia="SimSun" w:hAnsi="Arial" w:cs="Arial"/>
                <w:lang w:eastAsia="zh-CN"/>
              </w:rPr>
            </w:pPr>
          </w:p>
        </w:tc>
      </w:tr>
      <w:tr w:rsidR="00925990" w:rsidRPr="00873CB5" w:rsidTr="00925990">
        <w:tc>
          <w:tcPr>
            <w:tcW w:w="5000" w:type="pct"/>
            <w:gridSpan w:val="2"/>
            <w:shd w:val="clear" w:color="auto" w:fill="E5EEF7"/>
            <w:vAlign w:val="center"/>
          </w:tcPr>
          <w:p w:rsidR="00925990" w:rsidRPr="00873CB5" w:rsidRDefault="00925990" w:rsidP="00925990">
            <w:pPr>
              <w:pStyle w:val="PURTableHeaderBlue"/>
              <w:rPr>
                <w:rFonts w:eastAsia="SimSun" w:cs="Arial"/>
              </w:rPr>
            </w:pPr>
            <w:r w:rsidRPr="00873CB5">
              <w:rPr>
                <w:rFonts w:eastAsia="SimSun" w:cs="Arial"/>
              </w:rPr>
              <w:t>订户访问许可</w:t>
            </w:r>
            <w:r w:rsidRPr="00873CB5">
              <w:rPr>
                <w:rFonts w:eastAsia="SimSun" w:cs="Arial"/>
              </w:rPr>
              <w:t xml:space="preserve"> (SAL)</w:t>
            </w:r>
          </w:p>
        </w:tc>
      </w:tr>
      <w:tr w:rsidR="00925990" w:rsidRPr="007C5784" w:rsidTr="009F774B">
        <w:tc>
          <w:tcPr>
            <w:tcW w:w="5000" w:type="pct"/>
            <w:gridSpan w:val="2"/>
          </w:tcPr>
          <w:p w:rsidR="00925990" w:rsidRPr="00873CB5" w:rsidRDefault="00925990" w:rsidP="009F774B">
            <w:pPr>
              <w:pStyle w:val="PURBody"/>
              <w:rPr>
                <w:rFonts w:eastAsia="SimSun" w:cs="Arial"/>
                <w:i/>
              </w:rPr>
            </w:pPr>
            <w:r w:rsidRPr="00873CB5">
              <w:rPr>
                <w:rFonts w:eastAsia="SimSun" w:cs="Arial"/>
                <w:b/>
              </w:rPr>
              <w:t>您需要：</w:t>
            </w:r>
          </w:p>
          <w:p w:rsidR="00152647" w:rsidRPr="005E4B63" w:rsidRDefault="00152647" w:rsidP="00400D01">
            <w:pPr>
              <w:pStyle w:val="PURBullet-Indented"/>
              <w:rPr>
                <w:rFonts w:eastAsia="SimSun" w:cs="Arial"/>
                <w:i/>
                <w:lang w:val="pt-BR"/>
              </w:rPr>
            </w:pPr>
            <w:r w:rsidRPr="005E4B63">
              <w:rPr>
                <w:rFonts w:eastAsia="SimSun" w:cs="Arial"/>
                <w:lang w:val="pt-BR"/>
              </w:rPr>
              <w:t>SQL Server 2008 R2 Enterprise SAL</w:t>
            </w:r>
            <w:r w:rsidRPr="005E4B63">
              <w:rPr>
                <w:rFonts w:eastAsia="SimSun" w:cs="Arial"/>
                <w:lang w:val="pt-BR"/>
              </w:rPr>
              <w:t>，</w:t>
            </w:r>
            <w:r w:rsidRPr="00873CB5">
              <w:rPr>
                <w:rFonts w:eastAsia="SimSun" w:cs="Arial"/>
                <w:b/>
              </w:rPr>
              <w:t>或者</w:t>
            </w:r>
          </w:p>
          <w:p w:rsidR="00925990" w:rsidRPr="00873CB5" w:rsidRDefault="00152647" w:rsidP="00400D01">
            <w:pPr>
              <w:pStyle w:val="PURBullet-Indented"/>
              <w:rPr>
                <w:rFonts w:eastAsia="SimSun" w:cs="Arial"/>
                <w:lang w:val="pt-BR"/>
              </w:rPr>
            </w:pPr>
            <w:r w:rsidRPr="005E4B63">
              <w:rPr>
                <w:rFonts w:eastAsia="SimSun" w:cs="Arial"/>
                <w:lang w:val="pt-BR"/>
              </w:rPr>
              <w:t>SQL Server 2008 R2 Enterprise OEM SAL</w:t>
            </w:r>
            <w:r w:rsidRPr="005E4B63">
              <w:rPr>
                <w:rFonts w:eastAsia="SimSun" w:cs="Arial"/>
                <w:lang w:val="pt-BR"/>
              </w:rPr>
              <w:t>，</w:t>
            </w:r>
            <w:r w:rsidRPr="00873CB5">
              <w:rPr>
                <w:rFonts w:eastAsia="SimSun" w:cs="Arial"/>
                <w:b/>
              </w:rPr>
              <w:t>或者</w:t>
            </w:r>
          </w:p>
          <w:p w:rsidR="00B32161" w:rsidRPr="00873CB5" w:rsidDel="003C1827" w:rsidRDefault="00B32161" w:rsidP="00400D01">
            <w:pPr>
              <w:pStyle w:val="PURBullet-Indented"/>
              <w:rPr>
                <w:rFonts w:eastAsia="SimSun" w:cs="Arial"/>
                <w:i/>
              </w:rPr>
            </w:pPr>
            <w:r w:rsidRPr="00873CB5">
              <w:rPr>
                <w:rFonts w:eastAsia="SimSun" w:cs="Arial"/>
              </w:rPr>
              <w:t>SQL Server 2008 R2 Standard SAL</w:t>
            </w:r>
            <w:r w:rsidRPr="00873CB5">
              <w:rPr>
                <w:rFonts w:eastAsia="SimSun" w:cs="Arial"/>
              </w:rPr>
              <w:t>，</w:t>
            </w:r>
            <w:r w:rsidRPr="00873CB5">
              <w:rPr>
                <w:rFonts w:eastAsia="SimSun" w:cs="Arial"/>
                <w:b/>
              </w:rPr>
              <w:t>或者</w:t>
            </w:r>
          </w:p>
          <w:p w:rsidR="00B32161" w:rsidRPr="00873CB5" w:rsidDel="003C1827" w:rsidRDefault="00B32161" w:rsidP="00400D01">
            <w:pPr>
              <w:pStyle w:val="PURBullet-Indented"/>
              <w:rPr>
                <w:rFonts w:eastAsia="SimSun" w:cs="Arial"/>
                <w:lang w:val="pt-BR"/>
              </w:rPr>
            </w:pPr>
            <w:r w:rsidRPr="00873CB5">
              <w:rPr>
                <w:rFonts w:eastAsia="SimSun" w:cs="Arial"/>
              </w:rPr>
              <w:t>SQL Server 2008 R2 Standard OEM SAL</w:t>
            </w:r>
          </w:p>
          <w:p w:rsidR="00B32161" w:rsidRPr="00873CB5" w:rsidRDefault="00B32161" w:rsidP="00400D01">
            <w:pPr>
              <w:pStyle w:val="PURBullet-Indented"/>
              <w:rPr>
                <w:rFonts w:eastAsia="SimSun" w:cs="Arial"/>
                <w:lang w:val="pt-BR"/>
              </w:rPr>
            </w:pPr>
            <w:r w:rsidRPr="007C5784">
              <w:rPr>
                <w:rFonts w:eastAsia="SimSun" w:cs="Arial"/>
                <w:lang w:val="pt-BR"/>
              </w:rPr>
              <w:t>Windows Small Business Server 2011 Premium Add-on SAL</w:t>
            </w:r>
            <w:r w:rsidRPr="007C5784">
              <w:rPr>
                <w:rFonts w:eastAsia="SimSun" w:cs="Arial"/>
                <w:lang w:val="pt-BR"/>
              </w:rPr>
              <w:t>（</w:t>
            </w:r>
            <w:r w:rsidRPr="00873CB5">
              <w:rPr>
                <w:rFonts w:eastAsia="SimSun" w:cs="Arial"/>
              </w:rPr>
              <w:t>用于访问位于同一</w:t>
            </w:r>
            <w:r w:rsidRPr="007C5784">
              <w:rPr>
                <w:rFonts w:eastAsia="SimSun" w:cs="Arial"/>
                <w:lang w:val="pt-BR"/>
              </w:rPr>
              <w:t xml:space="preserve"> Small Business Server (SBS) </w:t>
            </w:r>
            <w:r w:rsidRPr="00873CB5">
              <w:rPr>
                <w:rFonts w:eastAsia="SimSun" w:cs="Arial"/>
              </w:rPr>
              <w:t>域中的服务器软件实例的任何用户或设备</w:t>
            </w:r>
            <w:r w:rsidRPr="007C5784">
              <w:rPr>
                <w:rFonts w:eastAsia="SimSun" w:cs="Arial"/>
                <w:lang w:val="pt-BR"/>
              </w:rPr>
              <w:t>）</w:t>
            </w:r>
          </w:p>
        </w:tc>
      </w:tr>
    </w:tbl>
    <w:p w:rsidR="00531FC6" w:rsidRPr="007C5784" w:rsidRDefault="00531FC6" w:rsidP="00925990">
      <w:pPr>
        <w:pStyle w:val="PURADDITIONALTERMSHEADERMB"/>
        <w:rPr>
          <w:rFonts w:eastAsia="SimSun" w:cs="Arial"/>
          <w:lang w:val="pt-BR"/>
        </w:rPr>
      </w:pPr>
      <w:r w:rsidRPr="00873CB5">
        <w:rPr>
          <w:rFonts w:eastAsia="SimSun" w:cs="Arial"/>
        </w:rPr>
        <w:t>附加条款</w:t>
      </w:r>
      <w:r w:rsidRPr="007C5784">
        <w:rPr>
          <w:rFonts w:eastAsia="SimSun" w:cs="Arial"/>
          <w:lang w:val="pt-BR"/>
        </w:rPr>
        <w:t>：</w:t>
      </w:r>
    </w:p>
    <w:p w:rsidR="00152647" w:rsidRPr="00873CB5" w:rsidRDefault="00531FC6" w:rsidP="00152647">
      <w:pPr>
        <w:pStyle w:val="PURBody-Indented"/>
        <w:rPr>
          <w:rFonts w:eastAsia="SimSun" w:cs="Arial"/>
          <w:lang w:eastAsia="zh-CN"/>
        </w:rPr>
      </w:pPr>
      <w:r w:rsidRPr="00873CB5">
        <w:rPr>
          <w:rFonts w:eastAsia="SimSun" w:cs="Arial"/>
          <w:lang w:eastAsia="zh-CN"/>
        </w:rPr>
        <w:t>您只能使用预安装在您所购买的服务器上的服务器软件。服务器软件必须是下面所列软件产品之一。无论服务提供商许可协议中如何规定，服务器软件的安装和使用权利均受预安装了该服务器软件的服务器所附带的最终用户许可协议的约束。但是，对服务器软件的访问权将受这些产品使用权利的约束。此外，使用再分发软件应遵守服务器附带的最终用户许可协议中有关再分发软件的所有条款。</w:t>
      </w:r>
    </w:p>
    <w:p w:rsidR="00152647" w:rsidRPr="00873CB5" w:rsidRDefault="00152647" w:rsidP="006B2649">
      <w:pPr>
        <w:pStyle w:val="PURBullet-Indented"/>
        <w:rPr>
          <w:rFonts w:eastAsia="SimSun" w:cs="Arial"/>
        </w:rPr>
      </w:pPr>
      <w:r w:rsidRPr="00873CB5">
        <w:rPr>
          <w:rFonts w:eastAsia="SimSun" w:cs="Arial"/>
        </w:rPr>
        <w:t>SQL Server 2008 R2 Enterprise for Embedded Systems x32 (Runtime Edition)</w:t>
      </w:r>
      <w:r w:rsidRPr="00873CB5">
        <w:rPr>
          <w:rFonts w:eastAsia="SimSun" w:cs="Arial"/>
        </w:rPr>
        <w:t>；</w:t>
      </w:r>
    </w:p>
    <w:p w:rsidR="00152647" w:rsidRPr="00873CB5" w:rsidDel="003C1827" w:rsidRDefault="00152647" w:rsidP="006B2649">
      <w:pPr>
        <w:pStyle w:val="PURBullet-Indented"/>
        <w:rPr>
          <w:rFonts w:eastAsia="SimSun" w:cs="Arial"/>
        </w:rPr>
      </w:pPr>
      <w:r w:rsidRPr="00873CB5">
        <w:rPr>
          <w:rFonts w:eastAsia="SimSun" w:cs="Arial"/>
        </w:rPr>
        <w:t>SQL Server 2008 R2 Standard for Embedded Systems x32 (Runtime Edition)</w:t>
      </w:r>
      <w:r w:rsidRPr="00873CB5">
        <w:rPr>
          <w:rFonts w:eastAsia="SimSun" w:cs="Arial"/>
        </w:rPr>
        <w:t>；</w:t>
      </w:r>
    </w:p>
    <w:p w:rsidR="00152647" w:rsidRPr="00873CB5" w:rsidRDefault="00152647" w:rsidP="006B2649">
      <w:pPr>
        <w:pStyle w:val="PURBullet-Indented"/>
        <w:rPr>
          <w:rFonts w:eastAsia="SimSun" w:cs="Arial"/>
        </w:rPr>
      </w:pPr>
      <w:r w:rsidRPr="00873CB5">
        <w:rPr>
          <w:rFonts w:eastAsia="SimSun" w:cs="Arial"/>
        </w:rPr>
        <w:t>SQL Server 2008 R2 Enterprise for Embedded Systems x64 (Runtime Edition)</w:t>
      </w:r>
      <w:r w:rsidRPr="00873CB5">
        <w:rPr>
          <w:rFonts w:eastAsia="SimSun" w:cs="Arial"/>
        </w:rPr>
        <w:t>；</w:t>
      </w:r>
    </w:p>
    <w:p w:rsidR="00152647" w:rsidRPr="00873CB5" w:rsidDel="003C1827" w:rsidRDefault="00152647" w:rsidP="006B2649">
      <w:pPr>
        <w:pStyle w:val="PURBullet-Indented"/>
        <w:rPr>
          <w:rFonts w:eastAsia="SimSun" w:cs="Arial"/>
        </w:rPr>
      </w:pPr>
      <w:r w:rsidRPr="00873CB5">
        <w:rPr>
          <w:rFonts w:eastAsia="SimSun" w:cs="Arial"/>
        </w:rPr>
        <w:t>SQL Server 2008 R2 Standard for Embedded Systems x64(Runtime Edition)</w:t>
      </w:r>
      <w:r w:rsidRPr="00873CB5">
        <w:rPr>
          <w:rFonts w:eastAsia="SimSun" w:cs="Arial"/>
        </w:rPr>
        <w:t>；和</w:t>
      </w:r>
    </w:p>
    <w:p w:rsidR="00152647" w:rsidRPr="00873CB5" w:rsidDel="003C1827" w:rsidRDefault="00152647" w:rsidP="006B2649">
      <w:pPr>
        <w:pStyle w:val="PURBullet-Indented"/>
        <w:rPr>
          <w:rFonts w:eastAsia="SimSun" w:cs="Arial"/>
        </w:rPr>
      </w:pPr>
      <w:r w:rsidRPr="00873CB5">
        <w:rPr>
          <w:rFonts w:eastAsia="SimSun" w:cs="Arial"/>
        </w:rPr>
        <w:t>SQL Server 2008 R2 Standard for Embedded Systems (x32) (Systems Management Runtime Edition)</w:t>
      </w:r>
      <w:r w:rsidR="00501BEA">
        <w:rPr>
          <w:rFonts w:eastAsia="SimSun" w:cs="Arial"/>
        </w:rPr>
        <w:t>.</w:t>
      </w:r>
    </w:p>
    <w:p w:rsidR="00091B14" w:rsidRPr="00873CB5" w:rsidRDefault="00091B14" w:rsidP="00091B14">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091B14" w:rsidRPr="00873CB5" w:rsidRDefault="00091B14" w:rsidP="00091B14">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 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997CF3" w:rsidRPr="00873CB5" w:rsidRDefault="0099372B" w:rsidP="00DE3E33">
      <w:pPr>
        <w:pStyle w:val="PURBreadcrumb"/>
        <w:keepNext w:val="0"/>
        <w:keepLines w:val="0"/>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531FC6" w:rsidRPr="00873CB5" w:rsidDel="003C1827" w:rsidRDefault="00531FC6" w:rsidP="0028715A">
      <w:pPr>
        <w:pStyle w:val="PURProductName"/>
        <w:rPr>
          <w:rFonts w:eastAsia="SimSun" w:cs="Arial"/>
        </w:rPr>
      </w:pPr>
      <w:bookmarkStart w:id="473" w:name="_Toc297828754"/>
      <w:bookmarkStart w:id="474" w:name="_Toc297883509"/>
      <w:bookmarkStart w:id="475" w:name="_Toc299519141"/>
      <w:bookmarkStart w:id="476" w:name="_Toc299531573"/>
      <w:bookmarkStart w:id="477" w:name="_Toc299531897"/>
      <w:bookmarkStart w:id="478" w:name="_Toc299957180"/>
      <w:bookmarkStart w:id="479" w:name="_Toc317072182"/>
      <w:bookmarkStart w:id="480" w:name="_Toc317160752"/>
      <w:r w:rsidRPr="00873CB5">
        <w:rPr>
          <w:rFonts w:eastAsia="SimSun" w:cs="Arial"/>
        </w:rPr>
        <w:t>SQL Server 2008 R2 Small Business</w:t>
      </w:r>
      <w:bookmarkEnd w:id="473"/>
      <w:bookmarkEnd w:id="474"/>
      <w:bookmarkEnd w:id="475"/>
      <w:bookmarkEnd w:id="476"/>
      <w:bookmarkEnd w:id="477"/>
      <w:bookmarkEnd w:id="478"/>
      <w:bookmarkEnd w:id="479"/>
      <w:bookmarkEnd w:id="480"/>
      <w:r w:rsidR="00803447" w:rsidRPr="00873CB5">
        <w:rPr>
          <w:rFonts w:eastAsia="SimSun" w:cs="Arial"/>
        </w:rPr>
        <w:fldChar w:fldCharType="begin"/>
      </w:r>
      <w:r w:rsidRPr="00873CB5">
        <w:rPr>
          <w:rFonts w:eastAsia="SimSun" w:cs="Arial"/>
        </w:rPr>
        <w:instrText xml:space="preserve">XE "SQL Server 2008 R2 Small Business" </w:instrText>
      </w:r>
      <w:r w:rsidR="00803447" w:rsidRPr="00873CB5">
        <w:rPr>
          <w:rFonts w:eastAsia="SimSun" w:cs="Arial"/>
        </w:rPr>
        <w:fldChar w:fldCharType="end"/>
      </w:r>
    </w:p>
    <w:p w:rsidR="00531FC6" w:rsidRPr="00873CB5" w:rsidDel="003C1827" w:rsidRDefault="00531FC6" w:rsidP="00531FC6">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10981" w:type="dxa"/>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681"/>
        <w:gridCol w:w="6300"/>
      </w:tblGrid>
      <w:tr w:rsidR="00531FC6" w:rsidRPr="00873CB5" w:rsidDel="003C1827" w:rsidTr="00D33C91">
        <w:tc>
          <w:tcPr>
            <w:tcW w:w="4681" w:type="dxa"/>
            <w:tcBorders>
              <w:top w:val="single" w:sz="4" w:space="0" w:color="auto"/>
              <w:bottom w:val="nil"/>
            </w:tcBorders>
          </w:tcPr>
          <w:p w:rsidR="00531FC6" w:rsidRPr="00873CB5" w:rsidDel="003C1827" w:rsidRDefault="00531FC6" w:rsidP="00440193">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Fonts w:ascii="Arial" w:eastAsia="SimSun" w:hAnsi="Arial" w:cs="Arial"/>
                  <w:color w:val="00467F"/>
                  <w:u w:val="single"/>
                  <w:lang w:eastAsia="zh-CN"/>
                </w:rPr>
                <w:t>服务器软件</w:t>
              </w:r>
            </w:hyperlink>
          </w:p>
        </w:tc>
        <w:tc>
          <w:tcPr>
            <w:tcW w:w="6300" w:type="dxa"/>
            <w:tcBorders>
              <w:top w:val="single" w:sz="4" w:space="0" w:color="auto"/>
              <w:bottom w:val="nil"/>
            </w:tcBorders>
          </w:tcPr>
          <w:p w:rsidR="00531FC6" w:rsidRPr="00873CB5" w:rsidDel="003C1827" w:rsidRDefault="00531FC6" w:rsidP="00440193">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531FC6" w:rsidRPr="00873CB5" w:rsidDel="003C1827" w:rsidTr="00D33C91">
        <w:tc>
          <w:tcPr>
            <w:tcW w:w="4681" w:type="dxa"/>
            <w:tcBorders>
              <w:top w:val="nil"/>
            </w:tcBorders>
          </w:tcPr>
          <w:p w:rsidR="00531FC6" w:rsidRPr="00873CB5" w:rsidDel="003C1827" w:rsidRDefault="00440193" w:rsidP="00440193">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6300" w:type="dxa"/>
            <w:tcBorders>
              <w:top w:val="nil"/>
            </w:tcBorders>
          </w:tcPr>
          <w:p w:rsidR="00531FC6" w:rsidRPr="00873CB5" w:rsidDel="003C1827" w:rsidRDefault="00531FC6" w:rsidP="00440193">
            <w:pPr>
              <w:pStyle w:val="PURLMSH"/>
              <w:rPr>
                <w:rFonts w:ascii="Arial" w:eastAsia="SimSun" w:hAnsi="Arial" w:cs="Arial"/>
                <w:lang w:eastAsia="zh-CN"/>
              </w:rPr>
            </w:pPr>
          </w:p>
        </w:tc>
      </w:tr>
      <w:tr w:rsidR="00053B45" w:rsidRPr="00873CB5" w:rsidDel="003C1827" w:rsidTr="00D33C91">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0981" w:type="dxa"/>
            <w:gridSpan w:val="2"/>
            <w:tcBorders>
              <w:top w:val="nil"/>
              <w:left w:val="nil"/>
              <w:bottom w:val="nil"/>
              <w:right w:val="nil"/>
            </w:tcBorders>
            <w:shd w:val="clear" w:color="auto" w:fill="E5EEF7"/>
            <w:vAlign w:val="center"/>
          </w:tcPr>
          <w:p w:rsidR="00053B45" w:rsidRPr="00873CB5" w:rsidDel="003C1827" w:rsidRDefault="00053B45" w:rsidP="00053B45">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25990" w:rsidRPr="007C5784" w:rsidDel="003C1827" w:rsidTr="00193347">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4681" w:type="dxa"/>
            <w:tcBorders>
              <w:top w:val="nil"/>
              <w:left w:val="nil"/>
              <w:bottom w:val="nil"/>
              <w:right w:val="nil"/>
            </w:tcBorders>
            <w:shd w:val="clear" w:color="auto" w:fill="auto"/>
          </w:tcPr>
          <w:p w:rsidR="00925990" w:rsidRPr="00873CB5" w:rsidDel="003C1827" w:rsidRDefault="00925990" w:rsidP="009E3081">
            <w:pPr>
              <w:pStyle w:val="PURBody"/>
              <w:rPr>
                <w:rFonts w:eastAsia="SimSun" w:cs="Arial"/>
                <w:i/>
              </w:rPr>
            </w:pPr>
            <w:r w:rsidRPr="00873CB5">
              <w:rPr>
                <w:rFonts w:eastAsia="SimSun" w:cs="Arial"/>
              </w:rPr>
              <w:t>您需要：</w:t>
            </w:r>
          </w:p>
          <w:p w:rsidR="00925990" w:rsidRPr="00873CB5" w:rsidDel="003C1827" w:rsidRDefault="00925990" w:rsidP="009E3081">
            <w:pPr>
              <w:pStyle w:val="PURBullet-Indented"/>
              <w:rPr>
                <w:rFonts w:eastAsia="SimSun" w:cs="Arial"/>
                <w:szCs w:val="18"/>
              </w:rPr>
            </w:pPr>
            <w:r w:rsidRPr="00873CB5">
              <w:rPr>
                <w:rFonts w:eastAsia="SimSun" w:cs="Arial"/>
              </w:rPr>
              <w:t xml:space="preserve">SQL Server 2008 R2 </w:t>
            </w:r>
            <w:r w:rsidR="00124F00">
              <w:rPr>
                <w:rFonts w:eastAsia="SimSun" w:cs="Arial"/>
              </w:rPr>
              <w:br/>
            </w:r>
            <w:r w:rsidRPr="00873CB5">
              <w:rPr>
                <w:rFonts w:eastAsia="SimSun" w:cs="Arial"/>
              </w:rPr>
              <w:t>Small Business</w:t>
            </w:r>
            <w:r w:rsidRPr="00873CB5">
              <w:rPr>
                <w:rFonts w:eastAsia="SimSun" w:cs="Arial"/>
                <w:szCs w:val="18"/>
              </w:rPr>
              <w:t xml:space="preserve"> SAL</w:t>
            </w:r>
            <w:r w:rsidRPr="00873CB5">
              <w:rPr>
                <w:rFonts w:eastAsia="SimSun" w:cs="Arial"/>
                <w:szCs w:val="18"/>
              </w:rPr>
              <w:t>，或</w:t>
            </w:r>
          </w:p>
          <w:p w:rsidR="00481B83" w:rsidRPr="00873CB5" w:rsidDel="003C1827" w:rsidRDefault="00481B83" w:rsidP="009E3081">
            <w:pPr>
              <w:pStyle w:val="PURBullet-Indented"/>
              <w:rPr>
                <w:rFonts w:eastAsia="SimSun" w:cs="Arial"/>
              </w:rPr>
            </w:pPr>
            <w:r w:rsidRPr="00873CB5">
              <w:rPr>
                <w:rFonts w:eastAsia="SimSun" w:cs="Arial"/>
              </w:rPr>
              <w:t>SQL Server 2008 R2 Standard SAL</w:t>
            </w:r>
            <w:r w:rsidRPr="00873CB5">
              <w:rPr>
                <w:rFonts w:eastAsia="SimSun" w:cs="Arial"/>
              </w:rPr>
              <w:t>，或</w:t>
            </w:r>
          </w:p>
          <w:p w:rsidR="00481B83" w:rsidRPr="005E4B63" w:rsidDel="003C1827" w:rsidRDefault="00925990" w:rsidP="009E3081">
            <w:pPr>
              <w:pStyle w:val="PURBullet-Indented"/>
              <w:rPr>
                <w:rFonts w:eastAsia="SimSun" w:cs="Arial"/>
                <w:lang w:val="pt-BR"/>
              </w:rPr>
            </w:pPr>
            <w:r w:rsidRPr="005E4B63">
              <w:rPr>
                <w:rFonts w:eastAsia="SimSun" w:cs="Arial"/>
                <w:lang w:val="pt-BR"/>
              </w:rPr>
              <w:t>SQL Server 2008 R2 Enterprise SAL</w:t>
            </w:r>
            <w:r w:rsidRPr="005E4B63">
              <w:rPr>
                <w:rFonts w:eastAsia="SimSun" w:cs="Arial"/>
                <w:lang w:val="pt-BR"/>
              </w:rPr>
              <w:t>，</w:t>
            </w:r>
            <w:r w:rsidRPr="00873CB5">
              <w:rPr>
                <w:rFonts w:eastAsia="SimSun" w:cs="Arial"/>
              </w:rPr>
              <w:t>或</w:t>
            </w:r>
          </w:p>
          <w:p w:rsidR="00925990" w:rsidRPr="00873CB5" w:rsidDel="003C1827" w:rsidRDefault="00481B83" w:rsidP="009E3081">
            <w:pPr>
              <w:pStyle w:val="PURBullet-Indented"/>
              <w:rPr>
                <w:rFonts w:eastAsia="SimSun" w:cs="Arial"/>
              </w:rPr>
            </w:pPr>
            <w:r w:rsidRPr="00873CB5">
              <w:rPr>
                <w:rFonts w:eastAsia="SimSun" w:cs="Arial"/>
              </w:rPr>
              <w:t xml:space="preserve">SQL Server 2008 R2 Standard </w:t>
            </w:r>
            <w:r w:rsidR="00124F00">
              <w:rPr>
                <w:rFonts w:eastAsia="SimSun" w:cs="Arial"/>
              </w:rPr>
              <w:br/>
            </w:r>
            <w:r w:rsidRPr="00873CB5">
              <w:rPr>
                <w:rFonts w:eastAsia="SimSun" w:cs="Arial"/>
              </w:rPr>
              <w:t>OEM SAL</w:t>
            </w:r>
            <w:r w:rsidRPr="00873CB5">
              <w:rPr>
                <w:rFonts w:eastAsia="SimSun" w:cs="Arial"/>
              </w:rPr>
              <w:t>，或</w:t>
            </w:r>
          </w:p>
        </w:tc>
        <w:tc>
          <w:tcPr>
            <w:tcW w:w="6300" w:type="dxa"/>
            <w:tcBorders>
              <w:top w:val="nil"/>
              <w:left w:val="nil"/>
              <w:bottom w:val="dotted" w:sz="4" w:space="0" w:color="98BEE1" w:themeColor="accent1" w:themeShade="E6"/>
              <w:right w:val="nil"/>
            </w:tcBorders>
            <w:shd w:val="clear" w:color="auto" w:fill="auto"/>
          </w:tcPr>
          <w:p w:rsidR="00925990" w:rsidRPr="00873CB5" w:rsidDel="003C1827" w:rsidRDefault="00925990" w:rsidP="00D33C91">
            <w:pPr>
              <w:pStyle w:val="PURBody"/>
              <w:ind w:left="908"/>
              <w:rPr>
                <w:rFonts w:eastAsia="SimSun" w:cs="Arial"/>
              </w:rPr>
            </w:pPr>
          </w:p>
          <w:p w:rsidR="00481B83" w:rsidRPr="005E4B63" w:rsidDel="003C1827" w:rsidRDefault="00481B83" w:rsidP="00D33C91">
            <w:pPr>
              <w:pStyle w:val="PURBullet-Indented"/>
              <w:rPr>
                <w:rFonts w:eastAsia="SimSun" w:cs="Arial"/>
                <w:lang w:val="pt-BR" w:eastAsia="ja-JP"/>
              </w:rPr>
            </w:pPr>
            <w:r w:rsidRPr="005E4B63">
              <w:rPr>
                <w:rFonts w:eastAsia="SimSun" w:cs="Arial"/>
                <w:lang w:val="pt-BR"/>
              </w:rPr>
              <w:t>SQL Server 2008 R2 Enterprise OEM SAL</w:t>
            </w:r>
            <w:r w:rsidRPr="005E4B63">
              <w:rPr>
                <w:rFonts w:eastAsia="SimSun" w:cs="Arial"/>
                <w:lang w:val="pt-BR"/>
              </w:rPr>
              <w:t>，</w:t>
            </w:r>
            <w:r w:rsidRPr="00873CB5">
              <w:rPr>
                <w:rFonts w:eastAsia="SimSun" w:cs="Arial"/>
              </w:rPr>
              <w:t>或</w:t>
            </w:r>
          </w:p>
          <w:p w:rsidR="00925990" w:rsidRPr="00360F74" w:rsidDel="003C1827" w:rsidRDefault="00925990" w:rsidP="00D33C91">
            <w:pPr>
              <w:pStyle w:val="PURBullet-Indented"/>
              <w:tabs>
                <w:tab w:val="left" w:pos="22"/>
              </w:tabs>
              <w:rPr>
                <w:rFonts w:eastAsia="SimSun" w:cs="Arial"/>
                <w:lang w:val="pt-BR" w:eastAsia="ja-JP"/>
              </w:rPr>
            </w:pPr>
            <w:r w:rsidRPr="00360F74">
              <w:rPr>
                <w:rFonts w:eastAsia="SimSun" w:cs="Arial"/>
                <w:lang w:val="pt-BR"/>
              </w:rPr>
              <w:t>Windows Small Business Server 2011 Premium Add-on SAL</w:t>
            </w:r>
            <w:r w:rsidR="00C64029" w:rsidRPr="00360F74">
              <w:rPr>
                <w:rFonts w:eastAsia="SimSun" w:cs="Arial"/>
                <w:lang w:val="pt-BR"/>
              </w:rPr>
              <w:t> </w:t>
            </w:r>
            <w:r w:rsidRPr="00360F74">
              <w:rPr>
                <w:rFonts w:eastAsia="SimSun" w:cs="Arial"/>
                <w:lang w:val="pt-BR"/>
              </w:rPr>
              <w:t>（</w:t>
            </w:r>
            <w:r w:rsidRPr="00873CB5">
              <w:rPr>
                <w:rFonts w:eastAsia="SimSun" w:cs="Arial"/>
              </w:rPr>
              <w:t>适用于访问位于同一</w:t>
            </w:r>
            <w:r w:rsidRPr="00360F74">
              <w:rPr>
                <w:rFonts w:eastAsia="SimSun" w:cs="Arial"/>
                <w:lang w:val="pt-BR"/>
              </w:rPr>
              <w:t xml:space="preserve"> SBS </w:t>
            </w:r>
            <w:r w:rsidRPr="00873CB5">
              <w:rPr>
                <w:rFonts w:eastAsia="SimSun" w:cs="Arial"/>
              </w:rPr>
              <w:t>域中的服务器软件实例的任何用户或设备</w:t>
            </w:r>
            <w:r w:rsidRPr="00360F74">
              <w:rPr>
                <w:rFonts w:eastAsia="SimSun" w:cs="Arial"/>
                <w:lang w:val="pt-BR"/>
              </w:rPr>
              <w:t>）</w:t>
            </w:r>
          </w:p>
          <w:p w:rsidR="00925990" w:rsidRPr="00360F74" w:rsidDel="003C1827" w:rsidRDefault="00925990" w:rsidP="009E3081">
            <w:pPr>
              <w:pStyle w:val="PURBody"/>
              <w:rPr>
                <w:rFonts w:eastAsia="SimSun" w:cs="Arial"/>
                <w:bCs/>
                <w:lang w:val="pt-BR"/>
              </w:rPr>
            </w:pPr>
          </w:p>
        </w:tc>
      </w:tr>
    </w:tbl>
    <w:p w:rsidR="00124F00" w:rsidRPr="00360F74" w:rsidRDefault="00124F00" w:rsidP="00124F00">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val="pt-BR"/>
        </w:rPr>
      </w:pPr>
    </w:p>
    <w:p w:rsidR="00124F00" w:rsidRPr="00360F74" w:rsidRDefault="00124F00" w:rsidP="00124F00">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val="pt-BR"/>
        </w:rPr>
      </w:pPr>
    </w:p>
    <w:p w:rsidR="00124F00" w:rsidRPr="00360F74" w:rsidRDefault="00124F00" w:rsidP="00124F00">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val="pt-BR"/>
        </w:rPr>
      </w:pPr>
    </w:p>
    <w:p w:rsidR="00124F00" w:rsidRPr="00360F74" w:rsidRDefault="00124F00" w:rsidP="00124F00">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val="pt-BR"/>
        </w:rPr>
      </w:pPr>
    </w:p>
    <w:p w:rsidR="00124F00" w:rsidRPr="00360F74" w:rsidRDefault="00124F00" w:rsidP="00124F00">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val="pt-BR"/>
        </w:rPr>
      </w:pPr>
    </w:p>
    <w:p w:rsidR="00531FC6" w:rsidRPr="00360F74" w:rsidDel="003C1827" w:rsidRDefault="00531FC6" w:rsidP="00925990">
      <w:pPr>
        <w:pStyle w:val="PURADDITIONALTERMSHEADERMB"/>
        <w:rPr>
          <w:rFonts w:eastAsia="SimSun" w:cs="Arial"/>
          <w:lang w:val="pt-BR"/>
        </w:rPr>
      </w:pPr>
      <w:r w:rsidRPr="00873CB5">
        <w:rPr>
          <w:rFonts w:eastAsia="SimSun" w:cs="Arial"/>
        </w:rPr>
        <w:lastRenderedPageBreak/>
        <w:t>附加条款</w:t>
      </w:r>
      <w:r w:rsidRPr="00360F74">
        <w:rPr>
          <w:rFonts w:eastAsia="SimSun" w:cs="Arial"/>
          <w:lang w:val="pt-BR"/>
        </w:rPr>
        <w:t>：</w:t>
      </w:r>
    </w:p>
    <w:p w:rsidR="00053B45" w:rsidRPr="00360F74" w:rsidDel="003C1827" w:rsidRDefault="00053B45" w:rsidP="00152647">
      <w:pPr>
        <w:pStyle w:val="PURBody-Indented"/>
        <w:rPr>
          <w:rFonts w:eastAsia="SimSun" w:cs="Arial"/>
          <w:lang w:val="pt-BR" w:eastAsia="ja-JP"/>
        </w:rPr>
      </w:pPr>
      <w:r w:rsidRPr="00873CB5">
        <w:rPr>
          <w:rFonts w:eastAsia="SimSun" w:cs="Arial"/>
        </w:rPr>
        <w:t>运行服务器软件实例的操作系统环境</w:t>
      </w:r>
      <w:r w:rsidRPr="00360F74">
        <w:rPr>
          <w:rFonts w:eastAsia="SimSun" w:cs="Arial"/>
          <w:lang w:val="pt-BR"/>
        </w:rPr>
        <w:t xml:space="preserve"> (OSE) </w:t>
      </w:r>
      <w:r w:rsidRPr="00873CB5">
        <w:rPr>
          <w:rFonts w:eastAsia="SimSun" w:cs="Arial"/>
        </w:rPr>
        <w:t>必须连接到具有以下</w:t>
      </w:r>
      <w:r w:rsidRPr="00360F74">
        <w:rPr>
          <w:rFonts w:eastAsia="SimSun" w:cs="Arial"/>
          <w:lang w:val="pt-BR"/>
        </w:rPr>
        <w:t xml:space="preserve"> Active Directory </w:t>
      </w:r>
      <w:r w:rsidRPr="00873CB5">
        <w:rPr>
          <w:rFonts w:eastAsia="SimSun" w:cs="Arial"/>
        </w:rPr>
        <w:t>配置的域</w:t>
      </w:r>
      <w:r w:rsidRPr="00360F74">
        <w:rPr>
          <w:rFonts w:eastAsia="SimSun" w:cs="Arial"/>
          <w:lang w:val="pt-BR"/>
        </w:rPr>
        <w:t>：</w:t>
      </w:r>
    </w:p>
    <w:p w:rsidR="00053B45" w:rsidRPr="00360F74" w:rsidDel="003C1827" w:rsidRDefault="00053B45" w:rsidP="006B2649">
      <w:pPr>
        <w:pStyle w:val="PURBullet-Indented"/>
        <w:rPr>
          <w:rFonts w:eastAsia="SimSun" w:cs="Arial"/>
          <w:lang w:val="pt-BR" w:eastAsia="ja-JP"/>
        </w:rPr>
      </w:pPr>
      <w:r w:rsidRPr="00873CB5">
        <w:rPr>
          <w:rFonts w:eastAsia="SimSun" w:cs="Arial"/>
        </w:rPr>
        <w:t>域中的单个服务器必须包含所有灵活单主机操作</w:t>
      </w:r>
      <w:r w:rsidRPr="00360F74">
        <w:rPr>
          <w:rFonts w:eastAsia="SimSun" w:cs="Arial"/>
          <w:lang w:val="pt-BR"/>
        </w:rPr>
        <w:t xml:space="preserve"> (FSMO) </w:t>
      </w:r>
      <w:r w:rsidRPr="00873CB5">
        <w:rPr>
          <w:rFonts w:eastAsia="SimSun" w:cs="Arial"/>
        </w:rPr>
        <w:t>角色并且为</w:t>
      </w:r>
      <w:r w:rsidRPr="00360F74">
        <w:rPr>
          <w:rFonts w:eastAsia="SimSun" w:cs="Arial"/>
          <w:lang w:val="pt-BR"/>
        </w:rPr>
        <w:t xml:space="preserve"> Active Directory </w:t>
      </w:r>
      <w:r w:rsidRPr="00873CB5">
        <w:rPr>
          <w:rFonts w:eastAsia="SimSun" w:cs="Arial"/>
        </w:rPr>
        <w:t>林的根</w:t>
      </w:r>
      <w:r w:rsidRPr="00360F74">
        <w:rPr>
          <w:rFonts w:eastAsia="SimSun" w:cs="Arial"/>
          <w:lang w:val="pt-BR"/>
        </w:rPr>
        <w:t>，</w:t>
      </w:r>
    </w:p>
    <w:p w:rsidR="00053B45" w:rsidRPr="00873CB5" w:rsidDel="003C1827" w:rsidRDefault="00053B45" w:rsidP="006B2649">
      <w:pPr>
        <w:pStyle w:val="PURBullet-Indented"/>
        <w:rPr>
          <w:rFonts w:eastAsia="SimSun" w:cs="Arial"/>
          <w:lang w:eastAsia="zh-CN"/>
        </w:rPr>
      </w:pPr>
      <w:r w:rsidRPr="00873CB5">
        <w:rPr>
          <w:rFonts w:eastAsia="SimSun" w:cs="Arial"/>
          <w:lang w:eastAsia="zh-CN"/>
        </w:rPr>
        <w:t>未与任何其他域建立信任关系，且</w:t>
      </w:r>
    </w:p>
    <w:p w:rsidR="00053B45" w:rsidRPr="00873CB5" w:rsidDel="003C1827" w:rsidRDefault="00053B45" w:rsidP="006B2649">
      <w:pPr>
        <w:pStyle w:val="PURBullet-Indented"/>
        <w:rPr>
          <w:rFonts w:eastAsia="SimSun" w:cs="Arial"/>
          <w:lang w:eastAsia="ja-JP"/>
        </w:rPr>
      </w:pPr>
      <w:r w:rsidRPr="00873CB5">
        <w:rPr>
          <w:rFonts w:eastAsia="SimSun" w:cs="Arial"/>
        </w:rPr>
        <w:t>没有子域</w:t>
      </w:r>
    </w:p>
    <w:p w:rsidR="00053B45" w:rsidRPr="00873CB5" w:rsidDel="003C1827" w:rsidRDefault="00053B45" w:rsidP="00152647">
      <w:pPr>
        <w:pStyle w:val="PURBody-Indented"/>
        <w:rPr>
          <w:rFonts w:eastAsia="SimSun" w:cs="Arial"/>
          <w:lang w:eastAsia="zh-CN"/>
        </w:rPr>
      </w:pPr>
      <w:r w:rsidRPr="00873CB5">
        <w:rPr>
          <w:rFonts w:eastAsia="SimSun" w:cs="Arial"/>
          <w:lang w:eastAsia="zh-CN"/>
        </w:rPr>
        <w:t>您不得运行单独许可的服务器软件的实例，也不得以其他方式同时在同一域的其他操作系统环境</w:t>
      </w:r>
      <w:r w:rsidRPr="00873CB5">
        <w:rPr>
          <w:rFonts w:eastAsia="SimSun" w:cs="Arial"/>
          <w:lang w:eastAsia="zh-CN"/>
        </w:rPr>
        <w:t xml:space="preserve"> (OSE) </w:t>
      </w:r>
      <w:r w:rsidRPr="00873CB5">
        <w:rPr>
          <w:rFonts w:eastAsia="SimSun" w:cs="Arial"/>
          <w:lang w:eastAsia="zh-CN"/>
        </w:rPr>
        <w:t>中运行该服务器软件的实例。域中分配了</w:t>
      </w:r>
      <w:r w:rsidRPr="00873CB5">
        <w:rPr>
          <w:rFonts w:eastAsia="SimSun" w:cs="Arial"/>
          <w:lang w:eastAsia="zh-CN"/>
        </w:rPr>
        <w:t xml:space="preserve"> SAL </w:t>
      </w:r>
      <w:r w:rsidRPr="00873CB5">
        <w:rPr>
          <w:rFonts w:eastAsia="SimSun" w:cs="Arial"/>
          <w:lang w:eastAsia="zh-CN"/>
        </w:rPr>
        <w:t>的用户和设备的总数不得超过</w:t>
      </w:r>
      <w:r w:rsidRPr="00873CB5">
        <w:rPr>
          <w:rFonts w:eastAsia="SimSun" w:cs="Arial"/>
          <w:lang w:eastAsia="zh-CN"/>
        </w:rPr>
        <w:t xml:space="preserve"> 75 </w:t>
      </w:r>
      <w:r w:rsidRPr="00873CB5">
        <w:rPr>
          <w:rFonts w:eastAsia="SimSun" w:cs="Arial"/>
          <w:lang w:eastAsia="zh-CN"/>
        </w:rPr>
        <w:t>个。</w:t>
      </w:r>
    </w:p>
    <w:p w:rsidR="00091B14" w:rsidRPr="00873CB5" w:rsidDel="003C1827" w:rsidRDefault="00091B14" w:rsidP="00091B14">
      <w:pPr>
        <w:pStyle w:val="PURBlueStrong-Indented"/>
        <w:rPr>
          <w:rFonts w:eastAsia="SimSun" w:cs="Arial"/>
          <w:lang w:eastAsia="zh-CN"/>
        </w:rPr>
      </w:pPr>
      <w:r w:rsidRPr="00873CB5">
        <w:rPr>
          <w:rFonts w:eastAsia="SimSun" w:cs="Arial"/>
          <w:lang w:eastAsia="zh-CN"/>
        </w:rPr>
        <w:t xml:space="preserve">.NET Framework </w:t>
      </w:r>
      <w:r w:rsidRPr="00873CB5">
        <w:rPr>
          <w:rFonts w:eastAsia="SimSun" w:cs="Arial"/>
          <w:lang w:eastAsia="zh-CN"/>
        </w:rPr>
        <w:t>软件</w:t>
      </w:r>
    </w:p>
    <w:p w:rsidR="00091B14" w:rsidRPr="00873CB5" w:rsidDel="003C1827" w:rsidRDefault="00091B14" w:rsidP="00091B14">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 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997CF3" w:rsidRPr="00873CB5" w:rsidDel="003C1827" w:rsidRDefault="0099372B" w:rsidP="00997CF3">
      <w:pPr>
        <w:pStyle w:val="PURBreadcrumb"/>
        <w:rPr>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lang w:eastAsia="zh-CN"/>
        </w:rPr>
      </w:pPr>
      <w:bookmarkStart w:id="481" w:name="_Toc299519142"/>
      <w:bookmarkStart w:id="482" w:name="_Toc299531574"/>
      <w:bookmarkStart w:id="483" w:name="_Toc299531898"/>
      <w:bookmarkStart w:id="484" w:name="_Toc299957181"/>
      <w:bookmarkStart w:id="485" w:name="_Toc317072183"/>
      <w:bookmarkStart w:id="486" w:name="_Toc317160753"/>
      <w:r w:rsidRPr="00873CB5">
        <w:rPr>
          <w:rFonts w:eastAsia="SimSun" w:cs="Arial"/>
          <w:lang w:eastAsia="zh-CN"/>
        </w:rPr>
        <w:t>SQL Server 2012 Standard</w:t>
      </w:r>
      <w:bookmarkEnd w:id="481"/>
      <w:bookmarkEnd w:id="482"/>
      <w:bookmarkEnd w:id="483"/>
      <w:bookmarkEnd w:id="484"/>
      <w:bookmarkEnd w:id="485"/>
      <w:bookmarkEnd w:id="486"/>
      <w:r w:rsidR="00803447" w:rsidRPr="00873CB5">
        <w:rPr>
          <w:rFonts w:eastAsia="SimSun" w:cs="Arial"/>
        </w:rPr>
        <w:fldChar w:fldCharType="begin"/>
      </w:r>
      <w:r w:rsidRPr="00873CB5">
        <w:rPr>
          <w:rFonts w:eastAsia="SimSun" w:cs="Arial"/>
          <w:lang w:eastAsia="zh-CN"/>
        </w:rPr>
        <w:instrText xml:space="preserve">XE "SQL Server </w:instrText>
      </w:r>
      <w:r w:rsidR="007C5784">
        <w:rPr>
          <w:rFonts w:eastAsia="SimSun" w:cs="Arial"/>
          <w:lang w:eastAsia="zh-CN"/>
        </w:rPr>
        <w:instrText>2012</w:instrText>
      </w:r>
      <w:r w:rsidRPr="00873CB5">
        <w:rPr>
          <w:rFonts w:eastAsia="SimSun" w:cs="Arial"/>
          <w:lang w:eastAsia="zh-CN"/>
        </w:rPr>
        <w:instrText xml:space="preserve"> Standard"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873CB5" w:rsidTr="009F774B">
        <w:tc>
          <w:tcPr>
            <w:tcW w:w="2477" w:type="pct"/>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tcBorders>
              <w:top w:val="single" w:sz="4" w:space="0" w:color="auto"/>
              <w:bottom w:val="nil"/>
            </w:tcBorders>
          </w:tcPr>
          <w:p w:rsidR="00831C1F" w:rsidRPr="00873CB5" w:rsidRDefault="004F154D" w:rsidP="00831C1F">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自动更新</w:t>
            </w:r>
            <w:r w:rsidRPr="00873CB5">
              <w:rPr>
                <w:rFonts w:ascii="Arial" w:eastAsia="SimSun" w:hAnsi="Arial" w:cs="Arial"/>
                <w:lang w:eastAsia="zh-CN"/>
              </w:rPr>
              <w:t>（请参阅附录</w:t>
            </w:r>
            <w:r w:rsidRPr="00873CB5">
              <w:rPr>
                <w:rFonts w:ascii="Arial" w:eastAsia="SimSun" w:hAnsi="Arial" w:cs="Arial"/>
                <w:lang w:eastAsia="zh-CN"/>
              </w:rPr>
              <w:t xml:space="preserve"> </w:t>
            </w:r>
            <w:r w:rsidRPr="00A00452">
              <w:rPr>
                <w:rFonts w:eastAsia="SimSun" w:cs="Arial"/>
                <w:lang w:eastAsia="zh-CN"/>
              </w:rPr>
              <w:t>2</w:t>
            </w:r>
            <w:r w:rsidRPr="00873CB5">
              <w:rPr>
                <w:rFonts w:ascii="Arial" w:eastAsia="SimSun" w:hAnsi="Arial" w:cs="Arial"/>
                <w:lang w:eastAsia="zh-CN"/>
              </w:rPr>
              <w:t>）</w:t>
            </w:r>
          </w:p>
        </w:tc>
      </w:tr>
      <w:tr w:rsidR="009A4C7C" w:rsidRPr="00873CB5" w:rsidTr="009F774B">
        <w:tc>
          <w:tcPr>
            <w:tcW w:w="2477" w:type="pct"/>
            <w:tcBorders>
              <w:top w:val="nil"/>
            </w:tcBorders>
          </w:tcPr>
          <w:p w:rsidR="009A4C7C" w:rsidRPr="00873CB5" w:rsidRDefault="009A4C7C"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tcBorders>
              <w:top w:val="nil"/>
            </w:tcBorders>
          </w:tcPr>
          <w:p w:rsidR="009A4C7C" w:rsidRPr="00873CB5" w:rsidRDefault="009A4C7C" w:rsidP="009A4C7C">
            <w:pPr>
              <w:pStyle w:val="PURLMSH"/>
              <w:rPr>
                <w:rFonts w:ascii="Arial" w:eastAsia="SimSun" w:hAnsi="Arial" w:cs="Arial"/>
                <w:lang w:eastAsia="zh-CN"/>
              </w:rPr>
            </w:pPr>
          </w:p>
        </w:tc>
      </w:tr>
      <w:tr w:rsidR="009A4C7C" w:rsidRPr="00873CB5"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3025FD" w:rsidRPr="00873CB5" w:rsidTr="005C628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rsidR="003025FD" w:rsidRPr="00873CB5" w:rsidRDefault="003025FD" w:rsidP="009A4C7C">
            <w:pPr>
              <w:pStyle w:val="PURBody"/>
              <w:rPr>
                <w:rFonts w:eastAsia="SimSun" w:cs="Arial"/>
                <w:i/>
              </w:rPr>
            </w:pPr>
            <w:r w:rsidRPr="00873CB5">
              <w:rPr>
                <w:rFonts w:eastAsia="SimSun" w:cs="Arial"/>
                <w:b/>
              </w:rPr>
              <w:t>您需要：</w:t>
            </w:r>
          </w:p>
          <w:p w:rsidR="009F3973" w:rsidRPr="005E4B63" w:rsidRDefault="009F3973" w:rsidP="006B2649">
            <w:pPr>
              <w:pStyle w:val="PURBullet-Indented"/>
              <w:rPr>
                <w:rFonts w:eastAsia="SimSun" w:cs="Arial"/>
                <w:i/>
                <w:lang w:val="nb-NO"/>
              </w:rPr>
            </w:pPr>
            <w:r w:rsidRPr="005E4B63">
              <w:rPr>
                <w:rFonts w:eastAsia="SimSun" w:cs="Arial"/>
                <w:lang w:val="nb-NO"/>
              </w:rPr>
              <w:t>SQL Server 2012 Standard SAL</w:t>
            </w:r>
            <w:r w:rsidRPr="005E4B63">
              <w:rPr>
                <w:rFonts w:eastAsia="SimSun" w:cs="Arial"/>
                <w:lang w:val="nb-NO"/>
              </w:rPr>
              <w:t>，</w:t>
            </w:r>
            <w:r w:rsidRPr="00873CB5">
              <w:rPr>
                <w:rFonts w:eastAsia="SimSun" w:cs="Arial"/>
                <w:b/>
              </w:rPr>
              <w:t>或</w:t>
            </w:r>
          </w:p>
          <w:p w:rsidR="003025FD" w:rsidRPr="00873CB5" w:rsidRDefault="009F3973" w:rsidP="006B2649">
            <w:pPr>
              <w:pStyle w:val="PURBullet-Indented"/>
              <w:rPr>
                <w:rFonts w:eastAsia="SimSun" w:cs="Arial"/>
              </w:rPr>
            </w:pPr>
            <w:r w:rsidRPr="00873CB5">
              <w:rPr>
                <w:rFonts w:eastAsia="SimSun" w:cs="Arial"/>
              </w:rPr>
              <w:t>SQL Server 2012 Business Intelligence SAL</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091B14" w:rsidRPr="00873CB5" w:rsidRDefault="00091B14" w:rsidP="00D62BE8">
      <w:pPr>
        <w:pStyle w:val="PURBlueStrong-Indented"/>
        <w:tabs>
          <w:tab w:val="left" w:pos="9373"/>
        </w:tabs>
        <w:rPr>
          <w:rFonts w:eastAsia="SimSun" w:cs="Arial"/>
        </w:rPr>
      </w:pPr>
      <w:r w:rsidRPr="00873CB5">
        <w:rPr>
          <w:rFonts w:eastAsia="SimSun" w:cs="Arial"/>
        </w:rPr>
        <w:t xml:space="preserve">.NET Framework </w:t>
      </w:r>
      <w:r w:rsidRPr="00873CB5">
        <w:rPr>
          <w:rFonts w:eastAsia="SimSun" w:cs="Arial"/>
        </w:rPr>
        <w:t>软件</w:t>
      </w:r>
      <w:r w:rsidRPr="00873CB5">
        <w:rPr>
          <w:rFonts w:eastAsia="SimSun" w:cs="Arial"/>
        </w:rPr>
        <w:tab/>
      </w:r>
    </w:p>
    <w:p w:rsidR="00091B14" w:rsidRPr="00873CB5" w:rsidRDefault="00091B14" w:rsidP="00091B14">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 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9A4C7C" w:rsidRPr="00873CB5" w:rsidRDefault="0099372B" w:rsidP="009A4C7C">
      <w:pPr>
        <w:pStyle w:val="PURBreadcrumb"/>
        <w:rPr>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E669F1" w:rsidRPr="00873CB5" w:rsidRDefault="00E669F1" w:rsidP="00E669F1">
      <w:pPr>
        <w:pStyle w:val="PURProductName"/>
        <w:rPr>
          <w:rFonts w:eastAsia="SimSun" w:cs="Arial"/>
        </w:rPr>
      </w:pPr>
      <w:bookmarkStart w:id="487" w:name="_Toc317072184"/>
      <w:bookmarkStart w:id="488" w:name="_Toc317160754"/>
      <w:bookmarkStart w:id="489" w:name="_Toc297828757"/>
      <w:bookmarkStart w:id="490" w:name="_Toc297883512"/>
      <w:bookmarkStart w:id="491" w:name="_Toc299519143"/>
      <w:bookmarkStart w:id="492" w:name="_Toc299531575"/>
      <w:bookmarkStart w:id="493" w:name="_Toc299531899"/>
      <w:bookmarkStart w:id="494" w:name="_Toc299957182"/>
      <w:r w:rsidRPr="00873CB5">
        <w:rPr>
          <w:rFonts w:eastAsia="SimSun" w:cs="Arial"/>
        </w:rPr>
        <w:t>SQL Server 2012 Business Intelligence</w:t>
      </w:r>
      <w:bookmarkEnd w:id="487"/>
      <w:bookmarkEnd w:id="488"/>
      <w:r w:rsidR="00803447" w:rsidRPr="00873CB5">
        <w:rPr>
          <w:rFonts w:eastAsia="SimSun" w:cs="Arial"/>
        </w:rPr>
        <w:fldChar w:fldCharType="begin"/>
      </w:r>
      <w:r w:rsidRPr="00873CB5">
        <w:rPr>
          <w:rFonts w:eastAsia="SimSun" w:cs="Arial"/>
        </w:rPr>
        <w:instrText xml:space="preserve">XE "SQL Server 2008 R2 Standard" </w:instrText>
      </w:r>
      <w:r w:rsidR="00803447" w:rsidRPr="00873CB5">
        <w:rPr>
          <w:rFonts w:eastAsia="SimSun" w:cs="Arial"/>
        </w:rPr>
        <w:fldChar w:fldCharType="end"/>
      </w:r>
    </w:p>
    <w:p w:rsidR="00E669F1" w:rsidRPr="00873CB5" w:rsidRDefault="00E669F1" w:rsidP="00E669F1">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873CB5" w:rsidTr="00230F33">
        <w:tc>
          <w:tcPr>
            <w:tcW w:w="2477" w:type="pct"/>
            <w:tcBorders>
              <w:top w:val="single" w:sz="4" w:space="0" w:color="auto"/>
              <w:bottom w:val="nil"/>
            </w:tcBorders>
          </w:tcPr>
          <w:p w:rsidR="00E669F1" w:rsidRPr="00873CB5" w:rsidRDefault="00E669F1" w:rsidP="00230F33">
            <w:pPr>
              <w:pStyle w:val="PURLMSH"/>
              <w:rPr>
                <w:rFonts w:ascii="Arial" w:eastAsia="SimSun" w:hAnsi="Arial" w:cs="Arial"/>
                <w:lang w:eastAsia="zh-CN"/>
              </w:rPr>
            </w:pPr>
            <w:r w:rsidRPr="00A00452">
              <w:rPr>
                <w:rFonts w:eastAsia="SimSun"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tcBorders>
              <w:top w:val="single" w:sz="4" w:space="0" w:color="auto"/>
              <w:bottom w:val="nil"/>
            </w:tcBorders>
          </w:tcPr>
          <w:p w:rsidR="00E669F1" w:rsidRPr="00873CB5" w:rsidRDefault="00E669F1" w:rsidP="00230F33">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自动更新</w:t>
            </w:r>
            <w:r w:rsidRPr="00873CB5">
              <w:rPr>
                <w:rFonts w:ascii="Arial" w:eastAsia="SimSun" w:hAnsi="Arial" w:cs="Arial"/>
                <w:lang w:eastAsia="zh-CN"/>
              </w:rPr>
              <w:t>（请参阅附录</w:t>
            </w:r>
            <w:r w:rsidRPr="00873CB5">
              <w:rPr>
                <w:rFonts w:ascii="Arial" w:eastAsia="SimSun" w:hAnsi="Arial" w:cs="Arial"/>
                <w:lang w:eastAsia="zh-CN"/>
              </w:rPr>
              <w:t xml:space="preserve"> </w:t>
            </w:r>
            <w:r w:rsidRPr="00A00452">
              <w:rPr>
                <w:rFonts w:eastAsia="SimSun" w:cs="Arial"/>
                <w:lang w:eastAsia="zh-CN"/>
              </w:rPr>
              <w:t>2</w:t>
            </w:r>
            <w:r w:rsidRPr="00873CB5">
              <w:rPr>
                <w:rFonts w:ascii="Arial" w:eastAsia="SimSun" w:hAnsi="Arial" w:cs="Arial"/>
                <w:lang w:eastAsia="zh-CN"/>
              </w:rPr>
              <w:t>）</w:t>
            </w:r>
          </w:p>
        </w:tc>
      </w:tr>
      <w:tr w:rsidR="00E669F1" w:rsidRPr="00873CB5" w:rsidTr="00230F33">
        <w:tc>
          <w:tcPr>
            <w:tcW w:w="2477" w:type="pct"/>
            <w:tcBorders>
              <w:top w:val="nil"/>
            </w:tcBorders>
          </w:tcPr>
          <w:p w:rsidR="00E669F1" w:rsidRPr="00873CB5" w:rsidRDefault="00E669F1" w:rsidP="00230F33">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tcBorders>
              <w:top w:val="nil"/>
            </w:tcBorders>
          </w:tcPr>
          <w:p w:rsidR="00E669F1" w:rsidRPr="00873CB5" w:rsidRDefault="00E669F1" w:rsidP="00230F33">
            <w:pPr>
              <w:pStyle w:val="PURLMSH"/>
              <w:rPr>
                <w:rFonts w:ascii="Arial" w:eastAsia="SimSun" w:hAnsi="Arial" w:cs="Arial"/>
                <w:lang w:eastAsia="zh-CN"/>
              </w:rPr>
            </w:pPr>
          </w:p>
        </w:tc>
      </w:tr>
      <w:tr w:rsidR="00E669F1" w:rsidRPr="00873CB5"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E669F1" w:rsidRPr="00873CB5" w:rsidRDefault="00E669F1" w:rsidP="00230F33">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E669F1" w:rsidRPr="00873CB5"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rsidR="00E669F1" w:rsidRPr="00873CB5" w:rsidRDefault="00E669F1" w:rsidP="00230F33">
            <w:pPr>
              <w:pStyle w:val="PURBody"/>
              <w:rPr>
                <w:rFonts w:eastAsia="SimSun" w:cs="Arial"/>
                <w:i/>
              </w:rPr>
            </w:pPr>
            <w:r w:rsidRPr="00873CB5">
              <w:rPr>
                <w:rFonts w:eastAsia="SimSun" w:cs="Arial"/>
                <w:b/>
              </w:rPr>
              <w:t>您需要：</w:t>
            </w:r>
          </w:p>
          <w:p w:rsidR="00E669F1" w:rsidRPr="00873CB5" w:rsidRDefault="00E669F1" w:rsidP="000037D6">
            <w:pPr>
              <w:pStyle w:val="PURBullet-Indented"/>
              <w:rPr>
                <w:rFonts w:eastAsia="SimSun" w:cs="Arial"/>
              </w:rPr>
            </w:pPr>
            <w:r w:rsidRPr="00873CB5">
              <w:rPr>
                <w:rFonts w:eastAsia="SimSun" w:cs="Arial"/>
              </w:rPr>
              <w:t>SQL Server 2012 Business Intelligence SAL</w:t>
            </w:r>
          </w:p>
        </w:tc>
      </w:tr>
    </w:tbl>
    <w:p w:rsidR="00E669F1" w:rsidRPr="00873CB5" w:rsidRDefault="00E669F1" w:rsidP="00E669F1">
      <w:pPr>
        <w:pStyle w:val="PURADDITIONALTERMSHEADERMB"/>
        <w:rPr>
          <w:rFonts w:eastAsia="SimSun" w:cs="Arial"/>
        </w:rPr>
      </w:pPr>
      <w:r w:rsidRPr="00873CB5">
        <w:rPr>
          <w:rFonts w:eastAsia="SimSun" w:cs="Arial"/>
        </w:rPr>
        <w:t>附加条款：</w:t>
      </w:r>
    </w:p>
    <w:p w:rsidR="00E669F1" w:rsidRPr="00873CB5" w:rsidRDefault="00E669F1" w:rsidP="00E669F1">
      <w:pPr>
        <w:pStyle w:val="PURBlueStrong-Indented"/>
        <w:tabs>
          <w:tab w:val="left" w:pos="9373"/>
        </w:tabs>
        <w:rPr>
          <w:rFonts w:eastAsia="SimSun" w:cs="Arial"/>
        </w:rPr>
      </w:pPr>
      <w:r w:rsidRPr="00873CB5">
        <w:rPr>
          <w:rFonts w:eastAsia="SimSun" w:cs="Arial"/>
        </w:rPr>
        <w:t xml:space="preserve">.NET Framework </w:t>
      </w:r>
      <w:r w:rsidRPr="00873CB5">
        <w:rPr>
          <w:rFonts w:eastAsia="SimSun" w:cs="Arial"/>
        </w:rPr>
        <w:t>软件</w:t>
      </w:r>
      <w:r w:rsidRPr="00873CB5">
        <w:rPr>
          <w:rFonts w:eastAsia="SimSun" w:cs="Arial"/>
        </w:rPr>
        <w:tab/>
      </w:r>
    </w:p>
    <w:p w:rsidR="00230F33" w:rsidRPr="00873CB5" w:rsidRDefault="00230F33" w:rsidP="00DE3E33">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DE3E33">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230F33" w:rsidRPr="00873CB5" w:rsidRDefault="0099372B" w:rsidP="00230F33">
      <w:pPr>
        <w:pStyle w:val="PURBreadcrumb"/>
        <w:rPr>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E669F1" w:rsidRPr="00873CB5" w:rsidRDefault="00E669F1" w:rsidP="00F54BB7">
      <w:pPr>
        <w:pStyle w:val="PURProductName"/>
        <w:keepNext w:val="0"/>
        <w:keepLines w:val="0"/>
        <w:pBdr>
          <w:bottom w:val="none" w:sz="0" w:space="0" w:color="auto"/>
        </w:pBdr>
        <w:spacing w:before="0"/>
        <w:rPr>
          <w:rFonts w:eastAsia="SimSun" w:cs="Arial"/>
          <w:lang w:eastAsia="zh-CN"/>
        </w:rPr>
      </w:pPr>
    </w:p>
    <w:p w:rsidR="00531FC6" w:rsidRPr="00873CB5" w:rsidRDefault="00531FC6" w:rsidP="00D47112">
      <w:pPr>
        <w:pStyle w:val="PURProductName"/>
        <w:rPr>
          <w:rFonts w:eastAsia="SimSun" w:cs="Arial"/>
          <w:lang w:eastAsia="zh-CN"/>
        </w:rPr>
      </w:pPr>
      <w:bookmarkStart w:id="495" w:name="_Toc317072185"/>
      <w:bookmarkStart w:id="496" w:name="_Toc317160755"/>
      <w:r w:rsidRPr="00873CB5">
        <w:rPr>
          <w:rFonts w:eastAsia="SimSun" w:cs="Arial"/>
          <w:lang w:eastAsia="zh-CN"/>
        </w:rPr>
        <w:lastRenderedPageBreak/>
        <w:t>SQL Server 2008 R2 Workgroup</w:t>
      </w:r>
      <w:bookmarkEnd w:id="489"/>
      <w:bookmarkEnd w:id="490"/>
      <w:bookmarkEnd w:id="491"/>
      <w:bookmarkEnd w:id="492"/>
      <w:bookmarkEnd w:id="493"/>
      <w:bookmarkEnd w:id="494"/>
      <w:bookmarkEnd w:id="495"/>
      <w:bookmarkEnd w:id="496"/>
      <w:r w:rsidR="00803447" w:rsidRPr="00873CB5">
        <w:rPr>
          <w:rFonts w:eastAsia="SimSun" w:cs="Arial"/>
        </w:rPr>
        <w:fldChar w:fldCharType="begin"/>
      </w:r>
      <w:r w:rsidRPr="00873CB5">
        <w:rPr>
          <w:rFonts w:eastAsia="SimSun" w:cs="Arial"/>
          <w:lang w:eastAsia="zh-CN"/>
        </w:rPr>
        <w:instrText xml:space="preserve">XE "SQL Server 2008 R2 Workgroup" </w:instrText>
      </w:r>
      <w:r w:rsidR="00803447" w:rsidRPr="00873CB5">
        <w:rPr>
          <w:rFonts w:eastAsia="SimSun" w:cs="Arial"/>
        </w:rPr>
        <w:fldChar w:fldCharType="end"/>
      </w:r>
    </w:p>
    <w:p w:rsidR="00531FC6" w:rsidRPr="00873CB5" w:rsidRDefault="00531FC6" w:rsidP="00531FC6">
      <w:pPr>
        <w:spacing w:line="240" w:lineRule="exact"/>
        <w:rPr>
          <w:rFonts w:eastAsia="SimSun" w:cs="Arial"/>
          <w:color w:val="auto"/>
          <w:spacing w:val="-2"/>
          <w:sz w:val="12"/>
          <w:lang w:eastAsia="zh-CN"/>
        </w:rPr>
      </w:pPr>
      <w:r w:rsidRPr="00873CB5">
        <w:rPr>
          <w:rFonts w:eastAsia="SimSun" w:cs="Arial"/>
          <w:color w:val="auto"/>
          <w:spacing w:val="-2"/>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5414"/>
        <w:gridCol w:w="5515"/>
      </w:tblGrid>
      <w:tr w:rsidR="00531FC6" w:rsidRPr="00873CB5" w:rsidTr="009641B3">
        <w:tc>
          <w:tcPr>
            <w:tcW w:w="2477" w:type="pct"/>
            <w:tcBorders>
              <w:top w:val="single" w:sz="4" w:space="0" w:color="auto"/>
              <w:bottom w:val="nil"/>
            </w:tcBorders>
          </w:tcPr>
          <w:p w:rsidR="00531FC6" w:rsidRPr="00873CB5" w:rsidRDefault="00531FC6" w:rsidP="00531FC6">
            <w:pPr>
              <w:spacing w:after="0"/>
              <w:rPr>
                <w:rFonts w:eastAsia="SimSun" w:cs="Arial"/>
                <w:color w:val="404040" w:themeColor="text1" w:themeTint="BF"/>
                <w:sz w:val="18"/>
                <w:lang w:eastAsia="zh-CN"/>
              </w:rPr>
            </w:pPr>
            <w:r w:rsidRPr="00A00452">
              <w:rPr>
                <w:rFonts w:ascii="Arial Narrow" w:eastAsia="SimSun" w:hAnsi="Arial Narrow" w:cs="Arial"/>
                <w:color w:val="404040" w:themeColor="text1" w:themeTint="BF"/>
                <w:sz w:val="18"/>
                <w:lang w:eastAsia="zh-CN"/>
              </w:rPr>
              <w:t>SAL</w:t>
            </w:r>
            <w:r w:rsidRPr="00873CB5">
              <w:rPr>
                <w:rFonts w:eastAsia="SimSun" w:cs="Arial"/>
                <w:color w:val="404040" w:themeColor="text1" w:themeTint="BF"/>
                <w:sz w:val="18"/>
                <w:lang w:eastAsia="zh-CN"/>
              </w:rPr>
              <w:t xml:space="preserve"> </w:t>
            </w:r>
            <w:r w:rsidRPr="00873CB5">
              <w:rPr>
                <w:rFonts w:eastAsia="SimSun" w:cs="Arial"/>
                <w:color w:val="404040" w:themeColor="text1" w:themeTint="BF"/>
                <w:sz w:val="18"/>
                <w:lang w:eastAsia="zh-CN"/>
              </w:rPr>
              <w:t>一般条款的适用部分：</w:t>
            </w:r>
            <w:hyperlink w:anchor="SALTerms_Server" w:history="1">
              <w:r w:rsidRPr="00873CB5">
                <w:rPr>
                  <w:rFonts w:eastAsia="SimSun" w:cs="Arial"/>
                  <w:color w:val="00467F"/>
                  <w:sz w:val="18"/>
                  <w:u w:val="single"/>
                  <w:lang w:eastAsia="zh-CN"/>
                </w:rPr>
                <w:t>服务器软件</w:t>
              </w:r>
            </w:hyperlink>
          </w:p>
        </w:tc>
        <w:tc>
          <w:tcPr>
            <w:tcW w:w="2523" w:type="pct"/>
            <w:tcBorders>
              <w:top w:val="single" w:sz="4" w:space="0" w:color="auto"/>
              <w:bottom w:val="nil"/>
            </w:tcBorders>
          </w:tcPr>
          <w:p w:rsidR="00531FC6" w:rsidRPr="00873CB5" w:rsidRDefault="00531FC6" w:rsidP="00531FC6">
            <w:pPr>
              <w:spacing w:after="0"/>
              <w:rPr>
                <w:rFonts w:eastAsia="SimSun" w:cs="Arial"/>
                <w:color w:val="404040" w:themeColor="text1" w:themeTint="BF"/>
                <w:sz w:val="18"/>
              </w:rPr>
            </w:pPr>
            <w:r w:rsidRPr="00873CB5">
              <w:rPr>
                <w:rFonts w:eastAsia="SimSun" w:cs="Arial"/>
                <w:color w:val="404040" w:themeColor="text1" w:themeTint="BF"/>
                <w:sz w:val="18"/>
              </w:rPr>
              <w:t>请参阅适用声明：</w:t>
            </w:r>
            <w:r w:rsidRPr="00873CB5">
              <w:rPr>
                <w:rFonts w:eastAsia="SimSun" w:cs="Arial"/>
                <w:b/>
                <w:color w:val="404040" w:themeColor="text1" w:themeTint="BF"/>
                <w:sz w:val="18"/>
              </w:rPr>
              <w:t>否</w:t>
            </w:r>
          </w:p>
        </w:tc>
      </w:tr>
      <w:tr w:rsidR="00531FC6" w:rsidRPr="00873CB5" w:rsidTr="009641B3">
        <w:tc>
          <w:tcPr>
            <w:tcW w:w="2477" w:type="pct"/>
            <w:tcBorders>
              <w:top w:val="nil"/>
            </w:tcBorders>
          </w:tcPr>
          <w:p w:rsidR="00531FC6" w:rsidRPr="00873CB5" w:rsidRDefault="00531FC6" w:rsidP="00531FC6">
            <w:pPr>
              <w:spacing w:after="0"/>
              <w:rPr>
                <w:rFonts w:eastAsia="SimSun" w:cs="Arial"/>
                <w:color w:val="404040" w:themeColor="text1" w:themeTint="BF"/>
                <w:sz w:val="18"/>
                <w:lang w:eastAsia="zh-CN"/>
              </w:rPr>
            </w:pPr>
            <w:r w:rsidRPr="00873CB5">
              <w:rPr>
                <w:rFonts w:eastAsia="SimSun" w:cs="Arial"/>
                <w:color w:val="404040" w:themeColor="text1" w:themeTint="BF"/>
                <w:sz w:val="18"/>
                <w:lang w:eastAsia="zh-CN"/>
              </w:rPr>
              <w:t>客户端</w:t>
            </w:r>
            <w:r w:rsidRPr="00873CB5">
              <w:rPr>
                <w:rFonts w:eastAsia="SimSun" w:cs="Arial"/>
                <w:color w:val="404040" w:themeColor="text1" w:themeTint="BF"/>
                <w:sz w:val="18"/>
                <w:lang w:eastAsia="zh-CN"/>
              </w:rPr>
              <w:t>/</w:t>
            </w:r>
            <w:r w:rsidRPr="00873CB5">
              <w:rPr>
                <w:rFonts w:eastAsia="SimSun" w:cs="Arial"/>
                <w:color w:val="404040" w:themeColor="text1" w:themeTint="BF"/>
                <w:sz w:val="18"/>
                <w:lang w:eastAsia="zh-CN"/>
              </w:rPr>
              <w:t>附加软件：</w:t>
            </w:r>
            <w:r w:rsidRPr="00873CB5">
              <w:rPr>
                <w:rFonts w:eastAsia="SimSun" w:cs="Arial"/>
                <w:b/>
                <w:color w:val="404040" w:themeColor="text1" w:themeTint="BF"/>
                <w:sz w:val="18"/>
                <w:lang w:eastAsia="zh-CN"/>
              </w:rPr>
              <w:t>是</w:t>
            </w:r>
            <w:r w:rsidRPr="00873CB5">
              <w:rPr>
                <w:rFonts w:eastAsia="SimSun" w:cs="Arial"/>
                <w:i/>
                <w:color w:val="404040" w:themeColor="text1" w:themeTint="BF"/>
                <w:sz w:val="18"/>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 w:val="18"/>
                        <w:szCs w:val="18"/>
                        <w:lang w:eastAsia="zh-CN"/>
                      </w:rPr>
                      <w:t>附录</w:t>
                    </w:r>
                    <w:r w:rsidR="00AE023A" w:rsidRPr="00634D10">
                      <w:rPr>
                        <w:rStyle w:val="Hyperlink"/>
                        <w:rFonts w:eastAsia="SimSun" w:cs="Arial"/>
                        <w:i/>
                        <w:iCs/>
                        <w:sz w:val="18"/>
                        <w:szCs w:val="18"/>
                        <w:lang w:eastAsia="zh-CN"/>
                      </w:rPr>
                      <w:t xml:space="preserve"> 1</w:t>
                    </w:r>
                  </w:hyperlink>
                </w:hyperlink>
              </w:hyperlink>
            </w:hyperlink>
            <w:r w:rsidRPr="00873CB5">
              <w:rPr>
                <w:rFonts w:eastAsia="SimSun" w:cs="Arial"/>
                <w:i/>
                <w:color w:val="404040" w:themeColor="text1" w:themeTint="BF"/>
                <w:sz w:val="18"/>
                <w:lang w:eastAsia="zh-CN"/>
              </w:rPr>
              <w:t>）</w:t>
            </w:r>
          </w:p>
        </w:tc>
        <w:tc>
          <w:tcPr>
            <w:tcW w:w="2523" w:type="pct"/>
            <w:tcBorders>
              <w:top w:val="nil"/>
            </w:tcBorders>
          </w:tcPr>
          <w:p w:rsidR="00531FC6" w:rsidRPr="00873CB5" w:rsidRDefault="00531FC6" w:rsidP="00531FC6">
            <w:pPr>
              <w:spacing w:after="0"/>
              <w:rPr>
                <w:rFonts w:eastAsia="SimSun" w:cs="Arial"/>
                <w:color w:val="404040" w:themeColor="text1" w:themeTint="BF"/>
                <w:sz w:val="18"/>
                <w:lang w:eastAsia="zh-CN"/>
              </w:rPr>
            </w:pPr>
          </w:p>
        </w:tc>
      </w:tr>
      <w:tr w:rsidR="00531FC6" w:rsidRPr="00873CB5" w:rsidTr="009641B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31FC6" w:rsidRPr="00873CB5" w:rsidRDefault="00531FC6" w:rsidP="00531FC6">
            <w:pPr>
              <w:keepNext/>
              <w:keepLines/>
              <w:spacing w:after="0"/>
              <w:rPr>
                <w:rFonts w:eastAsia="SimSun" w:cs="Arial"/>
                <w:b/>
                <w:color w:val="404040" w:themeColor="text1" w:themeTint="BF"/>
                <w:sz w:val="18"/>
              </w:rPr>
            </w:pPr>
            <w:r w:rsidRPr="00873CB5">
              <w:rPr>
                <w:rFonts w:eastAsia="SimSun" w:cs="Arial"/>
                <w:b/>
                <w:color w:val="404040" w:themeColor="text1" w:themeTint="BF"/>
                <w:sz w:val="18"/>
              </w:rPr>
              <w:t>订户访问许可</w:t>
            </w:r>
            <w:r w:rsidRPr="00873CB5">
              <w:rPr>
                <w:rFonts w:eastAsia="SimSun" w:cs="Arial"/>
                <w:b/>
                <w:color w:val="404040" w:themeColor="text1" w:themeTint="BF"/>
                <w:sz w:val="18"/>
              </w:rPr>
              <w:t xml:space="preserve"> (SAL)</w:t>
            </w:r>
          </w:p>
        </w:tc>
      </w:tr>
      <w:tr w:rsidR="00531FC6" w:rsidRPr="00873CB5" w:rsidTr="009641B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31FC6" w:rsidRPr="00873CB5" w:rsidRDefault="00BB41EF" w:rsidP="00531FC6">
            <w:pPr>
              <w:rPr>
                <w:rFonts w:eastAsia="SimSun" w:cs="Arial"/>
                <w:i/>
                <w:color w:val="404040" w:themeColor="text1" w:themeTint="BF"/>
                <w:sz w:val="18"/>
              </w:rPr>
            </w:pPr>
            <w:r w:rsidRPr="00873CB5">
              <w:rPr>
                <w:rFonts w:eastAsia="SimSun" w:cs="Arial"/>
                <w:b/>
                <w:color w:val="404040" w:themeColor="text1" w:themeTint="BF"/>
                <w:sz w:val="18"/>
              </w:rPr>
              <w:t>您需要：</w:t>
            </w:r>
          </w:p>
          <w:p w:rsidR="00531FC6" w:rsidRPr="00873CB5" w:rsidRDefault="00531FC6" w:rsidP="000037D6">
            <w:pPr>
              <w:pStyle w:val="PURBullet-Indented"/>
              <w:rPr>
                <w:rFonts w:eastAsia="SimSun" w:cs="Arial"/>
              </w:rPr>
            </w:pPr>
            <w:r w:rsidRPr="00873CB5">
              <w:rPr>
                <w:rFonts w:eastAsia="SimSun" w:cs="Arial"/>
              </w:rPr>
              <w:t>SQL Server 2008 R2 Workgroup SAL</w:t>
            </w:r>
            <w:r w:rsidRPr="00873CB5">
              <w:rPr>
                <w:rFonts w:eastAsia="SimSun" w:cs="Arial"/>
              </w:rPr>
              <w:t>，</w:t>
            </w:r>
            <w:r w:rsidRPr="00873CB5">
              <w:rPr>
                <w:rFonts w:eastAsia="SimSun" w:cs="Arial"/>
                <w:b/>
              </w:rPr>
              <w:t>或者</w:t>
            </w:r>
          </w:p>
          <w:p w:rsidR="00531FC6" w:rsidRPr="00124F00" w:rsidRDefault="00531FC6" w:rsidP="009641B3">
            <w:pPr>
              <w:pStyle w:val="PURBullet-Indented"/>
              <w:spacing w:line="220" w:lineRule="exact"/>
              <w:ind w:left="1022"/>
              <w:rPr>
                <w:rFonts w:eastAsia="SimSun" w:cs="Arial"/>
                <w:b/>
                <w:bCs/>
              </w:rPr>
            </w:pPr>
            <w:r w:rsidRPr="00124F00">
              <w:rPr>
                <w:rFonts w:eastAsia="SimSun" w:cs="Arial"/>
              </w:rPr>
              <w:t>Windows Small Business Server 2011 Premium Add-on SAL</w:t>
            </w:r>
            <w:r w:rsidRPr="00124F00">
              <w:rPr>
                <w:rFonts w:eastAsia="SimSun" w:cs="Arial"/>
              </w:rPr>
              <w:t>（用于访问位于同一</w:t>
            </w:r>
            <w:r w:rsidRPr="00124F00">
              <w:rPr>
                <w:rFonts w:eastAsia="SimSun" w:cs="Arial"/>
              </w:rPr>
              <w:t xml:space="preserve"> SBS </w:t>
            </w:r>
            <w:r w:rsidRPr="00124F00">
              <w:rPr>
                <w:rFonts w:eastAsia="SimSun" w:cs="Arial"/>
              </w:rPr>
              <w:t>域中的服务器软件实例的任何用户或设备）</w:t>
            </w:r>
          </w:p>
        </w:tc>
      </w:tr>
    </w:tbl>
    <w:p w:rsidR="00091B14" w:rsidRPr="00873CB5" w:rsidRDefault="00091B14" w:rsidP="00091B14">
      <w:pPr>
        <w:pStyle w:val="PURADDITIONALTERMSHEADERMB"/>
        <w:rPr>
          <w:rFonts w:eastAsia="SimSun" w:cs="Arial"/>
        </w:rPr>
      </w:pPr>
      <w:r w:rsidRPr="00873CB5">
        <w:rPr>
          <w:rFonts w:eastAsia="SimSun" w:cs="Arial"/>
        </w:rPr>
        <w:t>附加条款：</w:t>
      </w:r>
    </w:p>
    <w:p w:rsidR="00091B14" w:rsidRPr="00873CB5" w:rsidRDefault="00091B14" w:rsidP="00091B14">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091B14" w:rsidRPr="00873CB5" w:rsidRDefault="00091B14" w:rsidP="00DE3E33">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DE3E33">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3744F8" w:rsidRPr="00873CB5" w:rsidRDefault="0099372B" w:rsidP="009641B3">
      <w:pPr>
        <w:pStyle w:val="PURBody-Indented"/>
        <w:keepNext/>
        <w:keepLines/>
        <w:spacing w:before="220" w:after="220"/>
        <w:ind w:left="274"/>
        <w:jc w:val="right"/>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497" w:name="_Toc299519144"/>
      <w:bookmarkStart w:id="498" w:name="_Toc299531576"/>
      <w:bookmarkStart w:id="499" w:name="_Toc299531900"/>
      <w:bookmarkStart w:id="500" w:name="_Toc299957183"/>
      <w:bookmarkStart w:id="501" w:name="_Toc317072186"/>
      <w:bookmarkStart w:id="502" w:name="_Toc317160756"/>
      <w:r w:rsidRPr="00873CB5">
        <w:rPr>
          <w:rFonts w:eastAsia="SimSun" w:cs="Arial"/>
        </w:rPr>
        <w:t>System Center 2012 Configuration Manager</w:t>
      </w:r>
      <w:bookmarkEnd w:id="497"/>
      <w:bookmarkEnd w:id="498"/>
      <w:bookmarkEnd w:id="499"/>
      <w:bookmarkEnd w:id="500"/>
      <w:bookmarkEnd w:id="501"/>
      <w:bookmarkEnd w:id="502"/>
      <w:r w:rsidR="007C5784" w:rsidRPr="00873CB5">
        <w:rPr>
          <w:rFonts w:eastAsia="SimSun" w:cs="Arial"/>
        </w:rPr>
        <w:fldChar w:fldCharType="begin"/>
      </w:r>
      <w:r w:rsidR="007C5784" w:rsidRPr="00873CB5">
        <w:rPr>
          <w:rFonts w:eastAsia="SimSun" w:cs="Arial"/>
          <w:lang w:eastAsia="zh-CN"/>
        </w:rPr>
        <w:instrText>XE "</w:instrText>
      </w:r>
      <w:r w:rsidR="007C5784" w:rsidRPr="007C5784">
        <w:rPr>
          <w:rFonts w:eastAsia="SimSun" w:cs="Arial"/>
        </w:rPr>
        <w:instrText xml:space="preserve"> </w:instrText>
      </w:r>
      <w:r w:rsidR="007C5784" w:rsidRPr="00873CB5">
        <w:rPr>
          <w:rFonts w:eastAsia="SimSun" w:cs="Arial"/>
        </w:rPr>
        <w:instrText>System Center 2012 Configuration Manager</w:instrText>
      </w:r>
      <w:r w:rsidR="007C5784" w:rsidRPr="00873CB5">
        <w:rPr>
          <w:rFonts w:eastAsia="SimSun" w:cs="Arial"/>
          <w:lang w:eastAsia="zh-CN"/>
        </w:rPr>
        <w:instrText xml:space="preserve">" </w:instrText>
      </w:r>
      <w:r w:rsidR="007C5784"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5464"/>
        <w:gridCol w:w="5566"/>
      </w:tblGrid>
      <w:tr w:rsidR="00D14C97" w:rsidRPr="00873CB5" w:rsidTr="009641B3">
        <w:tc>
          <w:tcPr>
            <w:tcW w:w="2477" w:type="pct"/>
            <w:tcBorders>
              <w:top w:val="single" w:sz="4" w:space="0" w:color="auto"/>
              <w:bottom w:val="nil"/>
            </w:tcBorders>
          </w:tcPr>
          <w:p w:rsidR="00D14C97" w:rsidRPr="00873CB5" w:rsidRDefault="00D14C97" w:rsidP="00893CE7">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MGMT" w:history="1">
              <w:r w:rsidRPr="00873CB5">
                <w:rPr>
                  <w:rStyle w:val="Hyperlink"/>
                  <w:rFonts w:ascii="Arial" w:eastAsia="SimSun" w:hAnsi="Arial" w:cs="Arial"/>
                  <w:lang w:eastAsia="zh-CN"/>
                </w:rPr>
                <w:t>管理服务器</w:t>
              </w:r>
            </w:hyperlink>
          </w:p>
        </w:tc>
        <w:tc>
          <w:tcPr>
            <w:tcW w:w="2523" w:type="pct"/>
            <w:tcBorders>
              <w:top w:val="single" w:sz="4" w:space="0" w:color="auto"/>
              <w:bottom w:val="nil"/>
            </w:tcBorders>
          </w:tcPr>
          <w:p w:rsidR="00D14C97" w:rsidRPr="00873CB5" w:rsidRDefault="004F154D" w:rsidP="00893CE7">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9641B3">
        <w:tc>
          <w:tcPr>
            <w:tcW w:w="2477" w:type="pct"/>
            <w:tcBorders>
              <w:top w:val="nil"/>
            </w:tcBorders>
          </w:tcPr>
          <w:p w:rsidR="009A4C7C" w:rsidRPr="00873CB5" w:rsidRDefault="009A4C7C" w:rsidP="00905EB5">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r w:rsidRPr="00873CB5">
              <w:rPr>
                <w:rFonts w:ascii="Arial" w:eastAsia="SimSun" w:hAnsi="Arial" w:cs="Arial"/>
                <w:i/>
                <w:lang w:eastAsia="zh-CN"/>
              </w:rPr>
              <w:t>）</w:t>
            </w:r>
          </w:p>
        </w:tc>
        <w:tc>
          <w:tcPr>
            <w:tcW w:w="2523" w:type="pct"/>
            <w:tcBorders>
              <w:top w:val="nil"/>
            </w:tcBorders>
          </w:tcPr>
          <w:p w:rsidR="009A4C7C" w:rsidRPr="00873CB5" w:rsidRDefault="009A4C7C" w:rsidP="009A4C7C">
            <w:pPr>
              <w:pStyle w:val="PURLMSH"/>
              <w:rPr>
                <w:rFonts w:ascii="Arial" w:eastAsia="SimSun" w:hAnsi="Arial" w:cs="Arial"/>
                <w:lang w:eastAsia="zh-CN"/>
              </w:rPr>
            </w:pPr>
          </w:p>
        </w:tc>
      </w:tr>
      <w:tr w:rsidR="009A4C7C" w:rsidRPr="00873CB5" w:rsidTr="009641B3">
        <w:tblPrEx>
          <w:tblBorders>
            <w:top w:val="none" w:sz="0" w:space="0" w:color="auto"/>
            <w:bottom w:val="none" w:sz="0" w:space="0" w:color="auto"/>
          </w:tblBorders>
        </w:tblPrEx>
        <w:tc>
          <w:tcPr>
            <w:tcW w:w="5000" w:type="pct"/>
            <w:gridSpan w:val="2"/>
            <w:shd w:val="clear" w:color="auto" w:fill="E5EEF7"/>
          </w:tcPr>
          <w:p w:rsidR="009A4C7C" w:rsidRPr="00873CB5" w:rsidRDefault="00AB3D69" w:rsidP="009A4C7C">
            <w:pPr>
              <w:pStyle w:val="PURTableHeaderWhite"/>
              <w:spacing w:after="0" w:line="240" w:lineRule="auto"/>
              <w:rPr>
                <w:rFonts w:eastAsia="SimSun" w:cs="Arial"/>
                <w:i w:val="0"/>
                <w:color w:val="404040" w:themeColor="text1" w:themeTint="BF"/>
                <w:lang w:eastAsia="zh-CN"/>
              </w:rPr>
            </w:pPr>
            <w:r w:rsidRPr="00873CB5">
              <w:rPr>
                <w:rFonts w:eastAsia="SimSun" w:cs="Arial"/>
                <w:i w:val="0"/>
                <w:color w:val="404040" w:themeColor="text1" w:themeTint="BF"/>
                <w:lang w:eastAsia="zh-CN"/>
              </w:rPr>
              <w:t>客户端订户访问许可</w:t>
            </w:r>
            <w:r w:rsidRPr="00873CB5">
              <w:rPr>
                <w:rFonts w:eastAsia="SimSun" w:cs="Arial"/>
                <w:i w:val="0"/>
                <w:color w:val="404040" w:themeColor="text1" w:themeTint="BF"/>
                <w:lang w:eastAsia="zh-CN"/>
              </w:rPr>
              <w:t xml:space="preserve"> (SAL)</w:t>
            </w:r>
          </w:p>
        </w:tc>
      </w:tr>
      <w:tr w:rsidR="009A4C7C" w:rsidRPr="00873CB5" w:rsidTr="009641B3">
        <w:tblPrEx>
          <w:tblBorders>
            <w:top w:val="none" w:sz="0" w:space="0" w:color="auto"/>
            <w:bottom w:val="none" w:sz="0" w:space="0" w:color="auto"/>
          </w:tblBorders>
        </w:tblPrEx>
        <w:tc>
          <w:tcPr>
            <w:tcW w:w="5000" w:type="pct"/>
            <w:gridSpan w:val="2"/>
          </w:tcPr>
          <w:p w:rsidR="009A4C7C" w:rsidRPr="00873CB5" w:rsidRDefault="00BB41EF" w:rsidP="009641B3">
            <w:pPr>
              <w:pStyle w:val="PURTableHeaderWhite"/>
              <w:spacing w:after="0" w:line="220" w:lineRule="exact"/>
              <w:rPr>
                <w:rFonts w:eastAsia="SimSun" w:cs="Arial"/>
                <w:b w:val="0"/>
                <w:color w:val="404040" w:themeColor="text1" w:themeTint="BF"/>
              </w:rPr>
            </w:pPr>
            <w:r w:rsidRPr="00873CB5">
              <w:rPr>
                <w:rFonts w:eastAsia="SimSun" w:cs="Arial"/>
                <w:i w:val="0"/>
                <w:color w:val="404040" w:themeColor="text1" w:themeTint="BF"/>
              </w:rPr>
              <w:t>您需要：</w:t>
            </w:r>
          </w:p>
          <w:p w:rsidR="009A4C7C" w:rsidRPr="00873CB5" w:rsidRDefault="009A4C7C" w:rsidP="009641B3">
            <w:pPr>
              <w:pStyle w:val="PURBullet-Indented"/>
              <w:spacing w:line="220" w:lineRule="exact"/>
              <w:rPr>
                <w:rFonts w:eastAsia="SimSun" w:cs="Arial"/>
              </w:rPr>
            </w:pPr>
            <w:r w:rsidRPr="00873CB5">
              <w:rPr>
                <w:rFonts w:eastAsia="SimSun" w:cs="Arial"/>
              </w:rPr>
              <w:t>System Center 2012 Configuration Manager Client SAL</w:t>
            </w:r>
          </w:p>
        </w:tc>
      </w:tr>
    </w:tbl>
    <w:p w:rsidR="003744F8" w:rsidRPr="00873CB5" w:rsidRDefault="0099372B" w:rsidP="009641B3">
      <w:pPr>
        <w:pStyle w:val="PURBody-Indented"/>
        <w:keepNext/>
        <w:keepLines/>
        <w:spacing w:before="220" w:after="220"/>
        <w:ind w:left="274"/>
        <w:jc w:val="right"/>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240496">
      <w:pPr>
        <w:pStyle w:val="PURProductName"/>
        <w:pBdr>
          <w:bottom w:val="single" w:sz="8" w:space="0" w:color="404040" w:themeColor="text1" w:themeTint="BF"/>
        </w:pBdr>
        <w:rPr>
          <w:rFonts w:eastAsia="SimSun" w:cs="Arial"/>
          <w:lang w:eastAsia="zh-CN"/>
        </w:rPr>
      </w:pPr>
      <w:bookmarkStart w:id="503" w:name="_Toc299519152"/>
      <w:bookmarkStart w:id="504" w:name="_Toc299531584"/>
      <w:bookmarkStart w:id="505" w:name="_Toc299531908"/>
      <w:bookmarkStart w:id="506" w:name="_Toc299957191"/>
      <w:bookmarkStart w:id="507" w:name="_Toc317072187"/>
      <w:bookmarkStart w:id="508" w:name="_Toc317160757"/>
      <w:r w:rsidRPr="00873CB5">
        <w:rPr>
          <w:rFonts w:eastAsia="SimSun" w:cs="Arial"/>
          <w:lang w:eastAsia="zh-CN"/>
        </w:rPr>
        <w:t>Visio 2010 Premium</w:t>
      </w:r>
      <w:bookmarkEnd w:id="503"/>
      <w:bookmarkEnd w:id="504"/>
      <w:bookmarkEnd w:id="505"/>
      <w:bookmarkEnd w:id="506"/>
      <w:bookmarkEnd w:id="507"/>
      <w:bookmarkEnd w:id="508"/>
      <w:r w:rsidRPr="00873CB5">
        <w:rPr>
          <w:rFonts w:eastAsia="SimSun" w:cs="Arial"/>
          <w:lang w:eastAsia="zh-CN"/>
        </w:rPr>
        <w:t xml:space="preserve"> </w:t>
      </w:r>
      <w:r w:rsidR="00803447" w:rsidRPr="00873CB5">
        <w:rPr>
          <w:rFonts w:eastAsia="SimSun" w:cs="Arial"/>
        </w:rPr>
        <w:fldChar w:fldCharType="begin"/>
      </w:r>
      <w:r w:rsidRPr="00873CB5">
        <w:rPr>
          <w:rFonts w:eastAsia="SimSun" w:cs="Arial"/>
          <w:lang w:eastAsia="zh-CN"/>
        </w:rPr>
        <w:instrText xml:space="preserve">XE "Visio 2010 Premium"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5464"/>
        <w:gridCol w:w="5566"/>
      </w:tblGrid>
      <w:tr w:rsidR="00D14C97" w:rsidRPr="00873CB5" w:rsidTr="009641B3">
        <w:tc>
          <w:tcPr>
            <w:tcW w:w="2477" w:type="pct"/>
            <w:tcBorders>
              <w:top w:val="single" w:sz="4" w:space="0" w:color="auto"/>
              <w:bottom w:val="nil"/>
            </w:tcBorders>
          </w:tcPr>
          <w:p w:rsidR="00D14C97" w:rsidRPr="00873CB5" w:rsidRDefault="00D14C97" w:rsidP="00893CE7">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tcBorders>
              <w:top w:val="single" w:sz="4" w:space="0" w:color="auto"/>
              <w:bottom w:val="nil"/>
            </w:tcBorders>
          </w:tcPr>
          <w:p w:rsidR="00D14C97" w:rsidRPr="00873CB5" w:rsidRDefault="000914BD" w:rsidP="00F330CD">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数据传输（</w:t>
            </w:r>
            <w:r w:rsidRPr="00873CB5">
              <w:rPr>
                <w:rFonts w:ascii="Arial" w:eastAsia="SimSun" w:hAnsi="Arial" w:cs="Arial"/>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873CB5">
              <w:rPr>
                <w:rFonts w:ascii="Arial" w:eastAsia="SimSun" w:hAnsi="Arial" w:cs="Arial"/>
                <w:b/>
                <w:lang w:eastAsia="zh-CN"/>
              </w:rPr>
              <w:t>）</w:t>
            </w:r>
          </w:p>
        </w:tc>
      </w:tr>
      <w:tr w:rsidR="009A4C7C" w:rsidRPr="00873CB5" w:rsidTr="009641B3">
        <w:tc>
          <w:tcPr>
            <w:tcW w:w="2477" w:type="pct"/>
            <w:tcBorders>
              <w:top w:val="nil"/>
            </w:tcBorders>
          </w:tcPr>
          <w:p w:rsidR="009A4C7C" w:rsidRPr="00873CB5" w:rsidRDefault="009A4C7C"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tcBorders>
              <w:top w:val="nil"/>
            </w:tcBorders>
          </w:tcPr>
          <w:p w:rsidR="009A4C7C" w:rsidRPr="00873CB5" w:rsidRDefault="009A4C7C" w:rsidP="009A4C7C">
            <w:pPr>
              <w:pStyle w:val="PURLMSH"/>
              <w:rPr>
                <w:rFonts w:ascii="Arial" w:eastAsia="SimSun" w:hAnsi="Arial" w:cs="Arial"/>
              </w:rPr>
            </w:pPr>
          </w:p>
        </w:tc>
      </w:tr>
      <w:tr w:rsidR="009A4C7C" w:rsidRPr="00873CB5" w:rsidTr="009641B3">
        <w:tblPrEx>
          <w:tblBorders>
            <w:top w:val="none" w:sz="0" w:space="0" w:color="auto"/>
            <w:bottom w:val="none" w:sz="0" w:space="0" w:color="auto"/>
          </w:tblBorders>
        </w:tblPrEx>
        <w:tc>
          <w:tcPr>
            <w:tcW w:w="5000" w:type="pct"/>
            <w:gridSpan w:val="2"/>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9641B3">
        <w:tblPrEx>
          <w:tblBorders>
            <w:top w:val="none" w:sz="0" w:space="0" w:color="auto"/>
            <w:bottom w:val="none" w:sz="0" w:space="0" w:color="auto"/>
          </w:tblBorders>
        </w:tblPrEx>
        <w:tc>
          <w:tcPr>
            <w:tcW w:w="5000" w:type="pct"/>
            <w:gridSpan w:val="2"/>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397469" w:rsidP="009641B3">
            <w:pPr>
              <w:pStyle w:val="PURBullet-Indented"/>
              <w:spacing w:line="220" w:lineRule="exact"/>
              <w:ind w:left="1022"/>
              <w:rPr>
                <w:rFonts w:eastAsia="SimSun" w:cs="Arial"/>
                <w:b/>
                <w:bCs/>
              </w:rPr>
            </w:pPr>
            <w:r w:rsidRPr="00873CB5">
              <w:rPr>
                <w:rFonts w:eastAsia="SimSun" w:cs="Arial"/>
              </w:rPr>
              <w:t>Visio 2010 Premium SAL</w:t>
            </w:r>
          </w:p>
        </w:tc>
      </w:tr>
    </w:tbl>
    <w:p w:rsidR="009A4C7C" w:rsidRPr="00873CB5" w:rsidRDefault="0099372B" w:rsidP="009641B3">
      <w:pPr>
        <w:pStyle w:val="PURBreadcrumb"/>
        <w:spacing w:before="220" w:after="220"/>
        <w:ind w:left="274"/>
        <w:rPr>
          <w:rFonts w:eastAsia="SimSun" w:cs="Arial"/>
          <w:color w:val="00467F"/>
          <w:sz w:val="16"/>
          <w:u w:val="single"/>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509" w:name="_Toc299519153"/>
      <w:bookmarkStart w:id="510" w:name="_Toc299531585"/>
      <w:bookmarkStart w:id="511" w:name="_Toc299531909"/>
      <w:bookmarkStart w:id="512" w:name="_Toc299957192"/>
      <w:bookmarkStart w:id="513" w:name="_Toc317072188"/>
      <w:bookmarkStart w:id="514" w:name="_Toc317160758"/>
      <w:r w:rsidRPr="00873CB5">
        <w:rPr>
          <w:rFonts w:eastAsia="SimSun" w:cs="Arial"/>
        </w:rPr>
        <w:t>Visio 2010 Professional</w:t>
      </w:r>
      <w:bookmarkEnd w:id="509"/>
      <w:bookmarkEnd w:id="510"/>
      <w:bookmarkEnd w:id="511"/>
      <w:bookmarkEnd w:id="512"/>
      <w:bookmarkEnd w:id="513"/>
      <w:bookmarkEnd w:id="514"/>
      <w:r w:rsidR="00803447" w:rsidRPr="00873CB5">
        <w:rPr>
          <w:rFonts w:eastAsia="SimSun" w:cs="Arial"/>
        </w:rPr>
        <w:fldChar w:fldCharType="begin"/>
      </w:r>
      <w:r w:rsidRPr="00873CB5">
        <w:rPr>
          <w:rFonts w:eastAsia="SimSun" w:cs="Arial"/>
        </w:rPr>
        <w:instrText xml:space="preserve">XE "Visio 2010 Professional"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5464"/>
        <w:gridCol w:w="5566"/>
      </w:tblGrid>
      <w:tr w:rsidR="00D14C97" w:rsidRPr="00873CB5" w:rsidTr="009641B3">
        <w:tc>
          <w:tcPr>
            <w:tcW w:w="2477" w:type="pct"/>
            <w:tcBorders>
              <w:top w:val="single" w:sz="4" w:space="0" w:color="auto"/>
              <w:bottom w:val="nil"/>
            </w:tcBorders>
          </w:tcPr>
          <w:p w:rsidR="00D14C97" w:rsidRPr="00873CB5" w:rsidRDefault="00D14C97" w:rsidP="00893CE7">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tcBorders>
              <w:top w:val="single" w:sz="4" w:space="0" w:color="auto"/>
              <w:bottom w:val="nil"/>
            </w:tcBorders>
          </w:tcPr>
          <w:p w:rsidR="00D14C97" w:rsidRPr="00A00452" w:rsidRDefault="000914BD" w:rsidP="00F330CD">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数据传输（</w:t>
            </w:r>
            <w:r w:rsidRPr="00A00452">
              <w:rPr>
                <w:rFonts w:eastAsia="SimSun" w:cs="Arial"/>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A00452">
              <w:rPr>
                <w:rFonts w:eastAsia="SimSun" w:cs="Arial"/>
                <w:b/>
                <w:lang w:eastAsia="zh-CN"/>
              </w:rPr>
              <w:t>）</w:t>
            </w:r>
          </w:p>
        </w:tc>
      </w:tr>
      <w:tr w:rsidR="009A4C7C" w:rsidRPr="00873CB5" w:rsidTr="009641B3">
        <w:tc>
          <w:tcPr>
            <w:tcW w:w="2477" w:type="pct"/>
            <w:tcBorders>
              <w:top w:val="nil"/>
            </w:tcBorders>
          </w:tcPr>
          <w:p w:rsidR="009A4C7C" w:rsidRPr="00873CB5" w:rsidRDefault="009A4C7C"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tcBorders>
              <w:top w:val="nil"/>
            </w:tcBorders>
          </w:tcPr>
          <w:p w:rsidR="009A4C7C" w:rsidRPr="00873CB5" w:rsidRDefault="009A4C7C" w:rsidP="009A4C7C">
            <w:pPr>
              <w:pStyle w:val="PURLMSH"/>
              <w:rPr>
                <w:rFonts w:ascii="Arial" w:eastAsia="SimSun" w:hAnsi="Arial" w:cs="Arial"/>
              </w:rPr>
            </w:pPr>
          </w:p>
        </w:tc>
      </w:tr>
      <w:tr w:rsidR="009A4C7C" w:rsidRPr="00873CB5" w:rsidTr="009641B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9641B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873CB5" w:rsidRDefault="00BB41EF" w:rsidP="009A4C7C">
            <w:pPr>
              <w:pStyle w:val="PURBody"/>
              <w:rPr>
                <w:rFonts w:eastAsia="SimSun" w:cs="Arial"/>
                <w:i/>
              </w:rPr>
            </w:pPr>
            <w:r w:rsidRPr="00873CB5">
              <w:rPr>
                <w:rFonts w:eastAsia="SimSun" w:cs="Arial"/>
                <w:b/>
              </w:rPr>
              <w:t>您需要</w:t>
            </w:r>
            <w:r w:rsidRPr="00873CB5">
              <w:rPr>
                <w:rFonts w:eastAsia="SimSun" w:cs="Arial"/>
              </w:rPr>
              <w:t>：</w:t>
            </w:r>
          </w:p>
          <w:p w:rsidR="009A4C7C" w:rsidRPr="00873CB5" w:rsidRDefault="00397469" w:rsidP="009641B3">
            <w:pPr>
              <w:pStyle w:val="PURBullet-Indented"/>
              <w:spacing w:line="220" w:lineRule="exact"/>
              <w:ind w:left="1022"/>
              <w:rPr>
                <w:rFonts w:eastAsia="SimSun" w:cs="Arial"/>
                <w:b/>
                <w:bCs/>
              </w:rPr>
            </w:pPr>
            <w:r w:rsidRPr="00873CB5">
              <w:rPr>
                <w:rFonts w:eastAsia="SimSun" w:cs="Arial"/>
              </w:rPr>
              <w:t>Visio 2010 Professional SAL</w:t>
            </w:r>
          </w:p>
        </w:tc>
      </w:tr>
    </w:tbl>
    <w:p w:rsidR="009A4C7C" w:rsidRDefault="0099372B" w:rsidP="009641B3">
      <w:pPr>
        <w:pStyle w:val="PURBreadcrumb"/>
        <w:spacing w:before="220" w:after="220"/>
        <w:ind w:left="274"/>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641B3" w:rsidRPr="009641B3" w:rsidRDefault="009641B3" w:rsidP="009641B3">
      <w:pPr>
        <w:pStyle w:val="PURBreadcrumb"/>
        <w:keepNext w:val="0"/>
        <w:keepLines w:val="0"/>
        <w:spacing w:before="0" w:after="0"/>
        <w:rPr>
          <w:rFonts w:eastAsia="SimSun" w:cs="Arial"/>
          <w:color w:val="00467F"/>
          <w:sz w:val="2"/>
          <w:szCs w:val="2"/>
          <w:u w:val="single"/>
        </w:rPr>
      </w:pPr>
    </w:p>
    <w:p w:rsidR="009A4C7C" w:rsidRPr="00873CB5" w:rsidRDefault="009A4C7C" w:rsidP="009A4C7C">
      <w:pPr>
        <w:pStyle w:val="PURProductName"/>
        <w:rPr>
          <w:rFonts w:eastAsia="SimSun" w:cs="Arial"/>
        </w:rPr>
      </w:pPr>
      <w:bookmarkStart w:id="515" w:name="_Toc299519154"/>
      <w:bookmarkStart w:id="516" w:name="_Toc299531586"/>
      <w:bookmarkStart w:id="517" w:name="_Toc299531910"/>
      <w:bookmarkStart w:id="518" w:name="_Toc299957193"/>
      <w:bookmarkStart w:id="519" w:name="_Toc317072189"/>
      <w:bookmarkStart w:id="520" w:name="_Toc317160759"/>
      <w:r w:rsidRPr="00873CB5">
        <w:rPr>
          <w:rFonts w:eastAsia="SimSun" w:cs="Arial"/>
        </w:rPr>
        <w:lastRenderedPageBreak/>
        <w:t>Visio 2010 Standard</w:t>
      </w:r>
      <w:bookmarkEnd w:id="515"/>
      <w:bookmarkEnd w:id="516"/>
      <w:bookmarkEnd w:id="517"/>
      <w:bookmarkEnd w:id="518"/>
      <w:bookmarkEnd w:id="519"/>
      <w:bookmarkEnd w:id="520"/>
      <w:r w:rsidRPr="00873CB5">
        <w:rPr>
          <w:rFonts w:eastAsia="SimSun" w:cs="Arial"/>
        </w:rPr>
        <w:t xml:space="preserve"> </w:t>
      </w:r>
      <w:r w:rsidR="00803447" w:rsidRPr="00873CB5">
        <w:rPr>
          <w:rFonts w:eastAsia="SimSun" w:cs="Arial"/>
        </w:rPr>
        <w:fldChar w:fldCharType="begin"/>
      </w:r>
      <w:r w:rsidRPr="00873CB5">
        <w:rPr>
          <w:rFonts w:eastAsia="SimSun" w:cs="Arial"/>
        </w:rPr>
        <w:instrText xml:space="preserve">XE "Visio 2010 Standard"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873CB5" w:rsidTr="008B2955">
        <w:tc>
          <w:tcPr>
            <w:tcW w:w="2477" w:type="pct"/>
            <w:tcBorders>
              <w:top w:val="single" w:sz="4" w:space="0" w:color="auto"/>
              <w:bottom w:val="nil"/>
            </w:tcBorders>
          </w:tcPr>
          <w:p w:rsidR="00D14C97" w:rsidRPr="00873CB5" w:rsidRDefault="00D14C97" w:rsidP="00893CE7">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tcBorders>
              <w:top w:val="single" w:sz="4" w:space="0" w:color="auto"/>
              <w:bottom w:val="nil"/>
            </w:tcBorders>
          </w:tcPr>
          <w:p w:rsidR="00D14C97" w:rsidRPr="00A00452" w:rsidRDefault="000914BD" w:rsidP="00F330CD">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数据传输</w:t>
            </w:r>
            <w:r w:rsidRPr="00A00452">
              <w:rPr>
                <w:rFonts w:eastAsia="SimSun" w:cs="Arial"/>
                <w:bCs/>
                <w:lang w:eastAsia="zh-CN"/>
              </w:rPr>
              <w:t>（</w:t>
            </w:r>
            <w:r w:rsidRPr="00A00452">
              <w:rPr>
                <w:rFonts w:eastAsia="SimSun" w:cs="Arial"/>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A00452">
              <w:rPr>
                <w:rFonts w:eastAsia="SimSun" w:cs="Arial"/>
                <w:bCs/>
                <w:lang w:eastAsia="zh-CN"/>
              </w:rPr>
              <w:t>）</w:t>
            </w:r>
          </w:p>
        </w:tc>
      </w:tr>
      <w:tr w:rsidR="009A4C7C" w:rsidRPr="00873CB5" w:rsidTr="008B2955">
        <w:tc>
          <w:tcPr>
            <w:tcW w:w="2477" w:type="pct"/>
            <w:tcBorders>
              <w:top w:val="nil"/>
            </w:tcBorders>
          </w:tcPr>
          <w:p w:rsidR="009A4C7C" w:rsidRPr="00873CB5" w:rsidRDefault="009A4C7C"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tcBorders>
              <w:top w:val="nil"/>
            </w:tcBorders>
          </w:tcPr>
          <w:p w:rsidR="009A4C7C" w:rsidRPr="00873CB5" w:rsidRDefault="009A4C7C" w:rsidP="009A4C7C">
            <w:pPr>
              <w:pStyle w:val="PURLMSH"/>
              <w:rPr>
                <w:rFonts w:ascii="Arial" w:eastAsia="SimSun" w:hAnsi="Arial" w:cs="Arial"/>
              </w:rPr>
            </w:pPr>
          </w:p>
        </w:tc>
      </w:tr>
      <w:tr w:rsidR="009A4C7C" w:rsidRPr="00873CB5" w:rsidTr="008B295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8B295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397469" w:rsidP="00412FD6">
            <w:pPr>
              <w:pStyle w:val="PURBullet-Indented"/>
              <w:rPr>
                <w:rFonts w:eastAsia="SimSun" w:cs="Arial"/>
                <w:b/>
                <w:bCs/>
              </w:rPr>
            </w:pPr>
            <w:r w:rsidRPr="00873CB5">
              <w:rPr>
                <w:rFonts w:eastAsia="SimSun" w:cs="Arial"/>
              </w:rPr>
              <w:t>Visio 2010 Standard SAL</w:t>
            </w:r>
          </w:p>
        </w:tc>
      </w:tr>
    </w:tbl>
    <w:p w:rsidR="009A4C7C" w:rsidRPr="00873CB5" w:rsidRDefault="0099372B" w:rsidP="009A4C7C">
      <w:pPr>
        <w:pStyle w:val="PURBreadcrumb"/>
        <w:rPr>
          <w:rStyle w:val="Hyperlink"/>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C7C76" w:rsidRPr="00873CB5" w:rsidRDefault="009C7C76" w:rsidP="009C7C76">
      <w:pPr>
        <w:pStyle w:val="PURProductName"/>
        <w:rPr>
          <w:rFonts w:eastAsia="SimSun" w:cs="Arial"/>
        </w:rPr>
      </w:pPr>
      <w:bookmarkStart w:id="521" w:name="_Toc299519158"/>
      <w:bookmarkStart w:id="522" w:name="_Toc299531590"/>
      <w:bookmarkStart w:id="523" w:name="_Toc299531914"/>
      <w:bookmarkStart w:id="524" w:name="_Toc299957197"/>
      <w:bookmarkStart w:id="525" w:name="_Toc317072190"/>
      <w:bookmarkStart w:id="526" w:name="_Toc317160760"/>
      <w:bookmarkStart w:id="527" w:name="_Toc299519155"/>
      <w:bookmarkStart w:id="528" w:name="_Toc299531587"/>
      <w:bookmarkStart w:id="529" w:name="_Toc299531911"/>
      <w:bookmarkStart w:id="530" w:name="_Toc299957194"/>
      <w:r w:rsidRPr="00873CB5">
        <w:rPr>
          <w:rFonts w:eastAsia="SimSun" w:cs="Arial"/>
        </w:rPr>
        <w:t>Visual Studio LightSwitch 2011</w:t>
      </w:r>
      <w:bookmarkEnd w:id="521"/>
      <w:bookmarkEnd w:id="522"/>
      <w:bookmarkEnd w:id="523"/>
      <w:bookmarkEnd w:id="524"/>
      <w:bookmarkEnd w:id="525"/>
      <w:bookmarkEnd w:id="526"/>
      <w:r w:rsidRPr="00873CB5">
        <w:rPr>
          <w:rFonts w:eastAsia="SimSun" w:cs="Arial"/>
        </w:rPr>
        <w:t xml:space="preserve"> </w:t>
      </w:r>
      <w:r w:rsidR="00803447" w:rsidRPr="00873CB5">
        <w:rPr>
          <w:rFonts w:eastAsia="SimSun" w:cs="Arial"/>
        </w:rPr>
        <w:fldChar w:fldCharType="begin"/>
      </w:r>
      <w:r w:rsidRPr="00873CB5">
        <w:rPr>
          <w:rFonts w:eastAsia="SimSun" w:cs="Arial"/>
        </w:rPr>
        <w:instrText xml:space="preserve">XE "Visual Studio LightSwitch 2011" </w:instrText>
      </w:r>
      <w:r w:rsidR="00803447" w:rsidRPr="00873CB5">
        <w:rPr>
          <w:rFonts w:eastAsia="SimSun" w:cs="Arial"/>
        </w:rPr>
        <w:fldChar w:fldCharType="end"/>
      </w:r>
    </w:p>
    <w:p w:rsidR="009C7C76" w:rsidRPr="00873CB5" w:rsidRDefault="009C7C76" w:rsidP="009C7C76">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9C7C76" w:rsidRPr="00873CB5" w:rsidTr="006461D3">
        <w:trPr>
          <w:trHeight w:val="220"/>
        </w:trPr>
        <w:tc>
          <w:tcPr>
            <w:tcW w:w="2477" w:type="pct"/>
            <w:tcBorders>
              <w:top w:val="single" w:sz="4" w:space="0" w:color="auto"/>
              <w:bottom w:val="nil"/>
            </w:tcBorders>
          </w:tcPr>
          <w:p w:rsidR="009C7C76" w:rsidRPr="00873CB5" w:rsidRDefault="009C7C76" w:rsidP="006461D3">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vMerge w:val="restart"/>
            <w:tcBorders>
              <w:top w:val="single" w:sz="4" w:space="0" w:color="auto"/>
            </w:tcBorders>
          </w:tcPr>
          <w:p w:rsidR="009C7C76" w:rsidRPr="00A00452" w:rsidRDefault="009C7C76" w:rsidP="006461D3">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数据传输、</w:t>
            </w:r>
            <w:r w:rsidRPr="00A00452">
              <w:rPr>
                <w:rFonts w:eastAsia="SimSun" w:cs="Arial"/>
                <w:b/>
                <w:lang w:eastAsia="zh-CN"/>
              </w:rPr>
              <w:t xml:space="preserve">H.264/MPEG-4 AVC </w:t>
            </w:r>
            <w:r w:rsidRPr="00A00452">
              <w:rPr>
                <w:rFonts w:eastAsia="SimSun" w:cs="Arial"/>
                <w:b/>
                <w:lang w:eastAsia="zh-CN"/>
              </w:rPr>
              <w:t>和</w:t>
            </w:r>
            <w:r w:rsidRPr="00A00452">
              <w:rPr>
                <w:rFonts w:eastAsia="SimSun" w:cs="Arial"/>
                <w:b/>
                <w:lang w:eastAsia="zh-CN"/>
              </w:rPr>
              <w:t>/</w:t>
            </w:r>
            <w:r w:rsidRPr="00A00452">
              <w:rPr>
                <w:rFonts w:eastAsia="SimSun" w:cs="Arial"/>
                <w:b/>
                <w:lang w:eastAsia="zh-CN"/>
              </w:rPr>
              <w:t>或</w:t>
            </w:r>
            <w:r w:rsidRPr="00A00452">
              <w:rPr>
                <w:rFonts w:eastAsia="SimSun" w:cs="Arial"/>
                <w:b/>
                <w:lang w:eastAsia="zh-CN"/>
              </w:rPr>
              <w:t xml:space="preserve"> VC-1</w:t>
            </w:r>
            <w:r w:rsidR="000F642B" w:rsidRPr="00A00452">
              <w:rPr>
                <w:rFonts w:eastAsia="SimSun" w:cs="Arial"/>
                <w:b/>
                <w:lang w:eastAsia="zh-CN"/>
              </w:rPr>
              <w:br/>
            </w:r>
            <w:r w:rsidRPr="00A00452">
              <w:rPr>
                <w:rFonts w:eastAsia="SimSun" w:cs="Arial"/>
                <w:bCs/>
                <w:lang w:eastAsia="zh-CN"/>
              </w:rPr>
              <w:t>（</w:t>
            </w:r>
            <w:r w:rsidRPr="00A00452">
              <w:rPr>
                <w:rFonts w:eastAsia="SimSun" w:cs="Arial"/>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A00452">
              <w:rPr>
                <w:rFonts w:eastAsia="SimSun" w:cs="Arial"/>
                <w:bCs/>
                <w:lang w:eastAsia="zh-CN"/>
              </w:rPr>
              <w:t>）</w:t>
            </w:r>
          </w:p>
        </w:tc>
      </w:tr>
      <w:tr w:rsidR="009C7C76" w:rsidRPr="00873CB5" w:rsidTr="006461D3">
        <w:tc>
          <w:tcPr>
            <w:tcW w:w="2477" w:type="pct"/>
            <w:tcBorders>
              <w:top w:val="nil"/>
            </w:tcBorders>
          </w:tcPr>
          <w:p w:rsidR="009C7C76" w:rsidRPr="00873CB5" w:rsidRDefault="009C7C76" w:rsidP="006461D3">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vMerge/>
          </w:tcPr>
          <w:p w:rsidR="009C7C76" w:rsidRPr="00873CB5" w:rsidRDefault="009C7C76" w:rsidP="006461D3">
            <w:pPr>
              <w:pStyle w:val="PURLMSH"/>
              <w:rPr>
                <w:rFonts w:ascii="Arial" w:eastAsia="SimSun" w:hAnsi="Arial" w:cs="Arial"/>
              </w:rPr>
            </w:pPr>
          </w:p>
        </w:tc>
      </w:tr>
      <w:tr w:rsidR="009C7C76" w:rsidRPr="00873CB5" w:rsidTr="006461D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C7C76" w:rsidRPr="00873CB5" w:rsidRDefault="009C7C76" w:rsidP="006461D3">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C7C76" w:rsidRPr="00873CB5" w:rsidTr="006461D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C7C76" w:rsidRPr="00873CB5" w:rsidRDefault="009C7C76" w:rsidP="006461D3">
            <w:pPr>
              <w:pStyle w:val="PURBody"/>
              <w:rPr>
                <w:rFonts w:eastAsia="SimSun" w:cs="Arial"/>
                <w:i/>
              </w:rPr>
            </w:pPr>
            <w:r w:rsidRPr="00873CB5">
              <w:rPr>
                <w:rFonts w:eastAsia="SimSun" w:cs="Arial"/>
                <w:b/>
              </w:rPr>
              <w:t>您需要：</w:t>
            </w:r>
          </w:p>
          <w:p w:rsidR="009C7C76" w:rsidRPr="00873CB5" w:rsidRDefault="009C7C76" w:rsidP="00D33C91">
            <w:pPr>
              <w:pStyle w:val="PURBullet-Indented"/>
              <w:rPr>
                <w:rFonts w:eastAsia="SimSun" w:cs="Arial"/>
                <w:b/>
                <w:bCs/>
              </w:rPr>
            </w:pPr>
            <w:r w:rsidRPr="00873CB5">
              <w:rPr>
                <w:rFonts w:eastAsia="SimSun" w:cs="Arial"/>
              </w:rPr>
              <w:t>Visual Studio LightSwitch 2011 SAL</w:t>
            </w:r>
          </w:p>
        </w:tc>
      </w:tr>
    </w:tbl>
    <w:p w:rsidR="009C7C76" w:rsidRPr="00873CB5" w:rsidRDefault="009C7C76" w:rsidP="009C7C76">
      <w:pPr>
        <w:pStyle w:val="PURADDITIONALTERMSHEADERMB"/>
        <w:rPr>
          <w:rFonts w:eastAsia="SimSun" w:cs="Arial"/>
        </w:rPr>
      </w:pPr>
      <w:r w:rsidRPr="00873CB5">
        <w:rPr>
          <w:rFonts w:eastAsia="SimSun" w:cs="Arial"/>
        </w:rPr>
        <w:t>附加条款：</w:t>
      </w:r>
    </w:p>
    <w:p w:rsidR="009C7C76" w:rsidRPr="00873CB5" w:rsidRDefault="009C7C76" w:rsidP="009C7C76">
      <w:pPr>
        <w:pStyle w:val="PURBlueStrong-Indented"/>
        <w:rPr>
          <w:rFonts w:eastAsia="SimSun" w:cs="Arial"/>
        </w:rPr>
      </w:pPr>
      <w:r w:rsidRPr="00873CB5">
        <w:rPr>
          <w:rFonts w:eastAsia="SimSun" w:cs="Arial"/>
        </w:rPr>
        <w:t xml:space="preserve">BUILDSERVER.TXT </w:t>
      </w:r>
      <w:r w:rsidRPr="00873CB5">
        <w:rPr>
          <w:rFonts w:eastAsia="SimSun" w:cs="Arial"/>
        </w:rPr>
        <w:t>文件</w:t>
      </w:r>
    </w:p>
    <w:p w:rsidR="009C7C76" w:rsidRPr="00873CB5" w:rsidRDefault="009C7C76" w:rsidP="009C7C76">
      <w:pPr>
        <w:ind w:left="270"/>
        <w:rPr>
          <w:rFonts w:eastAsia="SimSun" w:cs="Arial"/>
          <w:color w:val="404040"/>
          <w:sz w:val="18"/>
          <w:u w:val="single"/>
          <w:lang w:eastAsia="zh-CN"/>
        </w:rPr>
      </w:pPr>
      <w:r w:rsidRPr="00873CB5">
        <w:rPr>
          <w:rFonts w:eastAsia="SimSun" w:cs="Arial"/>
          <w:color w:val="404040"/>
          <w:sz w:val="18"/>
          <w:lang w:eastAsia="zh-CN"/>
        </w:rPr>
        <w:t>如果您拥有的软件版本中包含</w:t>
      </w:r>
      <w:r w:rsidRPr="00873CB5">
        <w:rPr>
          <w:rFonts w:eastAsia="SimSun" w:cs="Arial"/>
          <w:color w:val="404040"/>
          <w:sz w:val="18"/>
          <w:lang w:eastAsia="zh-CN"/>
        </w:rPr>
        <w:t xml:space="preserve"> BUILDSERVER.TXT </w:t>
      </w:r>
      <w:r w:rsidRPr="00873CB5">
        <w:rPr>
          <w:rFonts w:eastAsia="SimSun" w:cs="Arial"/>
          <w:color w:val="404040"/>
          <w:sz w:val="18"/>
          <w:lang w:eastAsia="zh-CN"/>
        </w:rPr>
        <w:t>文件，则您可以将该文件中所列文件的副本安装到您的生成计算机上。您只能为编译和构建程序而执行此操作。我们可在</w:t>
      </w:r>
      <w:r w:rsidRPr="00873CB5">
        <w:rPr>
          <w:rFonts w:eastAsia="SimSun" w:cs="Arial"/>
          <w:color w:val="404040"/>
          <w:sz w:val="18"/>
          <w:lang w:eastAsia="zh-CN"/>
        </w:rPr>
        <w:t xml:space="preserve"> </w:t>
      </w:r>
      <w:hyperlink r:id="rId132" w:history="1">
        <w:r w:rsidRPr="00873CB5">
          <w:rPr>
            <w:rFonts w:eastAsia="SimSun" w:cs="Arial"/>
            <w:color w:val="00467F"/>
            <w:sz w:val="18"/>
            <w:u w:val="single"/>
            <w:lang w:eastAsia="zh-CN"/>
          </w:rPr>
          <w:t>http://go.microsoft.com/fwlink/?LinkId=165518</w:t>
        </w:r>
      </w:hyperlink>
      <w:r w:rsidRPr="00873CB5">
        <w:rPr>
          <w:rFonts w:eastAsia="SimSun" w:cs="Arial"/>
          <w:color w:val="404040"/>
          <w:sz w:val="18"/>
          <w:lang w:eastAsia="zh-CN"/>
        </w:rPr>
        <w:t xml:space="preserve"> </w:t>
      </w:r>
      <w:r w:rsidRPr="00873CB5">
        <w:rPr>
          <w:rFonts w:eastAsia="SimSun" w:cs="Arial"/>
          <w:color w:val="404040"/>
          <w:sz w:val="18"/>
          <w:lang w:eastAsia="zh-CN"/>
        </w:rPr>
        <w:t>中列出用于此相同目的的其他文件。</w:t>
      </w:r>
    </w:p>
    <w:p w:rsidR="009C7C76" w:rsidRPr="00873CB5" w:rsidRDefault="009C7C76" w:rsidP="009C7C76">
      <w:pPr>
        <w:pStyle w:val="PURBlueStrong-Indented"/>
        <w:rPr>
          <w:rFonts w:eastAsia="SimSun" w:cs="Arial"/>
        </w:rPr>
      </w:pPr>
      <w:r w:rsidRPr="00873CB5">
        <w:rPr>
          <w:rFonts w:eastAsia="SimSun" w:cs="Arial"/>
        </w:rPr>
        <w:t xml:space="preserve">Microsoft Office </w:t>
      </w:r>
      <w:r w:rsidRPr="00873CB5">
        <w:rPr>
          <w:rFonts w:eastAsia="SimSun" w:cs="Arial"/>
        </w:rPr>
        <w:t>用户界面</w:t>
      </w:r>
    </w:p>
    <w:p w:rsidR="009C7C76" w:rsidRPr="00325332" w:rsidRDefault="009C7C76" w:rsidP="009C7C76">
      <w:pPr>
        <w:ind w:left="270"/>
        <w:rPr>
          <w:rFonts w:eastAsia="SimSun" w:cs="Arial"/>
          <w:color w:val="404040"/>
          <w:spacing w:val="-2"/>
          <w:sz w:val="18"/>
          <w:u w:val="single"/>
          <w:lang w:eastAsia="zh-CN"/>
        </w:rPr>
      </w:pPr>
      <w:r w:rsidRPr="00325332">
        <w:rPr>
          <w:rFonts w:eastAsia="SimSun" w:cs="Arial"/>
          <w:color w:val="404040"/>
          <w:spacing w:val="-2"/>
          <w:sz w:val="18"/>
          <w:lang w:eastAsia="zh-CN"/>
        </w:rPr>
        <w:t>这些许可条款不授予您任何用于生成、复制、使用或分发</w:t>
      </w:r>
      <w:r w:rsidRPr="00325332">
        <w:rPr>
          <w:rFonts w:eastAsia="SimSun" w:cs="Arial"/>
          <w:color w:val="404040"/>
          <w:spacing w:val="-2"/>
          <w:sz w:val="18"/>
          <w:lang w:eastAsia="zh-CN"/>
        </w:rPr>
        <w:t xml:space="preserve"> Microsoft Office </w:t>
      </w:r>
      <w:r w:rsidRPr="00325332">
        <w:rPr>
          <w:rFonts w:eastAsia="SimSun" w:cs="Arial"/>
          <w:color w:val="404040"/>
          <w:spacing w:val="-2"/>
          <w:sz w:val="18"/>
          <w:lang w:eastAsia="zh-CN"/>
        </w:rPr>
        <w:t>用户界面的任何元素（如功能区和快速访问工具栏）的权利。</w:t>
      </w:r>
    </w:p>
    <w:p w:rsidR="009C7C76" w:rsidRPr="00873CB5" w:rsidRDefault="009C7C76" w:rsidP="00194E1F">
      <w:pPr>
        <w:pStyle w:val="PURBlueStrong-Indented"/>
        <w:spacing w:after="50" w:line="230" w:lineRule="exact"/>
        <w:ind w:left="274"/>
        <w:rPr>
          <w:rFonts w:eastAsia="SimSun" w:cs="Arial"/>
        </w:rPr>
      </w:pPr>
      <w:r w:rsidRPr="00873CB5">
        <w:rPr>
          <w:rFonts w:eastAsia="SimSun" w:cs="Arial"/>
        </w:rPr>
        <w:t>实用程序</w:t>
      </w:r>
    </w:p>
    <w:p w:rsidR="009C7C76" w:rsidRPr="00873CB5" w:rsidRDefault="009C7C76" w:rsidP="00194E1F">
      <w:pPr>
        <w:spacing w:after="110"/>
        <w:ind w:left="274"/>
        <w:rPr>
          <w:rFonts w:eastAsia="SimSun" w:cs="Arial"/>
          <w:color w:val="404040"/>
          <w:sz w:val="18"/>
          <w:lang w:eastAsia="zh-CN"/>
        </w:rPr>
      </w:pPr>
      <w:r w:rsidRPr="00873CB5">
        <w:rPr>
          <w:rFonts w:eastAsia="SimSun" w:cs="Arial"/>
          <w:color w:val="404040"/>
          <w:sz w:val="18"/>
          <w:lang w:eastAsia="zh-CN"/>
        </w:rPr>
        <w:t>如需获取实用程序列表，可访问</w:t>
      </w:r>
      <w:r w:rsidRPr="00483315">
        <w:rPr>
          <w:rFonts w:eastAsia="SimSun" w:cs="Arial"/>
          <w:color w:val="00467F"/>
          <w:sz w:val="18"/>
          <w:lang w:eastAsia="zh-CN"/>
        </w:rPr>
        <w:t xml:space="preserve"> </w:t>
      </w:r>
      <w:hyperlink r:id="rId133" w:history="1">
        <w:r w:rsidRPr="00483315">
          <w:rPr>
            <w:rStyle w:val="Hyperlink"/>
            <w:rFonts w:eastAsia="SimSun" w:cs="Arial"/>
            <w:sz w:val="18"/>
            <w:lang w:eastAsia="zh-CN"/>
          </w:rPr>
          <w:t>http://go.microsoft.com/fwlink/?LinkId=165518</w:t>
        </w:r>
      </w:hyperlink>
      <w:r w:rsidRPr="00873CB5">
        <w:rPr>
          <w:rFonts w:eastAsia="SimSun" w:cs="Arial"/>
          <w:color w:val="404040"/>
          <w:sz w:val="18"/>
          <w:lang w:eastAsia="zh-CN"/>
        </w:rPr>
        <w:t xml:space="preserve"> </w:t>
      </w:r>
      <w:r w:rsidRPr="00873CB5">
        <w:rPr>
          <w:rFonts w:eastAsia="SimSun" w:cs="Arial"/>
          <w:color w:val="404040"/>
          <w:sz w:val="18"/>
          <w:lang w:eastAsia="zh-CN"/>
        </w:rPr>
        <w:t>和</w:t>
      </w:r>
      <w:r w:rsidRPr="00873CB5">
        <w:rPr>
          <w:rFonts w:eastAsia="SimSun" w:cs="Arial"/>
          <w:color w:val="404040"/>
          <w:sz w:val="18"/>
          <w:lang w:eastAsia="zh-CN"/>
        </w:rPr>
        <w:t xml:space="preserve"> </w:t>
      </w:r>
      <w:hyperlink r:id="rId134" w:history="1">
        <w:r w:rsidRPr="00483315">
          <w:rPr>
            <w:rStyle w:val="Hyperlink"/>
            <w:rFonts w:eastAsia="SimSun" w:cs="Arial"/>
            <w:sz w:val="18"/>
            <w:lang w:eastAsia="zh-CN"/>
          </w:rPr>
          <w:t>http://go.microsoft.com/fwlink/?LinkId=100284</w:t>
        </w:r>
      </w:hyperlink>
      <w:r w:rsidRPr="00873CB5">
        <w:rPr>
          <w:rFonts w:eastAsia="SimSun" w:cs="Arial"/>
          <w:color w:val="404040"/>
          <w:sz w:val="18"/>
          <w:lang w:eastAsia="zh-CN"/>
        </w:rPr>
        <w:t>。</w:t>
      </w:r>
      <w:r w:rsidR="00051979">
        <w:rPr>
          <w:rFonts w:eastAsia="SimSun" w:cs="Arial"/>
          <w:color w:val="404040"/>
          <w:sz w:val="18"/>
          <w:lang w:eastAsia="zh-CN"/>
        </w:rPr>
        <w:br/>
      </w:r>
      <w:r w:rsidRPr="00873CB5">
        <w:rPr>
          <w:rFonts w:eastAsia="SimSun" w:cs="Arial"/>
          <w:color w:val="404040"/>
          <w:sz w:val="18"/>
          <w:lang w:eastAsia="zh-CN"/>
        </w:rPr>
        <w:t>该软件包含该列表中说明的某些组件。该软件中包含的组件因版本而异。您一次最多可在五个设备中复制和安装随软件包括的实</w:t>
      </w:r>
      <w:r w:rsidR="00051979">
        <w:rPr>
          <w:rFonts w:eastAsia="SimSun" w:cs="Arial"/>
          <w:color w:val="404040"/>
          <w:sz w:val="18"/>
          <w:lang w:eastAsia="zh-CN"/>
        </w:rPr>
        <w:br/>
      </w:r>
      <w:r w:rsidRPr="00873CB5">
        <w:rPr>
          <w:rFonts w:eastAsia="SimSun" w:cs="Arial"/>
          <w:color w:val="404040"/>
          <w:sz w:val="18"/>
          <w:lang w:eastAsia="zh-CN"/>
        </w:rPr>
        <w:t>用程序。这些实用程序只能用于调试您用该软件开发的程序。当您调试完程序后，必须删除设备上安装的所有这些实用程序，</w:t>
      </w:r>
      <w:r w:rsidR="00051979">
        <w:rPr>
          <w:rFonts w:eastAsia="SimSun" w:cs="Arial"/>
          <w:color w:val="404040"/>
          <w:sz w:val="18"/>
          <w:lang w:eastAsia="zh-CN"/>
        </w:rPr>
        <w:br/>
      </w:r>
      <w:r w:rsidRPr="00873CB5">
        <w:rPr>
          <w:rFonts w:eastAsia="SimSun" w:cs="Arial"/>
          <w:color w:val="404040"/>
          <w:sz w:val="18"/>
          <w:lang w:eastAsia="zh-CN"/>
        </w:rPr>
        <w:t>并且在该设备上安装它们的时间不能超过</w:t>
      </w:r>
      <w:r w:rsidRPr="00873CB5">
        <w:rPr>
          <w:rFonts w:eastAsia="SimSun" w:cs="Arial"/>
          <w:color w:val="404040"/>
          <w:sz w:val="18"/>
          <w:lang w:eastAsia="zh-CN"/>
        </w:rPr>
        <w:t xml:space="preserve"> 30 </w:t>
      </w:r>
      <w:r w:rsidRPr="00873CB5">
        <w:rPr>
          <w:rFonts w:eastAsia="SimSun" w:cs="Arial"/>
          <w:color w:val="404040"/>
          <w:sz w:val="18"/>
          <w:lang w:eastAsia="zh-CN"/>
        </w:rPr>
        <w:t>天。</w:t>
      </w:r>
    </w:p>
    <w:p w:rsidR="009C7C76" w:rsidRPr="00873CB5" w:rsidRDefault="009C7C76" w:rsidP="00194E1F">
      <w:pPr>
        <w:pStyle w:val="PURBlueStrong-Indented"/>
        <w:spacing w:after="50" w:line="230" w:lineRule="exact"/>
        <w:ind w:left="274"/>
        <w:rPr>
          <w:rFonts w:eastAsia="SimSun" w:cs="Arial"/>
        </w:rPr>
      </w:pPr>
      <w:r w:rsidRPr="00873CB5">
        <w:rPr>
          <w:rFonts w:eastAsia="SimSun" w:cs="Arial"/>
        </w:rPr>
        <w:t xml:space="preserve">Microsoft SQL Server </w:t>
      </w:r>
      <w:r w:rsidRPr="00873CB5">
        <w:rPr>
          <w:rFonts w:eastAsia="SimSun" w:cs="Arial"/>
        </w:rPr>
        <w:t>产品组件</w:t>
      </w:r>
    </w:p>
    <w:p w:rsidR="009C7C76" w:rsidRPr="00873CB5" w:rsidRDefault="009C7C76" w:rsidP="00194E1F">
      <w:pPr>
        <w:pStyle w:val="PURBody-Indented"/>
        <w:spacing w:after="110"/>
        <w:ind w:left="274"/>
        <w:rPr>
          <w:rFonts w:eastAsia="SimSun" w:cs="Arial"/>
          <w:lang w:eastAsia="zh-CN"/>
        </w:rPr>
      </w:pPr>
      <w:r w:rsidRPr="00873CB5">
        <w:rPr>
          <w:rFonts w:eastAsia="SimSun" w:cs="Arial"/>
        </w:rPr>
        <w:t>本软件可能会附带提供</w:t>
      </w:r>
      <w:r w:rsidRPr="00873CB5">
        <w:rPr>
          <w:rFonts w:eastAsia="SimSun" w:cs="Arial"/>
        </w:rPr>
        <w:t xml:space="preserve"> Microsoft SQL Server </w:t>
      </w:r>
      <w:r w:rsidRPr="00873CB5">
        <w:rPr>
          <w:rFonts w:eastAsia="SimSun" w:cs="Arial"/>
        </w:rPr>
        <w:t>组件，这些组件依据位于以下安装目录中的</w:t>
      </w:r>
      <w:r w:rsidRPr="00986414">
        <w:rPr>
          <w:rFonts w:ascii="SimSun" w:eastAsia="SimSun" w:hAnsi="SimSun" w:cs="Arial"/>
        </w:rPr>
        <w:t>“</w:t>
      </w:r>
      <w:r w:rsidRPr="00873CB5">
        <w:rPr>
          <w:rFonts w:eastAsia="SimSun" w:cs="Arial"/>
        </w:rPr>
        <w:t>许可</w:t>
      </w:r>
      <w:r w:rsidRPr="00986414">
        <w:rPr>
          <w:rFonts w:ascii="SimSun" w:eastAsia="SimSun" w:hAnsi="SimSun" w:cs="Arial"/>
        </w:rPr>
        <w:t>”</w:t>
      </w:r>
      <w:r w:rsidRPr="00873CB5">
        <w:rPr>
          <w:rFonts w:eastAsia="SimSun" w:cs="Arial"/>
        </w:rPr>
        <w:t xml:space="preserve">(License) </w:t>
      </w:r>
      <w:r w:rsidRPr="00873CB5">
        <w:rPr>
          <w:rFonts w:eastAsia="SimSun" w:cs="Arial"/>
        </w:rPr>
        <w:t>文件夹中的各个</w:t>
      </w:r>
      <w:r w:rsidRPr="00873CB5">
        <w:rPr>
          <w:rFonts w:eastAsia="SimSun" w:cs="Arial"/>
        </w:rPr>
        <w:t xml:space="preserve"> SQL</w:t>
      </w:r>
      <w:r w:rsidR="009641B3">
        <w:rPr>
          <w:rFonts w:eastAsia="SimSun" w:cs="Arial"/>
        </w:rPr>
        <w:t> </w:t>
      </w:r>
      <w:r w:rsidRPr="00873CB5">
        <w:rPr>
          <w:rFonts w:eastAsia="SimSun" w:cs="Arial"/>
        </w:rPr>
        <w:t xml:space="preserve">Server </w:t>
      </w:r>
      <w:r w:rsidRPr="00873CB5">
        <w:rPr>
          <w:rFonts w:eastAsia="SimSun" w:cs="Arial"/>
        </w:rPr>
        <w:t>许可条款来授予您许可：</w:t>
      </w:r>
      <w:r w:rsidRPr="00873CB5">
        <w:rPr>
          <w:rFonts w:eastAsia="SimSun" w:cs="Arial"/>
        </w:rPr>
        <w:t>...\%Program Files%\Microsoft Visual Studio 10.0\Licenses\</w:t>
      </w:r>
      <w:r w:rsidRPr="00873CB5">
        <w:rPr>
          <w:rFonts w:eastAsia="SimSun" w:cs="Arial"/>
        </w:rPr>
        <w:t>。</w:t>
      </w:r>
      <w:r w:rsidRPr="00873CB5">
        <w:rPr>
          <w:rFonts w:eastAsia="SimSun" w:cs="Arial"/>
          <w:lang w:eastAsia="zh-CN"/>
        </w:rPr>
        <w:t>您只能在使用该软件时使用这些组件。如果您不同意组件的许可条款，则不能使用这些组件。</w:t>
      </w:r>
    </w:p>
    <w:p w:rsidR="009C7C76" w:rsidRPr="00873CB5" w:rsidRDefault="009C7C76" w:rsidP="00194E1F">
      <w:pPr>
        <w:pStyle w:val="PURBlueStrong-Indented"/>
        <w:spacing w:after="50" w:line="230" w:lineRule="exact"/>
        <w:ind w:left="274"/>
        <w:rPr>
          <w:rFonts w:eastAsia="SimSun" w:cs="Arial"/>
        </w:rPr>
      </w:pPr>
      <w:r w:rsidRPr="00873CB5">
        <w:rPr>
          <w:rFonts w:eastAsia="SimSun" w:cs="Arial"/>
        </w:rPr>
        <w:t xml:space="preserve">Windows </w:t>
      </w:r>
      <w:r w:rsidRPr="00873CB5">
        <w:rPr>
          <w:rFonts w:eastAsia="SimSun" w:cs="Arial"/>
        </w:rPr>
        <w:t>软件组件</w:t>
      </w:r>
    </w:p>
    <w:p w:rsidR="009C7C76" w:rsidRPr="00873CB5" w:rsidRDefault="009C7C76" w:rsidP="00194E1F">
      <w:pPr>
        <w:pStyle w:val="PURBody-Indented"/>
        <w:spacing w:after="110"/>
        <w:ind w:left="274"/>
        <w:rPr>
          <w:rFonts w:eastAsia="SimSun" w:cs="Arial"/>
          <w:lang w:eastAsia="zh-CN"/>
        </w:rPr>
      </w:pPr>
      <w:r w:rsidRPr="00873CB5">
        <w:rPr>
          <w:rFonts w:eastAsia="SimSun" w:cs="Arial"/>
        </w:rPr>
        <w:t>该软件可能包含</w:t>
      </w:r>
      <w:r w:rsidRPr="00873CB5">
        <w:rPr>
          <w:rFonts w:eastAsia="SimSun" w:cs="Arial"/>
        </w:rPr>
        <w:t xml:space="preserve"> Microsoft.NET Framework</w:t>
      </w:r>
      <w:r w:rsidRPr="00873CB5">
        <w:rPr>
          <w:rFonts w:eastAsia="SimSun" w:cs="Arial"/>
        </w:rPr>
        <w:t>、</w:t>
      </w:r>
      <w:r w:rsidRPr="00873CB5">
        <w:rPr>
          <w:rFonts w:eastAsia="SimSun" w:cs="Arial"/>
        </w:rPr>
        <w:t xml:space="preserve">Microsoft Data Access Components </w:t>
      </w:r>
      <w:r w:rsidRPr="00873CB5">
        <w:rPr>
          <w:rFonts w:eastAsia="SimSun" w:cs="Arial"/>
        </w:rPr>
        <w:t>以及某些与</w:t>
      </w:r>
      <w:r w:rsidRPr="00873CB5">
        <w:rPr>
          <w:rFonts w:eastAsia="SimSun" w:cs="Arial"/>
        </w:rPr>
        <w:t xml:space="preserve"> Microsoft Build </w:t>
      </w:r>
      <w:r w:rsidRPr="00873CB5">
        <w:rPr>
          <w:rFonts w:eastAsia="SimSun" w:cs="Arial"/>
        </w:rPr>
        <w:t>和</w:t>
      </w:r>
      <w:r w:rsidRPr="00873CB5">
        <w:rPr>
          <w:rFonts w:eastAsia="SimSun" w:cs="Arial"/>
        </w:rPr>
        <w:t xml:space="preserve"> Web Deploy </w:t>
      </w:r>
      <w:r w:rsidRPr="00873CB5">
        <w:rPr>
          <w:rFonts w:eastAsia="SimSun" w:cs="Arial"/>
        </w:rPr>
        <w:t>技术相关的</w:t>
      </w:r>
      <w:r w:rsidRPr="00873CB5">
        <w:rPr>
          <w:rFonts w:eastAsia="SimSun" w:cs="Arial"/>
        </w:rPr>
        <w:t xml:space="preserve"> .dll </w:t>
      </w:r>
      <w:r w:rsidRPr="00873CB5">
        <w:rPr>
          <w:rFonts w:eastAsia="SimSun" w:cs="Arial"/>
        </w:rPr>
        <w:t>文件。</w:t>
      </w:r>
      <w:r w:rsidRPr="00873CB5">
        <w:rPr>
          <w:rFonts w:eastAsia="SimSun" w:cs="Arial"/>
          <w:lang w:eastAsia="zh-CN"/>
        </w:rPr>
        <w:t>所有这些组件都是</w:t>
      </w:r>
      <w:r w:rsidRPr="00873CB5">
        <w:rPr>
          <w:rFonts w:eastAsia="SimSun" w:cs="Arial"/>
          <w:lang w:eastAsia="zh-CN"/>
        </w:rPr>
        <w:t xml:space="preserve"> Windows </w:t>
      </w:r>
      <w:r w:rsidRPr="00873CB5">
        <w:rPr>
          <w:rFonts w:eastAsia="SimSun" w:cs="Arial"/>
          <w:lang w:eastAsia="zh-CN"/>
        </w:rPr>
        <w:t>软件的一部分，适用于</w:t>
      </w:r>
      <w:r w:rsidRPr="00873CB5">
        <w:rPr>
          <w:rFonts w:eastAsia="SimSun" w:cs="Arial"/>
          <w:lang w:eastAsia="zh-CN"/>
        </w:rPr>
        <w:t xml:space="preserve"> Windows </w:t>
      </w:r>
      <w:r w:rsidRPr="00873CB5">
        <w:rPr>
          <w:rFonts w:eastAsia="SimSun" w:cs="Arial"/>
          <w:lang w:eastAsia="zh-CN"/>
        </w:rPr>
        <w:t>的许可条款均适用于对这些组件的使用。</w:t>
      </w:r>
    </w:p>
    <w:p w:rsidR="009C7C76" w:rsidRPr="00873CB5" w:rsidRDefault="009C7C76" w:rsidP="00194E1F">
      <w:pPr>
        <w:pStyle w:val="PURBlueStrong-Indented"/>
        <w:spacing w:after="50" w:line="230" w:lineRule="exact"/>
        <w:ind w:left="274"/>
        <w:rPr>
          <w:rFonts w:eastAsia="SimSun" w:cs="Arial"/>
        </w:rPr>
      </w:pPr>
      <w:r w:rsidRPr="00873CB5">
        <w:rPr>
          <w:rFonts w:eastAsia="SimSun" w:cs="Arial"/>
        </w:rPr>
        <w:t xml:space="preserve">.NET Framework </w:t>
      </w:r>
      <w:r w:rsidRPr="00873CB5">
        <w:rPr>
          <w:rFonts w:eastAsia="SimSun" w:cs="Arial"/>
        </w:rPr>
        <w:t>软件</w:t>
      </w:r>
    </w:p>
    <w:p w:rsidR="009C7C76" w:rsidRPr="00873CB5" w:rsidRDefault="009C7C76" w:rsidP="00194E1F">
      <w:pPr>
        <w:pStyle w:val="PURBody-Indented"/>
        <w:spacing w:after="110"/>
        <w:ind w:left="274"/>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4F7A3A">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9C7C76" w:rsidRPr="007C5784" w:rsidRDefault="0099372B" w:rsidP="009641B3">
      <w:pPr>
        <w:pStyle w:val="PURBreadcrumb"/>
        <w:rPr>
          <w:lang w:val="pt-PT" w:eastAsia="zh-CN"/>
        </w:rPr>
      </w:pPr>
      <w:hyperlink w:anchor="TOC" w:history="1">
        <w:r w:rsidR="00535D9B" w:rsidRPr="00873CB5">
          <w:rPr>
            <w:rFonts w:eastAsia="SimSun" w:cs="Arial"/>
            <w:color w:val="00467F"/>
            <w:sz w:val="16"/>
            <w:u w:val="single"/>
            <w:lang w:eastAsia="zh-CN"/>
          </w:rPr>
          <w:t>目录</w:t>
        </w:r>
      </w:hyperlink>
      <w:r w:rsidR="00535D9B" w:rsidRPr="007C5784">
        <w:rPr>
          <w:rFonts w:eastAsia="SimSun" w:cs="Arial"/>
          <w:lang w:val="pt-PT" w:eastAsia="zh-CN"/>
        </w:rPr>
        <w:t>/</w:t>
      </w:r>
      <w:hyperlink w:anchor="UniversalTerms" w:history="1">
        <w:r w:rsidR="00535D9B" w:rsidRPr="00873CB5">
          <w:rPr>
            <w:rFonts w:eastAsia="SimSun" w:cs="Arial"/>
            <w:color w:val="00467F"/>
            <w:sz w:val="16"/>
            <w:u w:val="single"/>
            <w:lang w:eastAsia="zh-CN"/>
          </w:rPr>
          <w:t>通用许可条款</w:t>
        </w:r>
      </w:hyperlink>
    </w:p>
    <w:p w:rsidR="009641B3" w:rsidRPr="007C5784" w:rsidRDefault="009641B3" w:rsidP="00194E1F">
      <w:pPr>
        <w:pStyle w:val="PURBreadcrumb"/>
        <w:spacing w:before="230" w:after="230"/>
        <w:rPr>
          <w:lang w:val="pt-PT" w:eastAsia="zh-CN"/>
        </w:rPr>
      </w:pPr>
    </w:p>
    <w:p w:rsidR="009641B3" w:rsidRPr="007C5784" w:rsidRDefault="009641B3" w:rsidP="009641B3">
      <w:pPr>
        <w:pStyle w:val="PURBreadcrumb"/>
        <w:keepNext w:val="0"/>
        <w:keepLines w:val="0"/>
        <w:spacing w:before="230" w:after="230"/>
        <w:rPr>
          <w:rStyle w:val="Hyperlink"/>
          <w:rFonts w:eastAsia="SimSun" w:cs="Arial"/>
          <w:sz w:val="16"/>
          <w:lang w:val="pt-PT" w:eastAsia="zh-CN"/>
        </w:rPr>
      </w:pPr>
    </w:p>
    <w:p w:rsidR="009A4C7C" w:rsidRPr="007C5784" w:rsidRDefault="009A4C7C" w:rsidP="009A4C7C">
      <w:pPr>
        <w:pStyle w:val="PURProductName"/>
        <w:rPr>
          <w:rFonts w:eastAsia="SimSun" w:cs="Arial"/>
          <w:lang w:val="pt-PT" w:eastAsia="zh-CN"/>
        </w:rPr>
      </w:pPr>
      <w:bookmarkStart w:id="531" w:name="_Toc317072191"/>
      <w:bookmarkStart w:id="532" w:name="_Toc317160761"/>
      <w:r w:rsidRPr="007C5784">
        <w:rPr>
          <w:rFonts w:eastAsia="SimSun" w:cs="Arial"/>
          <w:lang w:val="pt-PT" w:eastAsia="zh-CN"/>
        </w:rPr>
        <w:lastRenderedPageBreak/>
        <w:t>Visual Studio 2010 Premium</w:t>
      </w:r>
      <w:bookmarkEnd w:id="527"/>
      <w:bookmarkEnd w:id="528"/>
      <w:bookmarkEnd w:id="529"/>
      <w:bookmarkEnd w:id="530"/>
      <w:bookmarkEnd w:id="531"/>
      <w:bookmarkEnd w:id="532"/>
      <w:r w:rsidR="00803447" w:rsidRPr="00873CB5">
        <w:rPr>
          <w:rFonts w:eastAsia="SimSun" w:cs="Arial"/>
        </w:rPr>
        <w:fldChar w:fldCharType="begin"/>
      </w:r>
      <w:r w:rsidRPr="007C5784">
        <w:rPr>
          <w:rFonts w:eastAsia="SimSun" w:cs="Arial"/>
          <w:lang w:val="pt-PT" w:eastAsia="zh-CN"/>
        </w:rPr>
        <w:instrText xml:space="preserve">XE "Visual Studio 2010 Premium" </w:instrText>
      </w:r>
      <w:r w:rsidR="00803447" w:rsidRPr="00873CB5">
        <w:rPr>
          <w:rFonts w:eastAsia="SimSun" w:cs="Arial"/>
        </w:rPr>
        <w:fldChar w:fldCharType="end"/>
      </w:r>
    </w:p>
    <w:p w:rsidR="009A4C7C" w:rsidRPr="007C5784" w:rsidRDefault="009A4C7C" w:rsidP="009A4C7C">
      <w:pPr>
        <w:pStyle w:val="PURLicenseTerm"/>
        <w:rPr>
          <w:rFonts w:eastAsia="SimSun" w:cs="Arial"/>
          <w:lang w:val="pt-PT" w:eastAsia="zh-CN"/>
        </w:rPr>
      </w:pPr>
      <w:r w:rsidRPr="00873CB5">
        <w:rPr>
          <w:rFonts w:eastAsia="SimSun" w:cs="Arial"/>
          <w:lang w:eastAsia="zh-CN"/>
        </w:rPr>
        <w:t>适用于此产品使用的许可条款包括通用许可条款、此许可模式的通用许可条款</w:t>
      </w:r>
      <w:r w:rsidRPr="007C5784">
        <w:rPr>
          <w:rFonts w:eastAsia="SimSun" w:cs="Arial"/>
          <w:lang w:val="pt-PT" w:eastAsia="zh-CN"/>
        </w:rPr>
        <w:t>，</w:t>
      </w:r>
      <w:r w:rsidRPr="00873CB5">
        <w:rPr>
          <w:rFonts w:eastAsia="SimSun" w:cs="Arial"/>
          <w:lang w:eastAsia="zh-CN"/>
        </w:rPr>
        <w:t>以及下面的产品特定许可条款。</w:t>
      </w:r>
    </w:p>
    <w:tbl>
      <w:tblPr>
        <w:tblW w:w="5000" w:type="pct"/>
        <w:tblBorders>
          <w:top w:val="dotted" w:sz="4" w:space="0" w:color="98BEE1" w:themeColor="accent1" w:themeShade="E6"/>
          <w:bottom w:val="dotted" w:sz="4" w:space="0" w:color="98BEE1" w:themeColor="accent1" w:themeShade="E6"/>
        </w:tblBorders>
        <w:tblCellMar>
          <w:top w:w="43" w:type="dxa"/>
          <w:left w:w="101" w:type="dxa"/>
          <w:bottom w:w="43" w:type="dxa"/>
          <w:right w:w="101" w:type="dxa"/>
        </w:tblCellMar>
        <w:tblLook w:val="04A0" w:firstRow="1" w:lastRow="0" w:firstColumn="1" w:lastColumn="0" w:noHBand="0" w:noVBand="1"/>
      </w:tblPr>
      <w:tblGrid>
        <w:gridCol w:w="5450"/>
        <w:gridCol w:w="5552"/>
      </w:tblGrid>
      <w:tr w:rsidR="00382CE7" w:rsidRPr="00873CB5" w:rsidTr="00194E1F">
        <w:tc>
          <w:tcPr>
            <w:tcW w:w="2477" w:type="pct"/>
            <w:tcBorders>
              <w:top w:val="single" w:sz="4" w:space="0" w:color="auto"/>
              <w:bottom w:val="nil"/>
            </w:tcBorders>
          </w:tcPr>
          <w:p w:rsidR="00382CE7" w:rsidRPr="00873CB5" w:rsidRDefault="00382CE7" w:rsidP="00893CE7">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vMerge w:val="restart"/>
            <w:tcBorders>
              <w:top w:val="single" w:sz="4" w:space="0" w:color="auto"/>
            </w:tcBorders>
          </w:tcPr>
          <w:p w:rsidR="004F7A3A" w:rsidRPr="00A00452" w:rsidRDefault="00382CE7" w:rsidP="00F330CD">
            <w:pPr>
              <w:pStyle w:val="PURLMSH"/>
              <w:rPr>
                <w:rFonts w:eastAsia="SimSun" w:cs="Arial"/>
                <w:b/>
                <w:lang w:eastAsia="zh-CN"/>
              </w:rPr>
            </w:pPr>
            <w:r w:rsidRPr="00A00452">
              <w:rPr>
                <w:rFonts w:eastAsia="SimSun" w:cs="Arial"/>
                <w:lang w:eastAsia="zh-CN"/>
              </w:rPr>
              <w:t>请参阅适用声明：</w:t>
            </w:r>
            <w:r w:rsidRPr="00A00452">
              <w:rPr>
                <w:rFonts w:eastAsia="SimSun" w:cs="Arial"/>
                <w:b/>
                <w:lang w:eastAsia="zh-CN"/>
              </w:rPr>
              <w:t>数据传输、</w:t>
            </w:r>
            <w:r w:rsidRPr="00A00452">
              <w:rPr>
                <w:rFonts w:eastAsia="SimSun" w:cs="Arial"/>
                <w:b/>
                <w:lang w:eastAsia="zh-CN"/>
              </w:rPr>
              <w:t xml:space="preserve">H.264/MPEG-4 AVC </w:t>
            </w:r>
            <w:r w:rsidRPr="00A00452">
              <w:rPr>
                <w:rFonts w:eastAsia="SimSun" w:cs="Arial"/>
                <w:b/>
                <w:lang w:eastAsia="zh-CN"/>
              </w:rPr>
              <w:t>和</w:t>
            </w:r>
            <w:r w:rsidRPr="00A00452">
              <w:rPr>
                <w:rFonts w:eastAsia="SimSun" w:cs="Arial"/>
                <w:b/>
                <w:lang w:eastAsia="zh-CN"/>
              </w:rPr>
              <w:t>/</w:t>
            </w:r>
            <w:r w:rsidRPr="00A00452">
              <w:rPr>
                <w:rFonts w:eastAsia="SimSun" w:cs="Arial"/>
                <w:b/>
                <w:lang w:eastAsia="zh-CN"/>
              </w:rPr>
              <w:t>或</w:t>
            </w:r>
            <w:r w:rsidRPr="00A00452">
              <w:rPr>
                <w:rFonts w:eastAsia="SimSun" w:cs="Arial"/>
                <w:b/>
                <w:lang w:eastAsia="zh-CN"/>
              </w:rPr>
              <w:t xml:space="preserve"> VC-1</w:t>
            </w:r>
          </w:p>
          <w:p w:rsidR="00382CE7" w:rsidRPr="00873CB5" w:rsidRDefault="00382CE7" w:rsidP="00F330CD">
            <w:pPr>
              <w:pStyle w:val="PURLMSH"/>
              <w:rPr>
                <w:rFonts w:ascii="Arial" w:eastAsia="SimSun" w:hAnsi="Arial" w:cs="Arial"/>
                <w:lang w:eastAsia="zh-CN"/>
              </w:rPr>
            </w:pPr>
            <w:r w:rsidRPr="004F7A3A">
              <w:rPr>
                <w:rFonts w:ascii="Arial" w:eastAsia="SimSun" w:hAnsi="Arial" w:cs="Arial"/>
                <w:bCs/>
                <w:lang w:eastAsia="zh-CN"/>
              </w:rPr>
              <w:t>（</w:t>
            </w:r>
            <w:r w:rsidRPr="00873CB5">
              <w:rPr>
                <w:rFonts w:ascii="Arial" w:eastAsia="SimSun" w:hAnsi="Arial" w:cs="Arial"/>
                <w:lang w:eastAsia="zh-CN"/>
              </w:rPr>
              <w:t>请参阅</w:t>
            </w:r>
            <w:hyperlink w:anchor="附录 2" w:history="1">
              <w:hyperlink w:anchor="附录 2" w:history="1">
                <w:hyperlink w:anchor="Appendix2" w:history="1">
                  <w:r w:rsidR="004112AD" w:rsidRPr="004112AD">
                    <w:rPr>
                      <w:rStyle w:val="Hyperlink"/>
                      <w:rFonts w:ascii="Arial" w:eastAsia="SimSun" w:hAnsi="Arial" w:cs="Arial"/>
                      <w:szCs w:val="18"/>
                      <w:lang w:eastAsia="zh-CN"/>
                    </w:rPr>
                    <w:t>附录</w:t>
                  </w:r>
                  <w:r w:rsidR="004112AD" w:rsidRPr="004112AD">
                    <w:rPr>
                      <w:rStyle w:val="Hyperlink"/>
                      <w:rFonts w:ascii="Arial" w:eastAsia="SimSun" w:hAnsi="Arial" w:cs="Arial"/>
                      <w:szCs w:val="18"/>
                      <w:lang w:eastAsia="zh-CN"/>
                    </w:rPr>
                    <w:t xml:space="preserve"> 2</w:t>
                  </w:r>
                </w:hyperlink>
              </w:hyperlink>
            </w:hyperlink>
            <w:r w:rsidRPr="004F7A3A">
              <w:rPr>
                <w:rFonts w:ascii="Arial" w:eastAsia="SimSun" w:hAnsi="Arial" w:cs="Arial"/>
                <w:bCs/>
                <w:lang w:eastAsia="zh-CN"/>
              </w:rPr>
              <w:t>）</w:t>
            </w:r>
          </w:p>
        </w:tc>
      </w:tr>
      <w:tr w:rsidR="00382CE7" w:rsidRPr="00873CB5" w:rsidTr="00194E1F">
        <w:tc>
          <w:tcPr>
            <w:tcW w:w="2477" w:type="pct"/>
            <w:tcBorders>
              <w:top w:val="nil"/>
            </w:tcBorders>
          </w:tcPr>
          <w:p w:rsidR="00382CE7" w:rsidRPr="00873CB5" w:rsidRDefault="00382CE7"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vMerge/>
          </w:tcPr>
          <w:p w:rsidR="00382CE7" w:rsidRPr="00873CB5" w:rsidRDefault="00382CE7" w:rsidP="009A4C7C">
            <w:pPr>
              <w:pStyle w:val="PURLMSH"/>
              <w:rPr>
                <w:rFonts w:ascii="Arial" w:eastAsia="SimSun" w:hAnsi="Arial" w:cs="Arial"/>
              </w:rPr>
            </w:pPr>
          </w:p>
        </w:tc>
      </w:tr>
      <w:tr w:rsidR="009A4C7C" w:rsidRPr="00873CB5" w:rsidTr="00194E1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194E1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873CB5" w:rsidRDefault="00BB41EF" w:rsidP="00194E1F">
            <w:pPr>
              <w:pStyle w:val="PURBody"/>
              <w:spacing w:after="110"/>
              <w:rPr>
                <w:rFonts w:eastAsia="SimSun" w:cs="Arial"/>
                <w:i/>
              </w:rPr>
            </w:pPr>
            <w:r w:rsidRPr="00873CB5">
              <w:rPr>
                <w:rFonts w:eastAsia="SimSun" w:cs="Arial"/>
                <w:b/>
              </w:rPr>
              <w:t>您需要：</w:t>
            </w:r>
          </w:p>
          <w:p w:rsidR="009A4C7C" w:rsidRPr="00873CB5" w:rsidRDefault="008D0312" w:rsidP="00194E1F">
            <w:pPr>
              <w:pStyle w:val="PURBullet-Indented"/>
              <w:spacing w:after="110"/>
              <w:rPr>
                <w:rFonts w:eastAsia="SimSun" w:cs="Arial"/>
                <w:b/>
                <w:bCs/>
              </w:rPr>
            </w:pPr>
            <w:r w:rsidRPr="00873CB5">
              <w:rPr>
                <w:rFonts w:eastAsia="SimSun" w:cs="Arial"/>
              </w:rPr>
              <w:t>Visual Studio 2010 Premium SAL</w:t>
            </w:r>
          </w:p>
        </w:tc>
      </w:tr>
    </w:tbl>
    <w:p w:rsidR="009A4C7C" w:rsidRPr="00873CB5" w:rsidRDefault="009A4C7C" w:rsidP="00194E1F">
      <w:pPr>
        <w:pStyle w:val="PURADDITIONALTERMSHEADERMB"/>
        <w:spacing w:after="110"/>
        <w:rPr>
          <w:rFonts w:eastAsia="SimSun" w:cs="Arial"/>
        </w:rPr>
      </w:pPr>
      <w:r w:rsidRPr="00873CB5">
        <w:rPr>
          <w:rFonts w:eastAsia="SimSun" w:cs="Arial"/>
        </w:rPr>
        <w:t>附加条款：</w:t>
      </w:r>
    </w:p>
    <w:p w:rsidR="009A4C7C" w:rsidRPr="00873CB5" w:rsidRDefault="009A4C7C" w:rsidP="00194E1F">
      <w:pPr>
        <w:pStyle w:val="PURBlueStrong"/>
        <w:spacing w:after="50" w:line="230" w:lineRule="exact"/>
        <w:rPr>
          <w:rFonts w:eastAsia="SimSun" w:cs="Arial"/>
        </w:rPr>
      </w:pPr>
      <w:r w:rsidRPr="00873CB5">
        <w:rPr>
          <w:rFonts w:eastAsia="SimSun" w:cs="Arial"/>
        </w:rPr>
        <w:t xml:space="preserve">BUILDSERVER.TXT </w:t>
      </w:r>
      <w:r w:rsidRPr="00873CB5">
        <w:rPr>
          <w:rFonts w:eastAsia="SimSun" w:cs="Arial"/>
        </w:rPr>
        <w:t>文件</w:t>
      </w:r>
    </w:p>
    <w:p w:rsidR="009A4C7C" w:rsidRPr="00873CB5" w:rsidRDefault="009A4C7C" w:rsidP="00194E1F">
      <w:pPr>
        <w:pStyle w:val="PURBody-Indented"/>
        <w:spacing w:after="110"/>
        <w:ind w:left="274"/>
        <w:rPr>
          <w:rFonts w:eastAsia="SimSun" w:cs="Arial"/>
          <w:u w:val="single"/>
          <w:lang w:eastAsia="zh-CN"/>
        </w:rPr>
      </w:pPr>
      <w:r w:rsidRPr="00873CB5">
        <w:rPr>
          <w:rFonts w:eastAsia="SimSun" w:cs="Arial"/>
          <w:lang w:eastAsia="zh-CN"/>
        </w:rPr>
        <w:t>如果您拥有的软件版本中包含</w:t>
      </w:r>
      <w:r w:rsidRPr="00873CB5">
        <w:rPr>
          <w:rFonts w:eastAsia="SimSun" w:cs="Arial"/>
          <w:lang w:eastAsia="zh-CN"/>
        </w:rPr>
        <w:t xml:space="preserve"> BUILDSERVER.TXT </w:t>
      </w:r>
      <w:r w:rsidRPr="00873CB5">
        <w:rPr>
          <w:rFonts w:eastAsia="SimSun" w:cs="Arial"/>
          <w:lang w:eastAsia="zh-CN"/>
        </w:rPr>
        <w:t>文件，则您可以将该文件中所列文件的副本安装到您的生成计算机上。您只能为编译和构建程序而执行此操作。我们可在</w:t>
      </w:r>
      <w:r w:rsidRPr="00873CB5">
        <w:rPr>
          <w:rFonts w:eastAsia="SimSun" w:cs="Arial"/>
          <w:lang w:eastAsia="zh-CN"/>
        </w:rPr>
        <w:t xml:space="preserve"> </w:t>
      </w:r>
      <w:hyperlink r:id="rId135" w:history="1">
        <w:r w:rsidRPr="00873CB5">
          <w:rPr>
            <w:rStyle w:val="Hyperlink"/>
            <w:rFonts w:eastAsia="SimSun" w:cs="Arial"/>
            <w:lang w:eastAsia="zh-CN"/>
          </w:rPr>
          <w:t>http://go.microsoft.com/fwlink/?LinkId=165518</w:t>
        </w:r>
      </w:hyperlink>
      <w:r w:rsidRPr="00873CB5">
        <w:rPr>
          <w:rFonts w:eastAsia="SimSun" w:cs="Arial"/>
          <w:lang w:eastAsia="zh-CN"/>
        </w:rPr>
        <w:t xml:space="preserve"> </w:t>
      </w:r>
      <w:r w:rsidRPr="00873CB5">
        <w:rPr>
          <w:rFonts w:eastAsia="SimSun" w:cs="Arial"/>
          <w:lang w:eastAsia="zh-CN"/>
        </w:rPr>
        <w:t>中列出用于此相同目的的其他文件。</w:t>
      </w:r>
    </w:p>
    <w:p w:rsidR="009A4C7C" w:rsidRPr="00873CB5" w:rsidRDefault="009A4C7C" w:rsidP="00194E1F">
      <w:pPr>
        <w:pStyle w:val="PURBlueStrong"/>
        <w:spacing w:after="50" w:line="230" w:lineRule="exact"/>
        <w:rPr>
          <w:rFonts w:eastAsia="SimSun" w:cs="Arial"/>
        </w:rPr>
      </w:pPr>
      <w:r w:rsidRPr="00873CB5">
        <w:rPr>
          <w:rFonts w:eastAsia="SimSun" w:cs="Arial"/>
        </w:rPr>
        <w:t xml:space="preserve">Microsoft Office </w:t>
      </w:r>
      <w:r w:rsidRPr="00873CB5">
        <w:rPr>
          <w:rFonts w:eastAsia="SimSun" w:cs="Arial"/>
        </w:rPr>
        <w:t>用户界面</w:t>
      </w:r>
    </w:p>
    <w:p w:rsidR="009A4C7C" w:rsidRPr="00194E1F" w:rsidRDefault="009A4C7C" w:rsidP="00194E1F">
      <w:pPr>
        <w:pStyle w:val="PURBody-Indented"/>
        <w:spacing w:after="110"/>
        <w:ind w:left="274"/>
        <w:rPr>
          <w:rFonts w:eastAsia="SimSun" w:cs="Arial"/>
          <w:spacing w:val="-2"/>
          <w:u w:val="single"/>
          <w:lang w:eastAsia="zh-CN"/>
        </w:rPr>
      </w:pPr>
      <w:r w:rsidRPr="00194E1F">
        <w:rPr>
          <w:rFonts w:eastAsia="SimSun" w:cs="Arial"/>
          <w:spacing w:val="-2"/>
          <w:lang w:eastAsia="zh-CN"/>
        </w:rPr>
        <w:t>这些许可条款不授予您任何用于生成、复制、使用或分发</w:t>
      </w:r>
      <w:r w:rsidRPr="00194E1F">
        <w:rPr>
          <w:rFonts w:eastAsia="SimSun" w:cs="Arial"/>
          <w:spacing w:val="-2"/>
          <w:lang w:eastAsia="zh-CN"/>
        </w:rPr>
        <w:t xml:space="preserve"> Microsoft Office </w:t>
      </w:r>
      <w:r w:rsidRPr="00194E1F">
        <w:rPr>
          <w:rFonts w:eastAsia="SimSun" w:cs="Arial"/>
          <w:spacing w:val="-2"/>
          <w:lang w:eastAsia="zh-CN"/>
        </w:rPr>
        <w:t>用户界面的任何元素（如功能区和快速访问工具栏）的权利。</w:t>
      </w:r>
    </w:p>
    <w:p w:rsidR="009A4C7C" w:rsidRPr="00873CB5" w:rsidRDefault="009A4C7C" w:rsidP="00194E1F">
      <w:pPr>
        <w:pStyle w:val="PURBlueStrong"/>
        <w:spacing w:after="50" w:line="230" w:lineRule="exact"/>
        <w:rPr>
          <w:rFonts w:eastAsia="SimSun" w:cs="Arial"/>
        </w:rPr>
      </w:pPr>
      <w:r w:rsidRPr="00873CB5">
        <w:rPr>
          <w:rFonts w:eastAsia="SimSun" w:cs="Arial"/>
        </w:rPr>
        <w:t>实用程序</w:t>
      </w:r>
    </w:p>
    <w:p w:rsidR="009A4C7C" w:rsidRPr="00873CB5" w:rsidRDefault="009A4C7C" w:rsidP="00194E1F">
      <w:pPr>
        <w:pStyle w:val="PURBody-Indented"/>
        <w:spacing w:after="110"/>
        <w:ind w:left="274"/>
        <w:rPr>
          <w:rFonts w:eastAsia="SimSun" w:cs="Arial"/>
          <w:lang w:eastAsia="zh-CN"/>
        </w:rPr>
      </w:pPr>
      <w:r w:rsidRPr="00873CB5">
        <w:rPr>
          <w:rFonts w:eastAsia="SimSun" w:cs="Arial"/>
          <w:lang w:eastAsia="zh-CN"/>
        </w:rPr>
        <w:t>如需获取实用程序列表，可访问</w:t>
      </w:r>
      <w:r w:rsidRPr="00873CB5">
        <w:rPr>
          <w:rFonts w:eastAsia="SimSun" w:cs="Arial"/>
          <w:lang w:eastAsia="zh-CN"/>
        </w:rPr>
        <w:t xml:space="preserve"> </w:t>
      </w:r>
      <w:hyperlink r:id="rId136" w:history="1">
        <w:r w:rsidRPr="00483315">
          <w:rPr>
            <w:rStyle w:val="Hyperlink"/>
            <w:rFonts w:eastAsia="SimSun" w:cs="Arial"/>
            <w:lang w:eastAsia="zh-CN"/>
          </w:rPr>
          <w:t>http://go.microsoft.com/fwlink/?LinkId=165518</w:t>
        </w:r>
      </w:hyperlink>
      <w:r w:rsidRPr="00873CB5">
        <w:rPr>
          <w:rFonts w:eastAsia="SimSun" w:cs="Arial"/>
          <w:lang w:eastAsia="zh-CN"/>
        </w:rPr>
        <w:t xml:space="preserve"> </w:t>
      </w:r>
      <w:r w:rsidRPr="00873CB5">
        <w:rPr>
          <w:rFonts w:eastAsia="SimSun" w:cs="Arial"/>
          <w:lang w:eastAsia="zh-CN"/>
        </w:rPr>
        <w:t>和</w:t>
      </w:r>
      <w:r w:rsidRPr="00873CB5">
        <w:rPr>
          <w:rFonts w:eastAsia="SimSun" w:cs="Arial"/>
          <w:lang w:eastAsia="zh-CN"/>
        </w:rPr>
        <w:t xml:space="preserve"> </w:t>
      </w:r>
      <w:hyperlink r:id="rId137" w:history="1">
        <w:r w:rsidRPr="00483315">
          <w:rPr>
            <w:rStyle w:val="Hyperlink"/>
            <w:rFonts w:eastAsia="SimSun" w:cs="Arial"/>
            <w:lang w:eastAsia="zh-CN"/>
          </w:rPr>
          <w:t>http://go.microsoft.com/fwlink/?LinkId=100284</w:t>
        </w:r>
      </w:hyperlink>
      <w:r w:rsidRPr="00873CB5">
        <w:rPr>
          <w:rFonts w:eastAsia="SimSun" w:cs="Arial"/>
          <w:lang w:eastAsia="zh-CN"/>
        </w:rPr>
        <w:t>。</w:t>
      </w:r>
      <w:r w:rsidR="00AC113B">
        <w:rPr>
          <w:rFonts w:eastAsia="SimSun" w:cs="Arial"/>
          <w:lang w:eastAsia="zh-CN"/>
        </w:rPr>
        <w:br/>
      </w:r>
      <w:r w:rsidRPr="00873CB5">
        <w:rPr>
          <w:rFonts w:eastAsia="SimSun" w:cs="Arial"/>
          <w:lang w:eastAsia="zh-CN"/>
        </w:rPr>
        <w:t>该软件包含该列表中说明的某些组件。该软件中包含的组件因版本而异。您一次最多可在五个设备中复制和安装随软件包括的实</w:t>
      </w:r>
      <w:r w:rsidR="00AC113B">
        <w:rPr>
          <w:rFonts w:eastAsia="SimSun" w:cs="Arial"/>
          <w:lang w:eastAsia="zh-CN"/>
        </w:rPr>
        <w:br/>
      </w:r>
      <w:r w:rsidRPr="00873CB5">
        <w:rPr>
          <w:rFonts w:eastAsia="SimSun" w:cs="Arial"/>
          <w:lang w:eastAsia="zh-CN"/>
        </w:rPr>
        <w:t>用程序。这些实用程序只能用于调试您用该软件开发的程序。当您调试完程序后，必须删除设备上安装的所有这些实用程序，</w:t>
      </w:r>
      <w:r w:rsidR="00AC113B">
        <w:rPr>
          <w:rFonts w:eastAsia="SimSun" w:cs="Arial"/>
          <w:lang w:eastAsia="zh-CN"/>
        </w:rPr>
        <w:br/>
      </w:r>
      <w:r w:rsidRPr="00873CB5">
        <w:rPr>
          <w:rFonts w:eastAsia="SimSun" w:cs="Arial"/>
          <w:lang w:eastAsia="zh-CN"/>
        </w:rPr>
        <w:t>并且在该设备上安装它们的时间不能超过</w:t>
      </w:r>
      <w:r w:rsidRPr="00873CB5">
        <w:rPr>
          <w:rFonts w:eastAsia="SimSun" w:cs="Arial"/>
          <w:lang w:eastAsia="zh-CN"/>
        </w:rPr>
        <w:t xml:space="preserve"> 30 </w:t>
      </w:r>
      <w:r w:rsidRPr="00873CB5">
        <w:rPr>
          <w:rFonts w:eastAsia="SimSun" w:cs="Arial"/>
          <w:lang w:eastAsia="zh-CN"/>
        </w:rPr>
        <w:t>天。</w:t>
      </w:r>
    </w:p>
    <w:p w:rsidR="000914BD" w:rsidRPr="00873CB5" w:rsidRDefault="000914BD" w:rsidP="00194E1F">
      <w:pPr>
        <w:pStyle w:val="PURBlueStrong-Indented"/>
        <w:spacing w:after="50" w:line="230" w:lineRule="exact"/>
        <w:ind w:left="274"/>
        <w:rPr>
          <w:rFonts w:eastAsia="SimSun" w:cs="Arial"/>
        </w:rPr>
      </w:pPr>
      <w:r w:rsidRPr="00873CB5">
        <w:rPr>
          <w:rFonts w:eastAsia="SimSun" w:cs="Arial"/>
        </w:rPr>
        <w:t xml:space="preserve">Microsoft SQL Server </w:t>
      </w:r>
      <w:r w:rsidRPr="00873CB5">
        <w:rPr>
          <w:rFonts w:eastAsia="SimSun" w:cs="Arial"/>
        </w:rPr>
        <w:t>产品组件</w:t>
      </w:r>
    </w:p>
    <w:p w:rsidR="000914BD" w:rsidRPr="00873CB5" w:rsidRDefault="000914BD" w:rsidP="00B817CB">
      <w:pPr>
        <w:pStyle w:val="PURBody-Indented"/>
        <w:rPr>
          <w:rFonts w:eastAsia="SimSun" w:cs="Arial"/>
          <w:lang w:eastAsia="zh-CN"/>
        </w:rPr>
      </w:pPr>
      <w:r w:rsidRPr="00873CB5">
        <w:rPr>
          <w:rFonts w:eastAsia="SimSun" w:cs="Arial"/>
        </w:rPr>
        <w:t>本软件可能会附带提供</w:t>
      </w:r>
      <w:r w:rsidRPr="00873CB5">
        <w:rPr>
          <w:rFonts w:eastAsia="SimSun" w:cs="Arial"/>
        </w:rPr>
        <w:t xml:space="preserve"> Microsoft SQL Server </w:t>
      </w:r>
      <w:r w:rsidRPr="00873CB5">
        <w:rPr>
          <w:rFonts w:eastAsia="SimSun" w:cs="Arial"/>
        </w:rPr>
        <w:t>组件，这些组件依据位于以下安装目录中的</w:t>
      </w:r>
      <w:r w:rsidRPr="00986414">
        <w:rPr>
          <w:rFonts w:ascii="SimSun" w:eastAsia="SimSun" w:hAnsi="SimSun" w:cs="Arial"/>
        </w:rPr>
        <w:t>“</w:t>
      </w:r>
      <w:r w:rsidRPr="00873CB5">
        <w:rPr>
          <w:rFonts w:eastAsia="SimSun" w:cs="Arial"/>
        </w:rPr>
        <w:t>许可</w:t>
      </w:r>
      <w:r w:rsidRPr="00986414">
        <w:rPr>
          <w:rFonts w:ascii="SimSun" w:eastAsia="SimSun" w:hAnsi="SimSun" w:cs="Arial"/>
        </w:rPr>
        <w:t>”</w:t>
      </w:r>
      <w:r w:rsidRPr="00873CB5">
        <w:rPr>
          <w:rFonts w:eastAsia="SimSun" w:cs="Arial"/>
        </w:rPr>
        <w:t xml:space="preserve">(License) </w:t>
      </w:r>
      <w:r w:rsidRPr="00873CB5">
        <w:rPr>
          <w:rFonts w:eastAsia="SimSun" w:cs="Arial"/>
        </w:rPr>
        <w:t>文件夹中的各个</w:t>
      </w:r>
      <w:r w:rsidRPr="00873CB5">
        <w:rPr>
          <w:rFonts w:eastAsia="SimSun" w:cs="Arial"/>
        </w:rPr>
        <w:t xml:space="preserve"> SQL</w:t>
      </w:r>
      <w:r w:rsidR="00B817CB">
        <w:rPr>
          <w:rFonts w:eastAsia="SimSun" w:cs="Arial"/>
        </w:rPr>
        <w:t> </w:t>
      </w:r>
      <w:r w:rsidRPr="00873CB5">
        <w:rPr>
          <w:rFonts w:eastAsia="SimSun" w:cs="Arial"/>
        </w:rPr>
        <w:t xml:space="preserve">Server </w:t>
      </w:r>
      <w:r w:rsidRPr="00873CB5">
        <w:rPr>
          <w:rFonts w:eastAsia="SimSun" w:cs="Arial"/>
        </w:rPr>
        <w:t>许可条款来授予您许可：</w:t>
      </w:r>
      <w:r w:rsidRPr="00873CB5">
        <w:rPr>
          <w:rFonts w:eastAsia="SimSun" w:cs="Arial"/>
        </w:rPr>
        <w:t>...\%Program Files%\Microsoft Visual Studio 10.0\Licenses\</w:t>
      </w:r>
      <w:r w:rsidRPr="00873CB5">
        <w:rPr>
          <w:rFonts w:eastAsia="SimSun" w:cs="Arial"/>
        </w:rPr>
        <w:t>。</w:t>
      </w:r>
      <w:r w:rsidRPr="00873CB5">
        <w:rPr>
          <w:rFonts w:eastAsia="SimSun" w:cs="Arial"/>
          <w:lang w:eastAsia="zh-CN"/>
        </w:rPr>
        <w:t>您只能在使用该软件时使用这些组件。如果您不同意组件的许可条款，则不能使用这些组件。</w:t>
      </w:r>
    </w:p>
    <w:p w:rsidR="000914BD" w:rsidRPr="00873CB5" w:rsidRDefault="000914BD" w:rsidP="00194E1F">
      <w:pPr>
        <w:pStyle w:val="PURBlueStrong-Indented"/>
        <w:spacing w:after="50" w:line="230" w:lineRule="exact"/>
        <w:ind w:left="274"/>
        <w:rPr>
          <w:rFonts w:eastAsia="SimSun" w:cs="Arial"/>
        </w:rPr>
      </w:pPr>
      <w:r w:rsidRPr="00873CB5">
        <w:rPr>
          <w:rFonts w:eastAsia="SimSun" w:cs="Arial"/>
        </w:rPr>
        <w:t xml:space="preserve">Windows </w:t>
      </w:r>
      <w:r w:rsidRPr="00873CB5">
        <w:rPr>
          <w:rFonts w:eastAsia="SimSun" w:cs="Arial"/>
        </w:rPr>
        <w:t>软件组件</w:t>
      </w:r>
    </w:p>
    <w:p w:rsidR="000914BD" w:rsidRPr="00873CB5" w:rsidRDefault="000914BD" w:rsidP="00194E1F">
      <w:pPr>
        <w:pStyle w:val="PURBody-Indented"/>
        <w:spacing w:after="110"/>
        <w:ind w:left="274"/>
        <w:rPr>
          <w:rFonts w:eastAsia="SimSun" w:cs="Arial"/>
          <w:lang w:eastAsia="zh-CN"/>
        </w:rPr>
      </w:pPr>
      <w:r w:rsidRPr="00873CB5">
        <w:rPr>
          <w:rFonts w:eastAsia="SimSun" w:cs="Arial"/>
        </w:rPr>
        <w:t>该软件可能包含</w:t>
      </w:r>
      <w:r w:rsidRPr="00873CB5">
        <w:rPr>
          <w:rFonts w:eastAsia="SimSun" w:cs="Arial"/>
        </w:rPr>
        <w:t xml:space="preserve"> Microsoft.NET Framework</w:t>
      </w:r>
      <w:r w:rsidRPr="00873CB5">
        <w:rPr>
          <w:rFonts w:eastAsia="SimSun" w:cs="Arial"/>
        </w:rPr>
        <w:t>、</w:t>
      </w:r>
      <w:r w:rsidRPr="00873CB5">
        <w:rPr>
          <w:rFonts w:eastAsia="SimSun" w:cs="Arial"/>
        </w:rPr>
        <w:t xml:space="preserve">Microsoft Data Access Components </w:t>
      </w:r>
      <w:r w:rsidRPr="00873CB5">
        <w:rPr>
          <w:rFonts w:eastAsia="SimSun" w:cs="Arial"/>
        </w:rPr>
        <w:t>以及某些与</w:t>
      </w:r>
      <w:r w:rsidRPr="00873CB5">
        <w:rPr>
          <w:rFonts w:eastAsia="SimSun" w:cs="Arial"/>
        </w:rPr>
        <w:t xml:space="preserve"> Microsoft Build </w:t>
      </w:r>
      <w:r w:rsidRPr="00873CB5">
        <w:rPr>
          <w:rFonts w:eastAsia="SimSun" w:cs="Arial"/>
        </w:rPr>
        <w:t>和</w:t>
      </w:r>
      <w:r w:rsidRPr="00873CB5">
        <w:rPr>
          <w:rFonts w:eastAsia="SimSun" w:cs="Arial"/>
        </w:rPr>
        <w:t xml:space="preserve"> Web Deploy </w:t>
      </w:r>
      <w:r w:rsidRPr="00873CB5">
        <w:rPr>
          <w:rFonts w:eastAsia="SimSun" w:cs="Arial"/>
        </w:rPr>
        <w:t>技术相关的</w:t>
      </w:r>
      <w:r w:rsidRPr="00873CB5">
        <w:rPr>
          <w:rFonts w:eastAsia="SimSun" w:cs="Arial"/>
        </w:rPr>
        <w:t xml:space="preserve"> .dll </w:t>
      </w:r>
      <w:r w:rsidRPr="00873CB5">
        <w:rPr>
          <w:rFonts w:eastAsia="SimSun" w:cs="Arial"/>
        </w:rPr>
        <w:t>文件。</w:t>
      </w:r>
      <w:r w:rsidRPr="00873CB5">
        <w:rPr>
          <w:rFonts w:eastAsia="SimSun" w:cs="Arial"/>
          <w:lang w:eastAsia="zh-CN"/>
        </w:rPr>
        <w:t>所有这些组件都是</w:t>
      </w:r>
      <w:r w:rsidRPr="00873CB5">
        <w:rPr>
          <w:rFonts w:eastAsia="SimSun" w:cs="Arial"/>
          <w:lang w:eastAsia="zh-CN"/>
        </w:rPr>
        <w:t xml:space="preserve"> Windows </w:t>
      </w:r>
      <w:r w:rsidRPr="00873CB5">
        <w:rPr>
          <w:rFonts w:eastAsia="SimSun" w:cs="Arial"/>
          <w:lang w:eastAsia="zh-CN"/>
        </w:rPr>
        <w:t>软件的一部分，适用于</w:t>
      </w:r>
      <w:r w:rsidRPr="00873CB5">
        <w:rPr>
          <w:rFonts w:eastAsia="SimSun" w:cs="Arial"/>
          <w:lang w:eastAsia="zh-CN"/>
        </w:rPr>
        <w:t xml:space="preserve"> Windows </w:t>
      </w:r>
      <w:r w:rsidRPr="00873CB5">
        <w:rPr>
          <w:rFonts w:eastAsia="SimSun" w:cs="Arial"/>
          <w:lang w:eastAsia="zh-CN"/>
        </w:rPr>
        <w:t>的许可条款均适用于对这些组件的使用。</w:t>
      </w:r>
    </w:p>
    <w:p w:rsidR="00342466" w:rsidRPr="00873CB5" w:rsidRDefault="00342466" w:rsidP="00194E1F">
      <w:pPr>
        <w:pStyle w:val="PURBlueStrong-Indented"/>
        <w:spacing w:after="50" w:line="230" w:lineRule="exact"/>
        <w:ind w:left="274"/>
        <w:rPr>
          <w:rFonts w:eastAsia="SimSun" w:cs="Arial"/>
        </w:rPr>
      </w:pPr>
      <w:r w:rsidRPr="00873CB5">
        <w:rPr>
          <w:rFonts w:eastAsia="SimSun" w:cs="Arial"/>
        </w:rPr>
        <w:t xml:space="preserve">.NET Framework </w:t>
      </w:r>
      <w:r w:rsidRPr="00873CB5">
        <w:rPr>
          <w:rFonts w:eastAsia="SimSun" w:cs="Arial"/>
        </w:rPr>
        <w:t>软件</w:t>
      </w:r>
    </w:p>
    <w:p w:rsidR="00342466" w:rsidRPr="00873CB5" w:rsidRDefault="00342466" w:rsidP="00194E1F">
      <w:pPr>
        <w:pStyle w:val="PURBody-Indented"/>
        <w:spacing w:after="110"/>
        <w:ind w:left="274"/>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194E1F">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9A4C7C" w:rsidRPr="007C5784" w:rsidRDefault="0099372B" w:rsidP="00194E1F">
      <w:pPr>
        <w:pStyle w:val="PURBreadcrumb"/>
        <w:keepNext w:val="0"/>
        <w:keepLines w:val="0"/>
        <w:spacing w:before="230" w:after="230"/>
        <w:rPr>
          <w:rStyle w:val="Hyperlink"/>
          <w:rFonts w:eastAsia="SimSun" w:cs="Arial"/>
          <w:sz w:val="16"/>
          <w:lang w:val="pt-PT"/>
        </w:rPr>
      </w:pPr>
      <w:hyperlink w:anchor="TOC" w:history="1">
        <w:r w:rsidR="00535D9B" w:rsidRPr="00873CB5">
          <w:rPr>
            <w:rFonts w:eastAsia="SimSun" w:cs="Arial"/>
            <w:color w:val="00467F"/>
            <w:sz w:val="16"/>
            <w:u w:val="single"/>
            <w:lang w:eastAsia="zh-CN"/>
          </w:rPr>
          <w:t>目录</w:t>
        </w:r>
      </w:hyperlink>
      <w:r w:rsidR="00535D9B" w:rsidRPr="007C5784">
        <w:rPr>
          <w:rFonts w:eastAsia="SimSun" w:cs="Arial"/>
          <w:lang w:val="pt-PT"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7C5784" w:rsidRDefault="009A4C7C" w:rsidP="009A4C7C">
      <w:pPr>
        <w:pStyle w:val="PURProductName"/>
        <w:rPr>
          <w:rFonts w:eastAsia="SimSun" w:cs="Arial"/>
          <w:lang w:val="pt-PT"/>
        </w:rPr>
      </w:pPr>
      <w:bookmarkStart w:id="533" w:name="_Toc299519156"/>
      <w:bookmarkStart w:id="534" w:name="_Toc299531588"/>
      <w:bookmarkStart w:id="535" w:name="_Toc299531912"/>
      <w:bookmarkStart w:id="536" w:name="_Toc299957195"/>
      <w:bookmarkStart w:id="537" w:name="_Toc317072192"/>
      <w:bookmarkStart w:id="538" w:name="_Toc317160762"/>
      <w:r w:rsidRPr="007C5784">
        <w:rPr>
          <w:rFonts w:eastAsia="SimSun" w:cs="Arial"/>
          <w:lang w:val="pt-PT"/>
        </w:rPr>
        <w:t>Visual Studio 2010 Professional</w:t>
      </w:r>
      <w:bookmarkEnd w:id="533"/>
      <w:bookmarkEnd w:id="534"/>
      <w:bookmarkEnd w:id="535"/>
      <w:bookmarkEnd w:id="536"/>
      <w:bookmarkEnd w:id="537"/>
      <w:bookmarkEnd w:id="538"/>
      <w:r w:rsidRPr="007C5784">
        <w:rPr>
          <w:rFonts w:eastAsia="SimSun" w:cs="Arial"/>
          <w:lang w:val="pt-PT"/>
        </w:rPr>
        <w:t xml:space="preserve"> </w:t>
      </w:r>
      <w:r w:rsidR="00803447" w:rsidRPr="00873CB5">
        <w:rPr>
          <w:rFonts w:eastAsia="SimSun" w:cs="Arial"/>
        </w:rPr>
        <w:fldChar w:fldCharType="begin"/>
      </w:r>
      <w:r w:rsidRPr="007C5784">
        <w:rPr>
          <w:rFonts w:eastAsia="SimSun" w:cs="Arial"/>
          <w:lang w:val="pt-PT"/>
        </w:rPr>
        <w:instrText xml:space="preserve">XE "Visual Studio 2010 Professional" </w:instrText>
      </w:r>
      <w:r w:rsidR="00803447" w:rsidRPr="00873CB5">
        <w:rPr>
          <w:rFonts w:eastAsia="SimSun" w:cs="Arial"/>
        </w:rPr>
        <w:fldChar w:fldCharType="end"/>
      </w:r>
    </w:p>
    <w:p w:rsidR="009A4C7C" w:rsidRPr="007C5784" w:rsidRDefault="009A4C7C" w:rsidP="009A4C7C">
      <w:pPr>
        <w:pStyle w:val="PURLicenseTerm"/>
        <w:rPr>
          <w:rFonts w:eastAsia="SimSun" w:cs="Arial"/>
          <w:lang w:val="pt-PT"/>
        </w:rPr>
      </w:pPr>
      <w:r w:rsidRPr="00873CB5">
        <w:rPr>
          <w:rFonts w:eastAsia="SimSun" w:cs="Arial"/>
        </w:rPr>
        <w:t>适用于此产品使用的许可条款包括通用许可条款、此许可模式的通用许可条款</w:t>
      </w:r>
      <w:r w:rsidRPr="007C5784">
        <w:rPr>
          <w:rFonts w:eastAsia="SimSun" w:cs="Arial"/>
          <w:lang w:val="pt-PT"/>
        </w:rPr>
        <w:t>，</w:t>
      </w:r>
      <w:r w:rsidRPr="00873CB5">
        <w:rPr>
          <w:rFonts w:eastAsia="SimSun" w:cs="Arial"/>
        </w:rPr>
        <w:t>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382CE7" w:rsidRPr="00873CB5" w:rsidTr="00382CE7">
        <w:tc>
          <w:tcPr>
            <w:tcW w:w="2477" w:type="pct"/>
            <w:tcBorders>
              <w:top w:val="single" w:sz="4" w:space="0" w:color="auto"/>
              <w:bottom w:val="nil"/>
            </w:tcBorders>
          </w:tcPr>
          <w:p w:rsidR="00382CE7" w:rsidRPr="00873CB5" w:rsidRDefault="00382CE7" w:rsidP="00893CE7">
            <w:pPr>
              <w:pStyle w:val="PURLMSH"/>
              <w:rPr>
                <w:rFonts w:ascii="Arial" w:eastAsia="SimSun" w:hAnsi="Arial" w:cs="Arial"/>
                <w:lang w:eastAsia="zh-CN"/>
              </w:rPr>
            </w:pPr>
            <w:r w:rsidRPr="00A00452">
              <w:rPr>
                <w:rFonts w:eastAsia="SimSun" w:cs="Arial"/>
                <w:lang w:eastAsia="zh-CN"/>
              </w:rPr>
              <w:t xml:space="preserve">SAL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vMerge w:val="restart"/>
            <w:tcBorders>
              <w:top w:val="single" w:sz="4" w:space="0" w:color="auto"/>
            </w:tcBorders>
          </w:tcPr>
          <w:p w:rsidR="00382CE7" w:rsidRPr="00A00452" w:rsidRDefault="00382CE7" w:rsidP="00F330CD">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数据传输、</w:t>
            </w:r>
            <w:r w:rsidRPr="00A00452">
              <w:rPr>
                <w:rFonts w:eastAsia="SimSun" w:cs="Arial"/>
                <w:b/>
                <w:lang w:eastAsia="zh-CN"/>
              </w:rPr>
              <w:t xml:space="preserve">H.264/MPEG-4 AVC </w:t>
            </w:r>
            <w:r w:rsidRPr="00A00452">
              <w:rPr>
                <w:rFonts w:eastAsia="SimSun" w:cs="Arial"/>
                <w:b/>
                <w:lang w:eastAsia="zh-CN"/>
              </w:rPr>
              <w:t>和</w:t>
            </w:r>
            <w:r w:rsidRPr="00A00452">
              <w:rPr>
                <w:rFonts w:eastAsia="SimSun" w:cs="Arial"/>
                <w:b/>
                <w:lang w:eastAsia="zh-CN"/>
              </w:rPr>
              <w:t>/</w:t>
            </w:r>
            <w:r w:rsidRPr="00A00452">
              <w:rPr>
                <w:rFonts w:eastAsia="SimSun" w:cs="Arial"/>
                <w:b/>
                <w:lang w:eastAsia="zh-CN"/>
              </w:rPr>
              <w:t>或</w:t>
            </w:r>
            <w:r w:rsidRPr="00A00452">
              <w:rPr>
                <w:rFonts w:eastAsia="SimSun" w:cs="Arial"/>
                <w:b/>
                <w:lang w:eastAsia="zh-CN"/>
              </w:rPr>
              <w:t xml:space="preserve"> VC-1</w:t>
            </w:r>
            <w:r w:rsidR="00194E1F" w:rsidRPr="00A00452">
              <w:rPr>
                <w:rFonts w:eastAsia="SimSun" w:cs="Arial"/>
                <w:b/>
                <w:lang w:eastAsia="zh-CN"/>
              </w:rPr>
              <w:br/>
            </w:r>
            <w:r w:rsidRPr="00A00452">
              <w:rPr>
                <w:rFonts w:eastAsia="SimSun" w:cs="Arial"/>
                <w:bCs/>
                <w:lang w:eastAsia="zh-CN"/>
              </w:rPr>
              <w:t>（</w:t>
            </w:r>
            <w:r w:rsidRPr="00A00452">
              <w:rPr>
                <w:rFonts w:eastAsia="SimSun" w:cs="Arial"/>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A00452">
              <w:rPr>
                <w:rFonts w:eastAsia="SimSun" w:cs="Arial"/>
                <w:bCs/>
                <w:lang w:eastAsia="zh-CN"/>
              </w:rPr>
              <w:t>）</w:t>
            </w:r>
          </w:p>
        </w:tc>
      </w:tr>
      <w:tr w:rsidR="00382CE7" w:rsidRPr="00873CB5" w:rsidTr="00382CE7">
        <w:tc>
          <w:tcPr>
            <w:tcW w:w="2477" w:type="pct"/>
            <w:tcBorders>
              <w:top w:val="nil"/>
            </w:tcBorders>
          </w:tcPr>
          <w:p w:rsidR="00382CE7" w:rsidRPr="00873CB5" w:rsidRDefault="00382CE7"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vMerge/>
          </w:tcPr>
          <w:p w:rsidR="00382CE7" w:rsidRPr="00873CB5" w:rsidRDefault="00382CE7" w:rsidP="009A4C7C">
            <w:pPr>
              <w:pStyle w:val="PURLMSH"/>
              <w:rPr>
                <w:rFonts w:ascii="Arial" w:eastAsia="SimSun" w:hAnsi="Arial" w:cs="Arial"/>
              </w:rPr>
            </w:pPr>
          </w:p>
        </w:tc>
      </w:tr>
      <w:tr w:rsidR="009A4C7C" w:rsidRPr="00873CB5" w:rsidTr="008B295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8B295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8D0312" w:rsidP="00D33C91">
            <w:pPr>
              <w:pStyle w:val="PURBullet-Indented"/>
              <w:rPr>
                <w:rFonts w:eastAsia="SimSun" w:cs="Arial"/>
                <w:b/>
                <w:bCs/>
              </w:rPr>
            </w:pPr>
            <w:r w:rsidRPr="00873CB5">
              <w:rPr>
                <w:rFonts w:eastAsia="SimSun" w:cs="Arial"/>
              </w:rPr>
              <w:t>Visual Studio 2010 Professional SAL</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lueStrong"/>
        <w:rPr>
          <w:rFonts w:eastAsia="SimSun" w:cs="Arial"/>
        </w:rPr>
      </w:pPr>
      <w:r w:rsidRPr="00873CB5">
        <w:rPr>
          <w:rFonts w:eastAsia="SimSun" w:cs="Arial"/>
        </w:rPr>
        <w:t xml:space="preserve">BUILDSERVER.TXT </w:t>
      </w:r>
      <w:r w:rsidRPr="00873CB5">
        <w:rPr>
          <w:rFonts w:eastAsia="SimSun" w:cs="Arial"/>
        </w:rPr>
        <w:t>文件</w:t>
      </w:r>
    </w:p>
    <w:p w:rsidR="009A4C7C" w:rsidRPr="00873CB5" w:rsidRDefault="009A4C7C" w:rsidP="009A4C7C">
      <w:pPr>
        <w:pStyle w:val="PURBody-Indented"/>
        <w:rPr>
          <w:rFonts w:eastAsia="SimSun" w:cs="Arial"/>
          <w:u w:val="single"/>
          <w:lang w:eastAsia="zh-CN"/>
        </w:rPr>
      </w:pPr>
      <w:r w:rsidRPr="00873CB5">
        <w:rPr>
          <w:rFonts w:eastAsia="SimSun" w:cs="Arial"/>
          <w:lang w:eastAsia="zh-CN"/>
        </w:rPr>
        <w:t>如果您拥有的软件版本中包含</w:t>
      </w:r>
      <w:r w:rsidRPr="00873CB5">
        <w:rPr>
          <w:rFonts w:eastAsia="SimSun" w:cs="Arial"/>
          <w:lang w:eastAsia="zh-CN"/>
        </w:rPr>
        <w:t xml:space="preserve"> BUILDSERVER.TXT </w:t>
      </w:r>
      <w:r w:rsidRPr="00873CB5">
        <w:rPr>
          <w:rFonts w:eastAsia="SimSun" w:cs="Arial"/>
          <w:lang w:eastAsia="zh-CN"/>
        </w:rPr>
        <w:t>文件，则您可以将该文件中所列文件的副本安装到您的生成计算机上。您只能为编译和构建程序而执行此操作。我们可在</w:t>
      </w:r>
      <w:r w:rsidRPr="00873CB5">
        <w:rPr>
          <w:rFonts w:eastAsia="SimSun" w:cs="Arial"/>
          <w:lang w:eastAsia="zh-CN"/>
        </w:rPr>
        <w:t xml:space="preserve"> </w:t>
      </w:r>
      <w:hyperlink r:id="rId138" w:history="1">
        <w:r w:rsidRPr="00873CB5">
          <w:rPr>
            <w:rStyle w:val="Hyperlink"/>
            <w:rFonts w:eastAsia="SimSun" w:cs="Arial"/>
            <w:lang w:eastAsia="zh-CN"/>
          </w:rPr>
          <w:t>http://go.microsoft.com/fwlink/?LinkId=165518</w:t>
        </w:r>
      </w:hyperlink>
      <w:r w:rsidRPr="00873CB5">
        <w:rPr>
          <w:rFonts w:eastAsia="SimSun" w:cs="Arial"/>
          <w:lang w:eastAsia="zh-CN"/>
        </w:rPr>
        <w:t xml:space="preserve"> </w:t>
      </w:r>
      <w:r w:rsidRPr="00873CB5">
        <w:rPr>
          <w:rFonts w:eastAsia="SimSun" w:cs="Arial"/>
          <w:lang w:eastAsia="zh-CN"/>
        </w:rPr>
        <w:t>中列出用于此相同目的的其他文件。</w:t>
      </w:r>
    </w:p>
    <w:p w:rsidR="009A4C7C" w:rsidRPr="00873CB5" w:rsidRDefault="009A4C7C" w:rsidP="009A4C7C">
      <w:pPr>
        <w:pStyle w:val="PURBlueStrong"/>
        <w:rPr>
          <w:rFonts w:eastAsia="SimSun" w:cs="Arial"/>
        </w:rPr>
      </w:pPr>
      <w:r w:rsidRPr="00873CB5">
        <w:rPr>
          <w:rFonts w:eastAsia="SimSun" w:cs="Arial"/>
        </w:rPr>
        <w:t xml:space="preserve">Microsoft Office </w:t>
      </w:r>
      <w:r w:rsidRPr="00873CB5">
        <w:rPr>
          <w:rFonts w:eastAsia="SimSun" w:cs="Arial"/>
        </w:rPr>
        <w:t>用户界面</w:t>
      </w:r>
    </w:p>
    <w:p w:rsidR="009A4C7C" w:rsidRPr="00E70DFB" w:rsidRDefault="009A4C7C" w:rsidP="009A4C7C">
      <w:pPr>
        <w:pStyle w:val="PURBody-Indented"/>
        <w:rPr>
          <w:rFonts w:eastAsia="SimSun" w:cs="Arial"/>
          <w:spacing w:val="-4"/>
          <w:u w:val="single"/>
          <w:lang w:eastAsia="ja-JP"/>
        </w:rPr>
      </w:pPr>
      <w:r w:rsidRPr="00E70DFB">
        <w:rPr>
          <w:rFonts w:eastAsia="SimSun" w:cs="Arial"/>
          <w:spacing w:val="-4"/>
        </w:rPr>
        <w:t>这些许可条款不授予您任何用于生成、复制、使用或分发</w:t>
      </w:r>
      <w:r w:rsidRPr="00E70DFB">
        <w:rPr>
          <w:rFonts w:eastAsia="SimSun" w:cs="Arial"/>
          <w:spacing w:val="-4"/>
        </w:rPr>
        <w:t xml:space="preserve"> Microsoft Office </w:t>
      </w:r>
      <w:r w:rsidRPr="00E70DFB">
        <w:rPr>
          <w:rFonts w:eastAsia="SimSun" w:cs="Arial"/>
          <w:spacing w:val="-4"/>
        </w:rPr>
        <w:t>用户界面的任何元素（如功能区和快速访问工具栏）的权利。</w:t>
      </w:r>
    </w:p>
    <w:p w:rsidR="009A4C7C" w:rsidRPr="00873CB5" w:rsidRDefault="009A4C7C" w:rsidP="009A4C7C">
      <w:pPr>
        <w:pStyle w:val="PURBlueStrong"/>
        <w:rPr>
          <w:rFonts w:eastAsia="SimSun" w:cs="Arial"/>
        </w:rPr>
      </w:pPr>
      <w:r w:rsidRPr="00873CB5">
        <w:rPr>
          <w:rFonts w:eastAsia="SimSun" w:cs="Arial"/>
        </w:rPr>
        <w:lastRenderedPageBreak/>
        <w:t>实用程序</w:t>
      </w:r>
    </w:p>
    <w:p w:rsidR="009A4C7C" w:rsidRPr="00873CB5" w:rsidRDefault="009A4C7C" w:rsidP="009A4C7C">
      <w:pPr>
        <w:pStyle w:val="PURBody-Indented"/>
        <w:rPr>
          <w:rFonts w:eastAsia="SimSun" w:cs="Arial"/>
          <w:lang w:eastAsia="zh-CN"/>
        </w:rPr>
      </w:pPr>
      <w:r w:rsidRPr="00873CB5">
        <w:rPr>
          <w:rFonts w:eastAsia="SimSun" w:cs="Arial"/>
          <w:lang w:eastAsia="zh-CN"/>
        </w:rPr>
        <w:t>如需获取实用程序列表，可访问</w:t>
      </w:r>
      <w:r w:rsidRPr="00483315">
        <w:rPr>
          <w:rStyle w:val="Hyperlink"/>
          <w:rFonts w:eastAsia="SimSun" w:cs="Arial"/>
          <w:u w:val="none"/>
          <w:lang w:eastAsia="zh-CN"/>
        </w:rPr>
        <w:t xml:space="preserve"> </w:t>
      </w:r>
      <w:hyperlink r:id="rId139" w:history="1">
        <w:r w:rsidRPr="00483315">
          <w:rPr>
            <w:rStyle w:val="Hyperlink"/>
            <w:rFonts w:eastAsia="SimSun" w:cs="Arial"/>
            <w:lang w:eastAsia="zh-CN"/>
          </w:rPr>
          <w:t>http://go.microsoft.com/fwlink/?LinkId=165518</w:t>
        </w:r>
      </w:hyperlink>
      <w:r w:rsidRPr="00873CB5">
        <w:rPr>
          <w:rFonts w:eastAsia="SimSun" w:cs="Arial"/>
          <w:lang w:eastAsia="zh-CN"/>
        </w:rPr>
        <w:t xml:space="preserve"> </w:t>
      </w:r>
      <w:r w:rsidRPr="00873CB5">
        <w:rPr>
          <w:rFonts w:eastAsia="SimSun" w:cs="Arial"/>
          <w:lang w:eastAsia="zh-CN"/>
        </w:rPr>
        <w:t>和</w:t>
      </w:r>
      <w:r w:rsidRPr="00873CB5">
        <w:rPr>
          <w:rFonts w:eastAsia="SimSun" w:cs="Arial"/>
          <w:lang w:eastAsia="zh-CN"/>
        </w:rPr>
        <w:t xml:space="preserve"> </w:t>
      </w:r>
      <w:hyperlink r:id="rId140" w:history="1">
        <w:r w:rsidRPr="00483315">
          <w:rPr>
            <w:rStyle w:val="Hyperlink"/>
            <w:rFonts w:eastAsia="SimSun" w:cs="Arial"/>
            <w:lang w:eastAsia="zh-CN"/>
          </w:rPr>
          <w:t>http://go.microsoft.com/fwlink/?LinkId=100284</w:t>
        </w:r>
      </w:hyperlink>
      <w:r w:rsidRPr="00873CB5">
        <w:rPr>
          <w:rFonts w:eastAsia="SimSun" w:cs="Arial"/>
          <w:lang w:eastAsia="zh-CN"/>
        </w:rPr>
        <w:t>。</w:t>
      </w:r>
      <w:r w:rsidR="00051979">
        <w:rPr>
          <w:rFonts w:eastAsia="SimSun" w:cs="Arial"/>
          <w:lang w:eastAsia="zh-CN"/>
        </w:rPr>
        <w:br/>
      </w:r>
      <w:r w:rsidRPr="00873CB5">
        <w:rPr>
          <w:rFonts w:eastAsia="SimSun" w:cs="Arial"/>
          <w:lang w:eastAsia="zh-CN"/>
        </w:rPr>
        <w:t>该软件包含该列表中说明的某些组件。该软件中包含的组件因版本而异。您一次最多可在五个设备中复制和安装随软件包括的实</w:t>
      </w:r>
      <w:r w:rsidR="00051979">
        <w:rPr>
          <w:rFonts w:eastAsia="SimSun" w:cs="Arial"/>
          <w:lang w:eastAsia="zh-CN"/>
        </w:rPr>
        <w:br/>
      </w:r>
      <w:r w:rsidRPr="00873CB5">
        <w:rPr>
          <w:rFonts w:eastAsia="SimSun" w:cs="Arial"/>
          <w:lang w:eastAsia="zh-CN"/>
        </w:rPr>
        <w:t>用程序。这些实用程序只能用于调试您用该软件开发的程序。当您调试完程序后，必须删除设备上安装的所有这些实用程序，</w:t>
      </w:r>
      <w:r w:rsidR="00051979">
        <w:rPr>
          <w:rFonts w:eastAsia="SimSun" w:cs="Arial"/>
          <w:lang w:eastAsia="zh-CN"/>
        </w:rPr>
        <w:br/>
      </w:r>
      <w:r w:rsidRPr="00873CB5">
        <w:rPr>
          <w:rFonts w:eastAsia="SimSun" w:cs="Arial"/>
          <w:lang w:eastAsia="zh-CN"/>
        </w:rPr>
        <w:t>并且在该设备上安装它们的时间不能超过</w:t>
      </w:r>
      <w:r w:rsidRPr="00873CB5">
        <w:rPr>
          <w:rFonts w:eastAsia="SimSun" w:cs="Arial"/>
          <w:lang w:eastAsia="zh-CN"/>
        </w:rPr>
        <w:t xml:space="preserve"> 30 </w:t>
      </w:r>
      <w:r w:rsidRPr="00873CB5">
        <w:rPr>
          <w:rFonts w:eastAsia="SimSun" w:cs="Arial"/>
          <w:lang w:eastAsia="zh-CN"/>
        </w:rPr>
        <w:t>天。</w:t>
      </w:r>
    </w:p>
    <w:p w:rsidR="00382CE7" w:rsidRPr="00873CB5" w:rsidRDefault="00382CE7" w:rsidP="00382CE7">
      <w:pPr>
        <w:pStyle w:val="PURBlueStrong-Indented"/>
        <w:rPr>
          <w:rFonts w:eastAsia="SimSun" w:cs="Arial"/>
        </w:rPr>
      </w:pPr>
      <w:r w:rsidRPr="00873CB5">
        <w:rPr>
          <w:rFonts w:eastAsia="SimSun" w:cs="Arial"/>
        </w:rPr>
        <w:t xml:space="preserve">Microsoft SQL Server </w:t>
      </w:r>
      <w:r w:rsidRPr="00873CB5">
        <w:rPr>
          <w:rFonts w:eastAsia="SimSun" w:cs="Arial"/>
        </w:rPr>
        <w:t>产品组件</w:t>
      </w:r>
    </w:p>
    <w:p w:rsidR="00382CE7" w:rsidRPr="00873CB5" w:rsidRDefault="00382CE7" w:rsidP="000B0299">
      <w:pPr>
        <w:pStyle w:val="PURBody-Indented"/>
        <w:rPr>
          <w:rFonts w:eastAsia="SimSun" w:cs="Arial"/>
          <w:lang w:eastAsia="zh-CN"/>
        </w:rPr>
      </w:pPr>
      <w:r w:rsidRPr="00873CB5">
        <w:rPr>
          <w:rFonts w:eastAsia="SimSun" w:cs="Arial"/>
        </w:rPr>
        <w:t>本软件可能会附带提供</w:t>
      </w:r>
      <w:r w:rsidRPr="00873CB5">
        <w:rPr>
          <w:rFonts w:eastAsia="SimSun" w:cs="Arial"/>
        </w:rPr>
        <w:t xml:space="preserve"> Microsoft SQL Server </w:t>
      </w:r>
      <w:r w:rsidRPr="00873CB5">
        <w:rPr>
          <w:rFonts w:eastAsia="SimSun" w:cs="Arial"/>
        </w:rPr>
        <w:t>组件，这些组件依据位于以下安装目录中的</w:t>
      </w:r>
      <w:r w:rsidRPr="00986414">
        <w:rPr>
          <w:rFonts w:ascii="SimSun" w:eastAsia="SimSun" w:hAnsi="SimSun" w:cs="Arial"/>
        </w:rPr>
        <w:t>“</w:t>
      </w:r>
      <w:r w:rsidRPr="00873CB5">
        <w:rPr>
          <w:rFonts w:eastAsia="SimSun" w:cs="Arial"/>
        </w:rPr>
        <w:t>许可</w:t>
      </w:r>
      <w:r w:rsidRPr="00986414">
        <w:rPr>
          <w:rFonts w:ascii="SimSun" w:eastAsia="SimSun" w:hAnsi="SimSun" w:cs="Arial"/>
        </w:rPr>
        <w:t>”</w:t>
      </w:r>
      <w:r w:rsidRPr="00873CB5">
        <w:rPr>
          <w:rFonts w:eastAsia="SimSun" w:cs="Arial"/>
        </w:rPr>
        <w:t xml:space="preserve">(License) </w:t>
      </w:r>
      <w:r w:rsidRPr="00873CB5">
        <w:rPr>
          <w:rFonts w:eastAsia="SimSun" w:cs="Arial"/>
        </w:rPr>
        <w:t>文件夹中的各个</w:t>
      </w:r>
      <w:r w:rsidRPr="00873CB5">
        <w:rPr>
          <w:rFonts w:eastAsia="SimSun" w:cs="Arial"/>
        </w:rPr>
        <w:t xml:space="preserve"> SQL</w:t>
      </w:r>
      <w:r w:rsidR="000B0299">
        <w:rPr>
          <w:rFonts w:eastAsia="SimSun" w:cs="Arial"/>
        </w:rPr>
        <w:t> </w:t>
      </w:r>
      <w:r w:rsidRPr="00873CB5">
        <w:rPr>
          <w:rFonts w:eastAsia="SimSun" w:cs="Arial"/>
        </w:rPr>
        <w:t xml:space="preserve">Server </w:t>
      </w:r>
      <w:r w:rsidRPr="00873CB5">
        <w:rPr>
          <w:rFonts w:eastAsia="SimSun" w:cs="Arial"/>
        </w:rPr>
        <w:t>许可条款来授予您许可：</w:t>
      </w:r>
      <w:r w:rsidRPr="00873CB5">
        <w:rPr>
          <w:rFonts w:eastAsia="SimSun" w:cs="Arial"/>
        </w:rPr>
        <w:t>...\%Program Files%\Microsoft Visual Studio 10.0\Licenses\</w:t>
      </w:r>
      <w:r w:rsidRPr="00873CB5">
        <w:rPr>
          <w:rFonts w:eastAsia="SimSun" w:cs="Arial"/>
        </w:rPr>
        <w:t>。</w:t>
      </w:r>
      <w:r w:rsidRPr="00873CB5">
        <w:rPr>
          <w:rFonts w:eastAsia="SimSun" w:cs="Arial"/>
          <w:lang w:eastAsia="zh-CN"/>
        </w:rPr>
        <w:t>您只能在使用该软件时使用这些组件。如果您不同意组件的许可条款，则不能使用这些组件。</w:t>
      </w:r>
    </w:p>
    <w:p w:rsidR="00382CE7" w:rsidRPr="00873CB5" w:rsidRDefault="00382CE7" w:rsidP="00382CE7">
      <w:pPr>
        <w:pStyle w:val="PURBlueStrong-Indented"/>
        <w:rPr>
          <w:rFonts w:eastAsia="SimSun" w:cs="Arial"/>
        </w:rPr>
      </w:pPr>
      <w:r w:rsidRPr="00873CB5">
        <w:rPr>
          <w:rFonts w:eastAsia="SimSun" w:cs="Arial"/>
        </w:rPr>
        <w:t xml:space="preserve">Windows </w:t>
      </w:r>
      <w:r w:rsidRPr="00873CB5">
        <w:rPr>
          <w:rFonts w:eastAsia="SimSun" w:cs="Arial"/>
        </w:rPr>
        <w:t>软件组件</w:t>
      </w:r>
    </w:p>
    <w:p w:rsidR="00382CE7" w:rsidRPr="00873CB5" w:rsidRDefault="00382CE7" w:rsidP="00382CE7">
      <w:pPr>
        <w:pStyle w:val="PURBody-Indented"/>
        <w:rPr>
          <w:rFonts w:eastAsia="SimSun" w:cs="Arial"/>
          <w:lang w:eastAsia="zh-CN"/>
        </w:rPr>
      </w:pPr>
      <w:r w:rsidRPr="00873CB5">
        <w:rPr>
          <w:rFonts w:eastAsia="SimSun" w:cs="Arial"/>
        </w:rPr>
        <w:t>该软件可能包含</w:t>
      </w:r>
      <w:r w:rsidRPr="00873CB5">
        <w:rPr>
          <w:rFonts w:eastAsia="SimSun" w:cs="Arial"/>
        </w:rPr>
        <w:t xml:space="preserve"> Microsoft.NET Framework</w:t>
      </w:r>
      <w:r w:rsidRPr="00873CB5">
        <w:rPr>
          <w:rFonts w:eastAsia="SimSun" w:cs="Arial"/>
        </w:rPr>
        <w:t>、</w:t>
      </w:r>
      <w:r w:rsidRPr="00873CB5">
        <w:rPr>
          <w:rFonts w:eastAsia="SimSun" w:cs="Arial"/>
        </w:rPr>
        <w:t xml:space="preserve">Microsoft Data Access Components </w:t>
      </w:r>
      <w:r w:rsidRPr="00873CB5">
        <w:rPr>
          <w:rFonts w:eastAsia="SimSun" w:cs="Arial"/>
        </w:rPr>
        <w:t>以及某些与</w:t>
      </w:r>
      <w:r w:rsidRPr="00873CB5">
        <w:rPr>
          <w:rFonts w:eastAsia="SimSun" w:cs="Arial"/>
        </w:rPr>
        <w:t xml:space="preserve"> Microsoft Build </w:t>
      </w:r>
      <w:r w:rsidRPr="00873CB5">
        <w:rPr>
          <w:rFonts w:eastAsia="SimSun" w:cs="Arial"/>
        </w:rPr>
        <w:t>和</w:t>
      </w:r>
      <w:r w:rsidRPr="00873CB5">
        <w:rPr>
          <w:rFonts w:eastAsia="SimSun" w:cs="Arial"/>
        </w:rPr>
        <w:t xml:space="preserve"> Web Deploy </w:t>
      </w:r>
      <w:r w:rsidRPr="00873CB5">
        <w:rPr>
          <w:rFonts w:eastAsia="SimSun" w:cs="Arial"/>
        </w:rPr>
        <w:t>技术相关的</w:t>
      </w:r>
      <w:r w:rsidRPr="00873CB5">
        <w:rPr>
          <w:rFonts w:eastAsia="SimSun" w:cs="Arial"/>
        </w:rPr>
        <w:t xml:space="preserve"> .dll </w:t>
      </w:r>
      <w:r w:rsidRPr="00873CB5">
        <w:rPr>
          <w:rFonts w:eastAsia="SimSun" w:cs="Arial"/>
        </w:rPr>
        <w:t>文件。</w:t>
      </w:r>
      <w:r w:rsidRPr="00873CB5">
        <w:rPr>
          <w:rFonts w:eastAsia="SimSun" w:cs="Arial"/>
          <w:lang w:eastAsia="zh-CN"/>
        </w:rPr>
        <w:t>所有这些组件都是</w:t>
      </w:r>
      <w:r w:rsidRPr="00873CB5">
        <w:rPr>
          <w:rFonts w:eastAsia="SimSun" w:cs="Arial"/>
          <w:lang w:eastAsia="zh-CN"/>
        </w:rPr>
        <w:t xml:space="preserve"> Windows </w:t>
      </w:r>
      <w:r w:rsidRPr="00873CB5">
        <w:rPr>
          <w:rFonts w:eastAsia="SimSun" w:cs="Arial"/>
          <w:lang w:eastAsia="zh-CN"/>
        </w:rPr>
        <w:t>软件的一部分，适用于</w:t>
      </w:r>
      <w:r w:rsidRPr="00873CB5">
        <w:rPr>
          <w:rFonts w:eastAsia="SimSun" w:cs="Arial"/>
          <w:lang w:eastAsia="zh-CN"/>
        </w:rPr>
        <w:t xml:space="preserve"> Windows </w:t>
      </w:r>
      <w:r w:rsidRPr="00873CB5">
        <w:rPr>
          <w:rFonts w:eastAsia="SimSun" w:cs="Arial"/>
          <w:lang w:eastAsia="zh-CN"/>
        </w:rPr>
        <w:t>的许可条款均适用于对这些组件的使用。</w:t>
      </w:r>
    </w:p>
    <w:p w:rsidR="00342466" w:rsidRPr="00873CB5" w:rsidRDefault="00342466" w:rsidP="00342466">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342466" w:rsidRPr="00873CB5" w:rsidRDefault="00342466" w:rsidP="0002253A">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02253A">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9A4C7C" w:rsidRPr="007C5784" w:rsidRDefault="0099372B" w:rsidP="009A4C7C">
      <w:pPr>
        <w:pStyle w:val="PURBreadcrumb"/>
        <w:rPr>
          <w:rStyle w:val="Hyperlink"/>
          <w:rFonts w:eastAsia="SimSun" w:cs="Arial"/>
          <w:sz w:val="16"/>
          <w:lang w:val="pt-PT"/>
        </w:rPr>
      </w:pPr>
      <w:hyperlink w:anchor="TOC" w:history="1">
        <w:r w:rsidR="00535D9B" w:rsidRPr="00873CB5">
          <w:rPr>
            <w:rFonts w:eastAsia="SimSun" w:cs="Arial"/>
            <w:color w:val="00467F"/>
            <w:sz w:val="16"/>
            <w:u w:val="single"/>
            <w:lang w:eastAsia="zh-CN"/>
          </w:rPr>
          <w:t>目录</w:t>
        </w:r>
      </w:hyperlink>
      <w:r w:rsidR="00535D9B" w:rsidRPr="007C5784">
        <w:rPr>
          <w:rFonts w:eastAsia="SimSun" w:cs="Arial"/>
          <w:lang w:val="pt-PT"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7C5784" w:rsidRDefault="009A4C7C" w:rsidP="009A4C7C">
      <w:pPr>
        <w:pStyle w:val="PURProductName"/>
        <w:rPr>
          <w:rFonts w:eastAsia="SimSun" w:cs="Arial"/>
          <w:lang w:val="pt-PT"/>
        </w:rPr>
      </w:pPr>
      <w:bookmarkStart w:id="539" w:name="_Toc299519157"/>
      <w:bookmarkStart w:id="540" w:name="_Toc299531589"/>
      <w:bookmarkStart w:id="541" w:name="_Toc299531913"/>
      <w:bookmarkStart w:id="542" w:name="_Toc299957196"/>
      <w:bookmarkStart w:id="543" w:name="_Toc317072193"/>
      <w:bookmarkStart w:id="544" w:name="_Toc317160763"/>
      <w:r w:rsidRPr="007C5784">
        <w:rPr>
          <w:rFonts w:eastAsia="SimSun" w:cs="Arial"/>
          <w:lang w:val="pt-PT"/>
        </w:rPr>
        <w:t>Visual Studio 2010 Ultimate</w:t>
      </w:r>
      <w:bookmarkEnd w:id="539"/>
      <w:bookmarkEnd w:id="540"/>
      <w:bookmarkEnd w:id="541"/>
      <w:bookmarkEnd w:id="542"/>
      <w:bookmarkEnd w:id="543"/>
      <w:bookmarkEnd w:id="544"/>
      <w:r w:rsidRPr="007C5784">
        <w:rPr>
          <w:rFonts w:eastAsia="SimSun" w:cs="Arial"/>
          <w:lang w:val="pt-PT"/>
        </w:rPr>
        <w:t xml:space="preserve"> </w:t>
      </w:r>
      <w:r w:rsidR="00803447" w:rsidRPr="00873CB5">
        <w:rPr>
          <w:rFonts w:eastAsia="SimSun" w:cs="Arial"/>
        </w:rPr>
        <w:fldChar w:fldCharType="begin"/>
      </w:r>
      <w:r w:rsidRPr="007C5784">
        <w:rPr>
          <w:rFonts w:eastAsia="SimSun" w:cs="Arial"/>
          <w:lang w:val="pt-PT"/>
        </w:rPr>
        <w:instrText xml:space="preserve">XE "Visual Studio 2010 Ultimate" </w:instrText>
      </w:r>
      <w:r w:rsidR="00803447" w:rsidRPr="00873CB5">
        <w:rPr>
          <w:rFonts w:eastAsia="SimSun" w:cs="Arial"/>
        </w:rPr>
        <w:fldChar w:fldCharType="end"/>
      </w:r>
    </w:p>
    <w:p w:rsidR="009A4C7C" w:rsidRPr="007C5784" w:rsidRDefault="009A4C7C" w:rsidP="009A4C7C">
      <w:pPr>
        <w:pStyle w:val="PURLicenseTerm"/>
        <w:rPr>
          <w:rFonts w:eastAsia="SimSun" w:cs="Arial"/>
          <w:lang w:val="pt-PT"/>
        </w:rPr>
      </w:pPr>
      <w:r w:rsidRPr="00873CB5">
        <w:rPr>
          <w:rFonts w:eastAsia="SimSun" w:cs="Arial"/>
        </w:rPr>
        <w:t>适用于此产品使用的许可条款包括通用许可条款、此许可模式的通用许可条款</w:t>
      </w:r>
      <w:r w:rsidRPr="007C5784">
        <w:rPr>
          <w:rFonts w:eastAsia="SimSun" w:cs="Arial"/>
          <w:lang w:val="pt-PT"/>
        </w:rPr>
        <w:t>，</w:t>
      </w:r>
      <w:r w:rsidRPr="00873CB5">
        <w:rPr>
          <w:rFonts w:eastAsia="SimSun" w:cs="Arial"/>
        </w:rPr>
        <w:t>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382CE7" w:rsidRPr="00873CB5" w:rsidTr="00382CE7">
        <w:tc>
          <w:tcPr>
            <w:tcW w:w="2477" w:type="pct"/>
            <w:tcBorders>
              <w:top w:val="single" w:sz="4" w:space="0" w:color="auto"/>
              <w:bottom w:val="nil"/>
            </w:tcBorders>
          </w:tcPr>
          <w:p w:rsidR="00382CE7" w:rsidRPr="00873CB5" w:rsidRDefault="00382CE7" w:rsidP="00893CE7">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vMerge w:val="restart"/>
            <w:tcBorders>
              <w:top w:val="single" w:sz="4" w:space="0" w:color="auto"/>
            </w:tcBorders>
          </w:tcPr>
          <w:p w:rsidR="00382CE7" w:rsidRPr="00A00452" w:rsidRDefault="00382CE7" w:rsidP="00F330CD">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数据传输、</w:t>
            </w:r>
            <w:r w:rsidRPr="00A00452">
              <w:rPr>
                <w:rFonts w:eastAsia="SimSun" w:cs="Arial"/>
                <w:b/>
                <w:lang w:eastAsia="zh-CN"/>
              </w:rPr>
              <w:t xml:space="preserve">H.264/MPEG-4 AVC </w:t>
            </w:r>
            <w:r w:rsidRPr="00A00452">
              <w:rPr>
                <w:rFonts w:eastAsia="SimSun" w:cs="Arial"/>
                <w:b/>
                <w:lang w:eastAsia="zh-CN"/>
              </w:rPr>
              <w:t>和</w:t>
            </w:r>
            <w:r w:rsidRPr="00A00452">
              <w:rPr>
                <w:rFonts w:eastAsia="SimSun" w:cs="Arial"/>
                <w:b/>
                <w:lang w:eastAsia="zh-CN"/>
              </w:rPr>
              <w:t>/</w:t>
            </w:r>
            <w:r w:rsidRPr="00A00452">
              <w:rPr>
                <w:rFonts w:eastAsia="SimSun" w:cs="Arial"/>
                <w:b/>
                <w:lang w:eastAsia="zh-CN"/>
              </w:rPr>
              <w:t>或</w:t>
            </w:r>
            <w:r w:rsidRPr="00A00452">
              <w:rPr>
                <w:rFonts w:eastAsia="SimSun" w:cs="Arial"/>
                <w:b/>
                <w:lang w:eastAsia="zh-CN"/>
              </w:rPr>
              <w:t xml:space="preserve"> VC-1</w:t>
            </w:r>
            <w:r w:rsidR="0002253A" w:rsidRPr="00A00452">
              <w:rPr>
                <w:rFonts w:eastAsia="SimSun" w:cs="Arial"/>
                <w:b/>
                <w:lang w:eastAsia="zh-CN"/>
              </w:rPr>
              <w:br/>
            </w:r>
            <w:r w:rsidRPr="00A00452">
              <w:rPr>
                <w:rFonts w:eastAsia="SimSun" w:cs="Arial"/>
                <w:bCs/>
                <w:lang w:eastAsia="zh-CN"/>
              </w:rPr>
              <w:t>（</w:t>
            </w:r>
            <w:r w:rsidRPr="00A00452">
              <w:rPr>
                <w:rFonts w:eastAsia="SimSun" w:cs="Arial"/>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A00452">
              <w:rPr>
                <w:rFonts w:eastAsia="SimSun" w:cs="Arial"/>
                <w:bCs/>
                <w:lang w:eastAsia="zh-CN"/>
              </w:rPr>
              <w:t>）</w:t>
            </w:r>
          </w:p>
        </w:tc>
      </w:tr>
      <w:tr w:rsidR="00382CE7" w:rsidRPr="00873CB5" w:rsidTr="00382CE7">
        <w:tc>
          <w:tcPr>
            <w:tcW w:w="2477" w:type="pct"/>
            <w:tcBorders>
              <w:top w:val="nil"/>
            </w:tcBorders>
          </w:tcPr>
          <w:p w:rsidR="00382CE7" w:rsidRPr="00873CB5" w:rsidRDefault="00382CE7" w:rsidP="009A4C7C">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vMerge/>
          </w:tcPr>
          <w:p w:rsidR="00382CE7" w:rsidRPr="00873CB5" w:rsidRDefault="00382CE7" w:rsidP="009A4C7C">
            <w:pPr>
              <w:pStyle w:val="PURLMSH"/>
              <w:rPr>
                <w:rFonts w:ascii="Arial" w:eastAsia="SimSun" w:hAnsi="Arial" w:cs="Arial"/>
              </w:rPr>
            </w:pPr>
          </w:p>
        </w:tc>
      </w:tr>
      <w:tr w:rsidR="009A4C7C" w:rsidRPr="00873CB5" w:rsidTr="00EF0BC4">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EF0BC4">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8D0312" w:rsidP="00412FD6">
            <w:pPr>
              <w:pStyle w:val="PURBullet-Indented"/>
              <w:rPr>
                <w:rFonts w:eastAsia="SimSun" w:cs="Arial"/>
                <w:b/>
                <w:bCs/>
              </w:rPr>
            </w:pPr>
            <w:r w:rsidRPr="00873CB5">
              <w:rPr>
                <w:rFonts w:eastAsia="SimSun" w:cs="Arial"/>
              </w:rPr>
              <w:t>Visual Studio 2010 Ultimate SAL</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lueStrong"/>
        <w:rPr>
          <w:rFonts w:eastAsia="SimSun" w:cs="Arial"/>
        </w:rPr>
      </w:pPr>
      <w:r w:rsidRPr="00873CB5">
        <w:rPr>
          <w:rFonts w:eastAsia="SimSun" w:cs="Arial"/>
        </w:rPr>
        <w:t xml:space="preserve">BUILDSERVER.TXT </w:t>
      </w:r>
      <w:r w:rsidRPr="00873CB5">
        <w:rPr>
          <w:rFonts w:eastAsia="SimSun" w:cs="Arial"/>
        </w:rPr>
        <w:t>文件</w:t>
      </w:r>
    </w:p>
    <w:p w:rsidR="009A4C7C" w:rsidRPr="00873CB5" w:rsidRDefault="009A4C7C" w:rsidP="009A4C7C">
      <w:pPr>
        <w:pStyle w:val="PURBody-Indented"/>
        <w:rPr>
          <w:rFonts w:eastAsia="SimSun" w:cs="Arial"/>
          <w:u w:val="single"/>
          <w:lang w:eastAsia="zh-CN"/>
        </w:rPr>
      </w:pPr>
      <w:r w:rsidRPr="00873CB5">
        <w:rPr>
          <w:rFonts w:eastAsia="SimSun" w:cs="Arial"/>
          <w:lang w:eastAsia="zh-CN"/>
        </w:rPr>
        <w:t>如果您拥有的软件版本中包含</w:t>
      </w:r>
      <w:r w:rsidRPr="00873CB5">
        <w:rPr>
          <w:rFonts w:eastAsia="SimSun" w:cs="Arial"/>
          <w:lang w:eastAsia="zh-CN"/>
        </w:rPr>
        <w:t xml:space="preserve"> BUILDSERVER.TXT </w:t>
      </w:r>
      <w:r w:rsidRPr="00873CB5">
        <w:rPr>
          <w:rFonts w:eastAsia="SimSun" w:cs="Arial"/>
          <w:lang w:eastAsia="zh-CN"/>
        </w:rPr>
        <w:t>文件，则您可以将该文件中所列文件的副本安装到您的生成计算机上。您只能为编译和构建程序而执行此操作。我们可在</w:t>
      </w:r>
      <w:r w:rsidRPr="00873CB5">
        <w:rPr>
          <w:rFonts w:eastAsia="SimSun" w:cs="Arial"/>
          <w:lang w:eastAsia="zh-CN"/>
        </w:rPr>
        <w:t xml:space="preserve"> </w:t>
      </w:r>
      <w:hyperlink r:id="rId141" w:history="1">
        <w:r w:rsidRPr="00873CB5">
          <w:rPr>
            <w:rStyle w:val="Hyperlink"/>
            <w:rFonts w:eastAsia="SimSun" w:cs="Arial"/>
            <w:lang w:eastAsia="zh-CN"/>
          </w:rPr>
          <w:t>http://go.microsoft.com/fwlink/?LinkId=165518</w:t>
        </w:r>
      </w:hyperlink>
      <w:r w:rsidRPr="00873CB5">
        <w:rPr>
          <w:rFonts w:eastAsia="SimSun" w:cs="Arial"/>
          <w:lang w:eastAsia="zh-CN"/>
        </w:rPr>
        <w:t xml:space="preserve"> </w:t>
      </w:r>
      <w:r w:rsidRPr="00873CB5">
        <w:rPr>
          <w:rFonts w:eastAsia="SimSun" w:cs="Arial"/>
          <w:lang w:eastAsia="zh-CN"/>
        </w:rPr>
        <w:t>中列出用于此相同目的的其他文件。</w:t>
      </w:r>
    </w:p>
    <w:p w:rsidR="009A4C7C" w:rsidRPr="00873CB5" w:rsidRDefault="009A4C7C" w:rsidP="009A4C7C">
      <w:pPr>
        <w:pStyle w:val="PURBlueStrong"/>
        <w:rPr>
          <w:rFonts w:eastAsia="SimSun" w:cs="Arial"/>
        </w:rPr>
      </w:pPr>
      <w:r w:rsidRPr="00873CB5">
        <w:rPr>
          <w:rFonts w:eastAsia="SimSun" w:cs="Arial"/>
        </w:rPr>
        <w:t xml:space="preserve">Microsoft Office </w:t>
      </w:r>
      <w:r w:rsidRPr="00873CB5">
        <w:rPr>
          <w:rFonts w:eastAsia="SimSun" w:cs="Arial"/>
        </w:rPr>
        <w:t>用户界面</w:t>
      </w:r>
    </w:p>
    <w:p w:rsidR="009A4C7C" w:rsidRPr="0002253A" w:rsidRDefault="009A4C7C" w:rsidP="009A4C7C">
      <w:pPr>
        <w:pStyle w:val="PURBody-Indented"/>
        <w:rPr>
          <w:rFonts w:eastAsia="SimSun" w:cs="Arial"/>
          <w:spacing w:val="-4"/>
          <w:u w:val="single"/>
          <w:lang w:eastAsia="ja-JP"/>
        </w:rPr>
      </w:pPr>
      <w:r w:rsidRPr="0002253A">
        <w:rPr>
          <w:rFonts w:eastAsia="SimSun" w:cs="Arial"/>
          <w:spacing w:val="-4"/>
        </w:rPr>
        <w:t>这些许可条款不授予您任何用于生成、复制、使用或分发</w:t>
      </w:r>
      <w:r w:rsidRPr="0002253A">
        <w:rPr>
          <w:rFonts w:eastAsia="SimSun" w:cs="Arial"/>
          <w:spacing w:val="-4"/>
        </w:rPr>
        <w:t xml:space="preserve"> Microsoft Office </w:t>
      </w:r>
      <w:r w:rsidRPr="0002253A">
        <w:rPr>
          <w:rFonts w:eastAsia="SimSun" w:cs="Arial"/>
          <w:spacing w:val="-4"/>
        </w:rPr>
        <w:t>用户界面的任何元素（如功能区和快速访问工具栏）的权利。</w:t>
      </w:r>
    </w:p>
    <w:p w:rsidR="009A4C7C" w:rsidRPr="00873CB5" w:rsidRDefault="009A4C7C" w:rsidP="009A4C7C">
      <w:pPr>
        <w:pStyle w:val="PURBlueStrong"/>
        <w:rPr>
          <w:rFonts w:eastAsia="SimSun" w:cs="Arial"/>
        </w:rPr>
      </w:pPr>
      <w:r w:rsidRPr="00873CB5">
        <w:rPr>
          <w:rFonts w:eastAsia="SimSun" w:cs="Arial"/>
        </w:rPr>
        <w:t>实用程序</w:t>
      </w:r>
    </w:p>
    <w:p w:rsidR="009A4C7C" w:rsidRPr="00217492" w:rsidRDefault="009A4C7C" w:rsidP="009A4C7C">
      <w:pPr>
        <w:pStyle w:val="PURBody-Indented"/>
        <w:rPr>
          <w:rFonts w:eastAsia="SimSun" w:cs="Arial"/>
          <w:spacing w:val="-2"/>
          <w:lang w:eastAsia="zh-CN"/>
        </w:rPr>
      </w:pPr>
      <w:r w:rsidRPr="00217492">
        <w:rPr>
          <w:rFonts w:eastAsia="SimSun" w:cs="Arial"/>
          <w:spacing w:val="-2"/>
          <w:lang w:eastAsia="zh-CN"/>
        </w:rPr>
        <w:t>如需获取实用程序列表，可访问</w:t>
      </w:r>
      <w:r w:rsidRPr="00217492">
        <w:rPr>
          <w:rFonts w:eastAsia="SimSun" w:cs="Arial"/>
          <w:spacing w:val="-2"/>
          <w:lang w:eastAsia="zh-CN"/>
        </w:rPr>
        <w:t xml:space="preserve"> </w:t>
      </w:r>
      <w:hyperlink r:id="rId142" w:history="1">
        <w:r w:rsidRPr="00483315">
          <w:rPr>
            <w:rStyle w:val="Hyperlink"/>
            <w:rFonts w:eastAsia="SimSun" w:cs="Arial"/>
            <w:spacing w:val="-2"/>
            <w:lang w:eastAsia="zh-CN"/>
          </w:rPr>
          <w:t>http://go.microsoft.com/fwlink/?LinkId=165518</w:t>
        </w:r>
      </w:hyperlink>
      <w:r w:rsidRPr="00217492">
        <w:rPr>
          <w:rFonts w:eastAsia="SimSun" w:cs="Arial"/>
          <w:spacing w:val="-2"/>
          <w:lang w:eastAsia="zh-CN"/>
        </w:rPr>
        <w:t xml:space="preserve"> </w:t>
      </w:r>
      <w:r w:rsidRPr="00217492">
        <w:rPr>
          <w:rFonts w:eastAsia="SimSun" w:cs="Arial"/>
          <w:spacing w:val="-2"/>
          <w:lang w:eastAsia="zh-CN"/>
        </w:rPr>
        <w:t>和</w:t>
      </w:r>
      <w:r w:rsidRPr="00217492">
        <w:rPr>
          <w:rFonts w:eastAsia="SimSun" w:cs="Arial"/>
          <w:spacing w:val="-2"/>
          <w:lang w:eastAsia="zh-CN"/>
        </w:rPr>
        <w:t xml:space="preserve"> </w:t>
      </w:r>
      <w:hyperlink r:id="rId143" w:history="1">
        <w:r w:rsidRPr="00483315">
          <w:rPr>
            <w:rStyle w:val="Hyperlink"/>
            <w:rFonts w:eastAsia="SimSun" w:cs="Arial"/>
            <w:spacing w:val="-2"/>
            <w:lang w:eastAsia="zh-CN"/>
          </w:rPr>
          <w:t>http://go.microsoft.com/fwlink/?LinkId=100284</w:t>
        </w:r>
      </w:hyperlink>
      <w:r w:rsidRPr="00217492">
        <w:rPr>
          <w:rFonts w:eastAsia="SimSun" w:cs="Arial"/>
          <w:spacing w:val="-2"/>
          <w:lang w:eastAsia="zh-CN"/>
        </w:rPr>
        <w:t>。</w:t>
      </w:r>
      <w:r w:rsidR="0002253A" w:rsidRPr="00217492">
        <w:rPr>
          <w:rFonts w:eastAsia="SimSun" w:cs="Arial"/>
          <w:spacing w:val="-2"/>
          <w:lang w:eastAsia="zh-CN"/>
        </w:rPr>
        <w:br/>
      </w:r>
      <w:r w:rsidRPr="00217492">
        <w:rPr>
          <w:rFonts w:eastAsia="SimSun" w:cs="Arial"/>
          <w:spacing w:val="-2"/>
          <w:lang w:eastAsia="zh-CN"/>
        </w:rPr>
        <w:t>该软件包含该列表中说明的某些组件。该软件中包含的组件因版本而异。您一次最多可在五个设备中复制和安装随软件包括的实用程序。这些实用程序只能用于调试您用该软件开发的程序。当您调试完程序后，必须删除设备上安装的所有这些实用程序，并且在该设备上安装它们的时间不能超过</w:t>
      </w:r>
      <w:r w:rsidRPr="00217492">
        <w:rPr>
          <w:rFonts w:eastAsia="SimSun" w:cs="Arial"/>
          <w:spacing w:val="-2"/>
          <w:lang w:eastAsia="zh-CN"/>
        </w:rPr>
        <w:t xml:space="preserve"> 30 </w:t>
      </w:r>
      <w:r w:rsidRPr="00217492">
        <w:rPr>
          <w:rFonts w:eastAsia="SimSun" w:cs="Arial"/>
          <w:spacing w:val="-2"/>
          <w:lang w:eastAsia="zh-CN"/>
        </w:rPr>
        <w:t>天。</w:t>
      </w:r>
    </w:p>
    <w:p w:rsidR="00382CE7" w:rsidRPr="00873CB5" w:rsidRDefault="00382CE7" w:rsidP="00382CE7">
      <w:pPr>
        <w:pStyle w:val="PURBlueStrong-Indented"/>
        <w:rPr>
          <w:rFonts w:eastAsia="SimSun" w:cs="Arial"/>
        </w:rPr>
      </w:pPr>
      <w:r w:rsidRPr="00873CB5">
        <w:rPr>
          <w:rFonts w:eastAsia="SimSun" w:cs="Arial"/>
        </w:rPr>
        <w:t xml:space="preserve">Microsoft SQL Server </w:t>
      </w:r>
      <w:r w:rsidRPr="00873CB5">
        <w:rPr>
          <w:rFonts w:eastAsia="SimSun" w:cs="Arial"/>
        </w:rPr>
        <w:t>产品组件</w:t>
      </w:r>
    </w:p>
    <w:p w:rsidR="00382CE7" w:rsidRPr="00873CB5" w:rsidRDefault="00382CE7" w:rsidP="0002253A">
      <w:pPr>
        <w:pStyle w:val="PURBody-Indented"/>
        <w:rPr>
          <w:rFonts w:eastAsia="SimSun" w:cs="Arial"/>
          <w:lang w:eastAsia="zh-CN"/>
        </w:rPr>
      </w:pPr>
      <w:r w:rsidRPr="00873CB5">
        <w:rPr>
          <w:rFonts w:eastAsia="SimSun" w:cs="Arial"/>
        </w:rPr>
        <w:t>本软件可能会附带提供</w:t>
      </w:r>
      <w:r w:rsidRPr="00873CB5">
        <w:rPr>
          <w:rFonts w:eastAsia="SimSun" w:cs="Arial"/>
        </w:rPr>
        <w:t xml:space="preserve"> Microsoft SQL Server </w:t>
      </w:r>
      <w:r w:rsidRPr="00873CB5">
        <w:rPr>
          <w:rFonts w:eastAsia="SimSun" w:cs="Arial"/>
        </w:rPr>
        <w:t>组件，这些组件依据位于以下安装目录中的</w:t>
      </w:r>
      <w:r w:rsidRPr="00986414">
        <w:rPr>
          <w:rFonts w:ascii="SimSun" w:eastAsia="SimSun" w:hAnsi="SimSun" w:cs="Arial"/>
        </w:rPr>
        <w:t>“</w:t>
      </w:r>
      <w:r w:rsidRPr="00873CB5">
        <w:rPr>
          <w:rFonts w:eastAsia="SimSun" w:cs="Arial"/>
        </w:rPr>
        <w:t>许可</w:t>
      </w:r>
      <w:r w:rsidRPr="00986414">
        <w:rPr>
          <w:rFonts w:ascii="SimSun" w:eastAsia="SimSun" w:hAnsi="SimSun" w:cs="Arial"/>
        </w:rPr>
        <w:t>”</w:t>
      </w:r>
      <w:r w:rsidRPr="00873CB5">
        <w:rPr>
          <w:rFonts w:eastAsia="SimSun" w:cs="Arial"/>
        </w:rPr>
        <w:t xml:space="preserve">(License) </w:t>
      </w:r>
      <w:r w:rsidRPr="00873CB5">
        <w:rPr>
          <w:rFonts w:eastAsia="SimSun" w:cs="Arial"/>
        </w:rPr>
        <w:t>文件夹中的各个</w:t>
      </w:r>
      <w:r w:rsidRPr="00873CB5">
        <w:rPr>
          <w:rFonts w:eastAsia="SimSun" w:cs="Arial"/>
        </w:rPr>
        <w:t xml:space="preserve"> SQL</w:t>
      </w:r>
      <w:r w:rsidR="0002253A">
        <w:rPr>
          <w:rFonts w:eastAsia="SimSun" w:cs="Arial"/>
        </w:rPr>
        <w:t> </w:t>
      </w:r>
      <w:r w:rsidRPr="00873CB5">
        <w:rPr>
          <w:rFonts w:eastAsia="SimSun" w:cs="Arial"/>
        </w:rPr>
        <w:t xml:space="preserve">Server </w:t>
      </w:r>
      <w:r w:rsidRPr="00873CB5">
        <w:rPr>
          <w:rFonts w:eastAsia="SimSun" w:cs="Arial"/>
        </w:rPr>
        <w:t>许可条款来授予您许可：</w:t>
      </w:r>
      <w:r w:rsidRPr="00873CB5">
        <w:rPr>
          <w:rFonts w:eastAsia="SimSun" w:cs="Arial"/>
        </w:rPr>
        <w:t>...\%Program Files%\Microsoft Visual Studio 10.0\Licenses\</w:t>
      </w:r>
      <w:r w:rsidRPr="00873CB5">
        <w:rPr>
          <w:rFonts w:eastAsia="SimSun" w:cs="Arial"/>
        </w:rPr>
        <w:t>。</w:t>
      </w:r>
      <w:r w:rsidRPr="00873CB5">
        <w:rPr>
          <w:rFonts w:eastAsia="SimSun" w:cs="Arial"/>
          <w:lang w:eastAsia="zh-CN"/>
        </w:rPr>
        <w:t>您只能在使用该软件时使用这些组件。如果您不同意组件的许可条款，则不能使用这些组件。</w:t>
      </w:r>
    </w:p>
    <w:p w:rsidR="00382CE7" w:rsidRPr="00873CB5" w:rsidRDefault="00382CE7" w:rsidP="00382CE7">
      <w:pPr>
        <w:pStyle w:val="PURBlueStrong-Indented"/>
        <w:rPr>
          <w:rFonts w:eastAsia="SimSun" w:cs="Arial"/>
        </w:rPr>
      </w:pPr>
      <w:r w:rsidRPr="00873CB5">
        <w:rPr>
          <w:rFonts w:eastAsia="SimSun" w:cs="Arial"/>
        </w:rPr>
        <w:t xml:space="preserve">Windows </w:t>
      </w:r>
      <w:r w:rsidRPr="00873CB5">
        <w:rPr>
          <w:rFonts w:eastAsia="SimSun" w:cs="Arial"/>
        </w:rPr>
        <w:t>软件组件</w:t>
      </w:r>
    </w:p>
    <w:p w:rsidR="00382CE7" w:rsidRPr="00873CB5" w:rsidRDefault="00382CE7" w:rsidP="00382CE7">
      <w:pPr>
        <w:pStyle w:val="PURBody-Indented"/>
        <w:rPr>
          <w:rFonts w:eastAsia="SimSun" w:cs="Arial"/>
          <w:lang w:eastAsia="zh-CN"/>
        </w:rPr>
      </w:pPr>
      <w:r w:rsidRPr="00873CB5">
        <w:rPr>
          <w:rFonts w:eastAsia="SimSun" w:cs="Arial"/>
        </w:rPr>
        <w:t>该软件可能包含</w:t>
      </w:r>
      <w:r w:rsidRPr="00873CB5">
        <w:rPr>
          <w:rFonts w:eastAsia="SimSun" w:cs="Arial"/>
        </w:rPr>
        <w:t xml:space="preserve"> Microsoft.NET Framework</w:t>
      </w:r>
      <w:r w:rsidRPr="00873CB5">
        <w:rPr>
          <w:rFonts w:eastAsia="SimSun" w:cs="Arial"/>
        </w:rPr>
        <w:t>、</w:t>
      </w:r>
      <w:r w:rsidRPr="00873CB5">
        <w:rPr>
          <w:rFonts w:eastAsia="SimSun" w:cs="Arial"/>
        </w:rPr>
        <w:t xml:space="preserve">Microsoft Data Access Components </w:t>
      </w:r>
      <w:r w:rsidRPr="00873CB5">
        <w:rPr>
          <w:rFonts w:eastAsia="SimSun" w:cs="Arial"/>
        </w:rPr>
        <w:t>以及某些与</w:t>
      </w:r>
      <w:r w:rsidRPr="00873CB5">
        <w:rPr>
          <w:rFonts w:eastAsia="SimSun" w:cs="Arial"/>
        </w:rPr>
        <w:t xml:space="preserve"> Microsoft Build </w:t>
      </w:r>
      <w:r w:rsidRPr="00873CB5">
        <w:rPr>
          <w:rFonts w:eastAsia="SimSun" w:cs="Arial"/>
        </w:rPr>
        <w:t>和</w:t>
      </w:r>
      <w:r w:rsidRPr="00873CB5">
        <w:rPr>
          <w:rFonts w:eastAsia="SimSun" w:cs="Arial"/>
        </w:rPr>
        <w:t xml:space="preserve"> Web Deploy </w:t>
      </w:r>
      <w:r w:rsidRPr="00873CB5">
        <w:rPr>
          <w:rFonts w:eastAsia="SimSun" w:cs="Arial"/>
        </w:rPr>
        <w:t>技术相关的</w:t>
      </w:r>
      <w:r w:rsidRPr="00873CB5">
        <w:rPr>
          <w:rFonts w:eastAsia="SimSun" w:cs="Arial"/>
        </w:rPr>
        <w:t xml:space="preserve"> .dll </w:t>
      </w:r>
      <w:r w:rsidRPr="00873CB5">
        <w:rPr>
          <w:rFonts w:eastAsia="SimSun" w:cs="Arial"/>
        </w:rPr>
        <w:t>文件。</w:t>
      </w:r>
      <w:r w:rsidRPr="00873CB5">
        <w:rPr>
          <w:rFonts w:eastAsia="SimSun" w:cs="Arial"/>
          <w:lang w:eastAsia="zh-CN"/>
        </w:rPr>
        <w:t>所有这些组件都是</w:t>
      </w:r>
      <w:r w:rsidRPr="00873CB5">
        <w:rPr>
          <w:rFonts w:eastAsia="SimSun" w:cs="Arial"/>
          <w:lang w:eastAsia="zh-CN"/>
        </w:rPr>
        <w:t xml:space="preserve"> Windows </w:t>
      </w:r>
      <w:r w:rsidRPr="00873CB5">
        <w:rPr>
          <w:rFonts w:eastAsia="SimSun" w:cs="Arial"/>
          <w:lang w:eastAsia="zh-CN"/>
        </w:rPr>
        <w:t>软件的一部分，适用于</w:t>
      </w:r>
      <w:r w:rsidRPr="00873CB5">
        <w:rPr>
          <w:rFonts w:eastAsia="SimSun" w:cs="Arial"/>
          <w:lang w:eastAsia="zh-CN"/>
        </w:rPr>
        <w:t xml:space="preserve"> Windows </w:t>
      </w:r>
      <w:r w:rsidRPr="00873CB5">
        <w:rPr>
          <w:rFonts w:eastAsia="SimSun" w:cs="Arial"/>
          <w:lang w:eastAsia="zh-CN"/>
        </w:rPr>
        <w:t>的许可条款均适用于对这些组件的使用。</w:t>
      </w:r>
    </w:p>
    <w:p w:rsidR="009641B3" w:rsidRDefault="009641B3" w:rsidP="009641B3">
      <w:pPr>
        <w:pStyle w:val="PURBlueStrong"/>
        <w:keepNext w:val="0"/>
        <w:keepLines w:val="0"/>
        <w:rPr>
          <w:rFonts w:eastAsia="SimSun" w:cs="Arial"/>
          <w:lang w:eastAsia="zh-CN"/>
        </w:rPr>
      </w:pPr>
    </w:p>
    <w:p w:rsidR="00885F41" w:rsidRPr="00873CB5" w:rsidRDefault="00885F41" w:rsidP="00885F41">
      <w:pPr>
        <w:pStyle w:val="PURBlueStrong"/>
        <w:rPr>
          <w:rFonts w:eastAsia="SimSun" w:cs="Arial"/>
        </w:rPr>
      </w:pPr>
      <w:r w:rsidRPr="00873CB5">
        <w:rPr>
          <w:rFonts w:eastAsia="SimSun" w:cs="Arial"/>
        </w:rPr>
        <w:lastRenderedPageBreak/>
        <w:t>Visual Studio Load Test Virtual User Pack 2010</w:t>
      </w:r>
    </w:p>
    <w:p w:rsidR="00885F41" w:rsidRPr="00873CB5" w:rsidRDefault="00885F41" w:rsidP="00885F41">
      <w:pPr>
        <w:pStyle w:val="PURBody-Indented"/>
        <w:rPr>
          <w:rFonts w:eastAsia="SimSun" w:cs="Arial"/>
        </w:rPr>
      </w:pPr>
      <w:r w:rsidRPr="00873CB5">
        <w:rPr>
          <w:rFonts w:eastAsia="SimSun" w:cs="Arial"/>
        </w:rPr>
        <w:t xml:space="preserve">Visual Studio 2010 Ultimate </w:t>
      </w:r>
      <w:r w:rsidRPr="00873CB5">
        <w:rPr>
          <w:rFonts w:eastAsia="SimSun" w:cs="Arial"/>
        </w:rPr>
        <w:t>的许可用户可以在运行</w:t>
      </w:r>
      <w:r w:rsidRPr="00873CB5">
        <w:rPr>
          <w:rFonts w:eastAsia="SimSun" w:cs="Arial"/>
        </w:rPr>
        <w:t xml:space="preserve"> Microsoft Visual Studio Team Agents 2010 </w:t>
      </w:r>
      <w:r w:rsidRPr="00873CB5">
        <w:rPr>
          <w:rFonts w:eastAsia="SimSun" w:cs="Arial"/>
        </w:rPr>
        <w:t>中的</w:t>
      </w:r>
      <w:r w:rsidRPr="00873CB5">
        <w:rPr>
          <w:rFonts w:eastAsia="SimSun" w:cs="Arial"/>
        </w:rPr>
        <w:t xml:space="preserve"> Visual Studio Test Controller </w:t>
      </w:r>
      <w:r w:rsidR="00051979">
        <w:rPr>
          <w:rFonts w:eastAsia="SimSun" w:cs="Arial"/>
        </w:rPr>
        <w:br/>
      </w:r>
      <w:r w:rsidRPr="00873CB5">
        <w:rPr>
          <w:rFonts w:eastAsia="SimSun" w:cs="Arial"/>
        </w:rPr>
        <w:t>软件的任何设备上使用</w:t>
      </w:r>
      <w:r w:rsidRPr="00873CB5">
        <w:rPr>
          <w:rFonts w:eastAsia="SimSun" w:cs="Arial"/>
        </w:rPr>
        <w:t xml:space="preserve"> Virtual User Pack</w:t>
      </w:r>
      <w:r w:rsidRPr="00873CB5">
        <w:rPr>
          <w:rFonts w:eastAsia="SimSun" w:cs="Arial"/>
        </w:rPr>
        <w:t>，前提是为该设备分配了</w:t>
      </w:r>
      <w:r w:rsidRPr="00873CB5">
        <w:rPr>
          <w:rFonts w:eastAsia="SimSun" w:cs="Arial"/>
        </w:rPr>
        <w:t xml:space="preserve"> Virtual User Pack </w:t>
      </w:r>
      <w:r w:rsidRPr="00873CB5">
        <w:rPr>
          <w:rFonts w:eastAsia="SimSun" w:cs="Arial"/>
        </w:rPr>
        <w:t>许可。</w:t>
      </w:r>
    </w:p>
    <w:p w:rsidR="00885F41" w:rsidRPr="00873CB5" w:rsidRDefault="00885F41" w:rsidP="00885F41">
      <w:pPr>
        <w:pStyle w:val="PURBody-Indented"/>
        <w:rPr>
          <w:rFonts w:eastAsia="SimSun" w:cs="Arial"/>
        </w:rPr>
      </w:pPr>
      <w:r w:rsidRPr="00873CB5">
        <w:rPr>
          <w:rFonts w:eastAsia="SimSun" w:cs="Arial"/>
        </w:rPr>
        <w:t>您可以为该设备分配其他</w:t>
      </w:r>
      <w:r w:rsidRPr="00873CB5">
        <w:rPr>
          <w:rFonts w:eastAsia="SimSun" w:cs="Arial"/>
        </w:rPr>
        <w:t xml:space="preserve"> Virtual User Pack </w:t>
      </w:r>
      <w:r w:rsidRPr="00873CB5">
        <w:rPr>
          <w:rFonts w:eastAsia="SimSun" w:cs="Arial"/>
        </w:rPr>
        <w:t>许可，但不能同时将相同的</w:t>
      </w:r>
      <w:r w:rsidRPr="00873CB5">
        <w:rPr>
          <w:rFonts w:eastAsia="SimSun" w:cs="Arial"/>
        </w:rPr>
        <w:t xml:space="preserve"> Virtual User Pack </w:t>
      </w:r>
      <w:r w:rsidRPr="00873CB5">
        <w:rPr>
          <w:rFonts w:eastAsia="SimSun" w:cs="Arial"/>
        </w:rPr>
        <w:t>许可分配给多台设备。</w:t>
      </w:r>
    </w:p>
    <w:p w:rsidR="00885F41" w:rsidRPr="00873CB5" w:rsidRDefault="00885F41" w:rsidP="00885F41">
      <w:pPr>
        <w:pStyle w:val="PURBody-Indented"/>
        <w:rPr>
          <w:rFonts w:eastAsia="SimSun" w:cs="Arial"/>
        </w:rPr>
      </w:pPr>
      <w:r w:rsidRPr="00873CB5">
        <w:rPr>
          <w:rFonts w:eastAsia="SimSun" w:cs="Arial"/>
        </w:rPr>
        <w:t>您可以重新分配</w:t>
      </w:r>
      <w:r w:rsidRPr="00873CB5">
        <w:rPr>
          <w:rFonts w:eastAsia="SimSun" w:cs="Arial"/>
        </w:rPr>
        <w:t xml:space="preserve"> Virtual User Pack </w:t>
      </w:r>
      <w:r w:rsidRPr="00873CB5">
        <w:rPr>
          <w:rFonts w:eastAsia="SimSun" w:cs="Arial"/>
        </w:rPr>
        <w:t>许可，但两次分配的日期间隔不得少于九十</w:t>
      </w:r>
      <w:r w:rsidRPr="00873CB5">
        <w:rPr>
          <w:rFonts w:eastAsia="SimSun" w:cs="Arial"/>
        </w:rPr>
        <w:t xml:space="preserve"> (90) </w:t>
      </w:r>
      <w:r w:rsidRPr="00873CB5">
        <w:rPr>
          <w:rFonts w:eastAsia="SimSun" w:cs="Arial"/>
        </w:rPr>
        <w:t>天。如果由于硬件永久失效而报废许可设备，</w:t>
      </w:r>
      <w:r w:rsidR="00217492">
        <w:rPr>
          <w:rFonts w:eastAsia="SimSun" w:cs="Arial"/>
        </w:rPr>
        <w:br/>
      </w:r>
      <w:r w:rsidRPr="00873CB5">
        <w:rPr>
          <w:rFonts w:eastAsia="SimSun" w:cs="Arial"/>
        </w:rPr>
        <w:t>则您可以更早一些重新分配</w:t>
      </w:r>
      <w:r w:rsidRPr="00873CB5">
        <w:rPr>
          <w:rFonts w:eastAsia="SimSun" w:cs="Arial"/>
        </w:rPr>
        <w:t xml:space="preserve"> Virtual User Pack </w:t>
      </w:r>
      <w:r w:rsidRPr="00873CB5">
        <w:rPr>
          <w:rFonts w:eastAsia="SimSun" w:cs="Arial"/>
        </w:rPr>
        <w:t>许可。如果重新分配</w:t>
      </w:r>
      <w:r w:rsidRPr="00873CB5">
        <w:rPr>
          <w:rFonts w:eastAsia="SimSun" w:cs="Arial"/>
        </w:rPr>
        <w:t xml:space="preserve"> Virtual User Pack </w:t>
      </w:r>
      <w:r w:rsidRPr="00873CB5">
        <w:rPr>
          <w:rFonts w:eastAsia="SimSun" w:cs="Arial"/>
        </w:rPr>
        <w:t>许可，将许可重新分配到的设备将成为该</w:t>
      </w:r>
      <w:r w:rsidRPr="00873CB5">
        <w:rPr>
          <w:rFonts w:eastAsia="SimSun" w:cs="Arial"/>
        </w:rPr>
        <w:t xml:space="preserve"> Virtual User Pack </w:t>
      </w:r>
      <w:r w:rsidRPr="00873CB5">
        <w:rPr>
          <w:rFonts w:eastAsia="SimSun" w:cs="Arial"/>
        </w:rPr>
        <w:t>许可的新许可设备。</w:t>
      </w:r>
    </w:p>
    <w:p w:rsidR="009A4C7C" w:rsidRPr="00873CB5" w:rsidRDefault="009A4C7C" w:rsidP="009A4C7C">
      <w:pPr>
        <w:pStyle w:val="PURBlueStrong"/>
        <w:rPr>
          <w:rFonts w:eastAsia="SimSun" w:cs="Arial"/>
          <w:lang w:eastAsia="ja-JP"/>
        </w:rPr>
      </w:pPr>
      <w:r w:rsidRPr="00873CB5">
        <w:rPr>
          <w:rFonts w:eastAsia="SimSun" w:cs="Arial"/>
        </w:rPr>
        <w:t xml:space="preserve">Visual Studio </w:t>
      </w:r>
      <w:r w:rsidRPr="00873CB5">
        <w:rPr>
          <w:rFonts w:eastAsia="SimSun" w:cs="Arial"/>
        </w:rPr>
        <w:t>负载测试虚拟用户</w:t>
      </w:r>
    </w:p>
    <w:p w:rsidR="009A4C7C" w:rsidRPr="00873CB5" w:rsidRDefault="009A4C7C" w:rsidP="009A4C7C">
      <w:pPr>
        <w:pStyle w:val="PURBody-Indented"/>
        <w:rPr>
          <w:rFonts w:eastAsia="SimSun" w:cs="Arial"/>
          <w:lang w:eastAsia="zh-CN"/>
        </w:rPr>
      </w:pPr>
      <w:r w:rsidRPr="00873CB5">
        <w:rPr>
          <w:rFonts w:eastAsia="SimSun" w:cs="Arial"/>
          <w:lang w:eastAsia="zh-CN"/>
        </w:rPr>
        <w:t>该软件可容纳二百五十</w:t>
      </w:r>
      <w:r w:rsidRPr="00873CB5">
        <w:rPr>
          <w:rFonts w:eastAsia="SimSun" w:cs="Arial"/>
          <w:lang w:eastAsia="zh-CN"/>
        </w:rPr>
        <w:t xml:space="preserve"> (250) </w:t>
      </w:r>
      <w:r w:rsidRPr="00873CB5">
        <w:rPr>
          <w:rFonts w:eastAsia="SimSun" w:cs="Arial"/>
          <w:lang w:eastAsia="zh-CN"/>
        </w:rPr>
        <w:t>个负载测试虚拟用户，但仅可用于本机负载测试。</w:t>
      </w:r>
    </w:p>
    <w:p w:rsidR="00342466" w:rsidRPr="00873CB5" w:rsidRDefault="00342466" w:rsidP="00342466">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342466" w:rsidRPr="00873CB5" w:rsidRDefault="00342466" w:rsidP="00217492">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217492">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240496" w:rsidRPr="00873CB5" w:rsidRDefault="0099372B" w:rsidP="00833B09">
      <w:pPr>
        <w:pStyle w:val="PURBreadcrumb"/>
        <w:rPr>
          <w:rFonts w:eastAsia="SimSun" w:cs="Arial"/>
          <w:lang w:eastAsia="ja-JP"/>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BA3A66" w:rsidRPr="00873CB5" w:rsidRDefault="00BA3A66" w:rsidP="00BA3A66">
      <w:pPr>
        <w:pStyle w:val="PURProductName"/>
        <w:rPr>
          <w:rFonts w:eastAsia="SimSun" w:cs="Arial"/>
        </w:rPr>
      </w:pPr>
      <w:bookmarkStart w:id="545" w:name="_Toc299519161"/>
      <w:bookmarkStart w:id="546" w:name="_Toc299531593"/>
      <w:bookmarkStart w:id="547" w:name="_Toc299531917"/>
      <w:bookmarkStart w:id="548" w:name="_Toc299957200"/>
      <w:bookmarkStart w:id="549" w:name="_Toc317072194"/>
      <w:bookmarkStart w:id="550" w:name="_Toc317160764"/>
      <w:bookmarkStart w:id="551" w:name="_Toc299519160"/>
      <w:bookmarkStart w:id="552" w:name="_Toc299531592"/>
      <w:bookmarkStart w:id="553" w:name="_Toc299531916"/>
      <w:bookmarkStart w:id="554" w:name="_Toc299957199"/>
      <w:r w:rsidRPr="00873CB5">
        <w:rPr>
          <w:rFonts w:eastAsia="SimSun" w:cs="Arial"/>
        </w:rPr>
        <w:t>Visual Studio Team Explorer Everywhere 2010</w:t>
      </w:r>
      <w:bookmarkEnd w:id="545"/>
      <w:bookmarkEnd w:id="546"/>
      <w:bookmarkEnd w:id="547"/>
      <w:bookmarkEnd w:id="548"/>
      <w:bookmarkEnd w:id="549"/>
      <w:bookmarkEnd w:id="550"/>
      <w:r w:rsidR="00803447" w:rsidRPr="00873CB5">
        <w:rPr>
          <w:rFonts w:eastAsia="SimSun" w:cs="Arial"/>
        </w:rPr>
        <w:fldChar w:fldCharType="begin"/>
      </w:r>
      <w:r w:rsidRPr="00873CB5">
        <w:rPr>
          <w:rFonts w:eastAsia="SimSun" w:cs="Arial"/>
        </w:rPr>
        <w:instrText xml:space="preserve">XE "Visual Studio Team Explorer Everywhere 2010" </w:instrText>
      </w:r>
      <w:r w:rsidR="00803447" w:rsidRPr="00873CB5">
        <w:rPr>
          <w:rFonts w:eastAsia="SimSun" w:cs="Arial"/>
        </w:rPr>
        <w:fldChar w:fldCharType="end"/>
      </w:r>
    </w:p>
    <w:p w:rsidR="00BA3A66" w:rsidRPr="00873CB5" w:rsidRDefault="00BA3A66" w:rsidP="00BA3A66">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BA3A66" w:rsidRPr="00873CB5" w:rsidTr="005F6596">
        <w:tc>
          <w:tcPr>
            <w:tcW w:w="2477" w:type="pct"/>
          </w:tcPr>
          <w:p w:rsidR="00BA3A66" w:rsidRPr="00873CB5" w:rsidRDefault="00BA3A66" w:rsidP="005F6596">
            <w:pPr>
              <w:pStyle w:val="PURLMSH"/>
              <w:rPr>
                <w:rFonts w:ascii="Arial" w:eastAsia="SimSun" w:hAnsi="Arial" w:cs="Arial"/>
                <w:lang w:eastAsia="zh-CN"/>
              </w:rPr>
            </w:pPr>
            <w:r w:rsidRPr="00A00452">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vMerge w:val="restart"/>
          </w:tcPr>
          <w:p w:rsidR="00BA3A66" w:rsidRPr="00A00452" w:rsidRDefault="00BA3A66" w:rsidP="005F6596">
            <w:pPr>
              <w:pStyle w:val="PURLMSH"/>
              <w:rPr>
                <w:rFonts w:eastAsia="SimSun" w:cs="Arial"/>
                <w:lang w:eastAsia="zh-CN"/>
              </w:rPr>
            </w:pPr>
            <w:r w:rsidRPr="00A00452">
              <w:rPr>
                <w:rFonts w:eastAsia="SimSun" w:cs="Arial"/>
                <w:lang w:eastAsia="zh-CN"/>
              </w:rPr>
              <w:t>请参阅适用声明：</w:t>
            </w:r>
            <w:r w:rsidRPr="00A00452">
              <w:rPr>
                <w:rFonts w:eastAsia="SimSun" w:cs="Arial"/>
                <w:b/>
                <w:lang w:eastAsia="zh-CN"/>
              </w:rPr>
              <w:t>数据传输、</w:t>
            </w:r>
            <w:r w:rsidRPr="00A00452">
              <w:rPr>
                <w:rFonts w:eastAsia="SimSun" w:cs="Arial"/>
                <w:b/>
                <w:lang w:eastAsia="zh-CN"/>
              </w:rPr>
              <w:t xml:space="preserve">H.264/MPEG-4 AVC </w:t>
            </w:r>
            <w:r w:rsidRPr="00A00452">
              <w:rPr>
                <w:rFonts w:eastAsia="SimSun" w:cs="Arial"/>
                <w:b/>
                <w:lang w:eastAsia="zh-CN"/>
              </w:rPr>
              <w:t>和</w:t>
            </w:r>
            <w:r w:rsidRPr="00A00452">
              <w:rPr>
                <w:rFonts w:eastAsia="SimSun" w:cs="Arial"/>
                <w:b/>
                <w:lang w:eastAsia="zh-CN"/>
              </w:rPr>
              <w:t>/</w:t>
            </w:r>
            <w:r w:rsidRPr="00A00452">
              <w:rPr>
                <w:rFonts w:eastAsia="SimSun" w:cs="Arial"/>
                <w:b/>
                <w:lang w:eastAsia="zh-CN"/>
              </w:rPr>
              <w:t>或</w:t>
            </w:r>
            <w:r w:rsidRPr="00A00452">
              <w:rPr>
                <w:rFonts w:eastAsia="SimSun" w:cs="Arial"/>
                <w:b/>
                <w:lang w:eastAsia="zh-CN"/>
              </w:rPr>
              <w:t xml:space="preserve"> VC-1</w:t>
            </w:r>
            <w:r w:rsidR="00BA3417" w:rsidRPr="00A00452">
              <w:rPr>
                <w:rFonts w:eastAsia="SimSun" w:cs="Arial"/>
                <w:b/>
                <w:lang w:eastAsia="zh-CN"/>
              </w:rPr>
              <w:br/>
            </w:r>
            <w:r w:rsidRPr="00A00452">
              <w:rPr>
                <w:rFonts w:eastAsia="SimSun" w:cs="Arial"/>
                <w:bCs/>
                <w:lang w:eastAsia="zh-CN"/>
              </w:rPr>
              <w:t>（</w:t>
            </w:r>
            <w:r w:rsidRPr="00A00452">
              <w:rPr>
                <w:rFonts w:eastAsia="SimSun" w:cs="Arial"/>
                <w:lang w:eastAsia="zh-CN"/>
              </w:rPr>
              <w:t>请参阅</w:t>
            </w:r>
            <w:hyperlink w:anchor="附录 2" w:history="1">
              <w:hyperlink w:anchor="附录 2" w:history="1">
                <w:hyperlink w:anchor="Appendix2" w:history="1">
                  <w:r w:rsidR="004112AD" w:rsidRPr="00A00452">
                    <w:rPr>
                      <w:rStyle w:val="Hyperlink"/>
                      <w:rFonts w:eastAsia="SimSun" w:cs="Arial"/>
                      <w:szCs w:val="18"/>
                      <w:lang w:eastAsia="zh-CN"/>
                    </w:rPr>
                    <w:t>附录</w:t>
                  </w:r>
                  <w:r w:rsidR="004112AD" w:rsidRPr="00A00452">
                    <w:rPr>
                      <w:rStyle w:val="Hyperlink"/>
                      <w:rFonts w:eastAsia="SimSun" w:cs="Arial"/>
                      <w:szCs w:val="18"/>
                      <w:lang w:eastAsia="zh-CN"/>
                    </w:rPr>
                    <w:t xml:space="preserve"> 2</w:t>
                  </w:r>
                </w:hyperlink>
              </w:hyperlink>
            </w:hyperlink>
            <w:r w:rsidRPr="00A00452">
              <w:rPr>
                <w:rFonts w:eastAsia="SimSun" w:cs="Arial"/>
                <w:bCs/>
                <w:lang w:eastAsia="zh-CN"/>
              </w:rPr>
              <w:t>）</w:t>
            </w:r>
          </w:p>
        </w:tc>
      </w:tr>
      <w:tr w:rsidR="00BA3A66" w:rsidRPr="00873CB5" w:rsidTr="005F6596">
        <w:tc>
          <w:tcPr>
            <w:tcW w:w="2477" w:type="pct"/>
          </w:tcPr>
          <w:p w:rsidR="00BA3A66" w:rsidRPr="00873CB5" w:rsidRDefault="00BA3A66" w:rsidP="005F6596">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vMerge/>
          </w:tcPr>
          <w:p w:rsidR="00BA3A66" w:rsidRPr="00873CB5" w:rsidRDefault="00BA3A66" w:rsidP="005F6596">
            <w:pPr>
              <w:pStyle w:val="PURLMSH"/>
              <w:rPr>
                <w:rFonts w:ascii="Arial" w:eastAsia="SimSun" w:hAnsi="Arial" w:cs="Arial"/>
              </w:rPr>
            </w:pPr>
          </w:p>
        </w:tc>
      </w:tr>
      <w:tr w:rsidR="00BA3A66" w:rsidRPr="00873CB5"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BA3A66" w:rsidRPr="00873CB5" w:rsidRDefault="00BA3A66" w:rsidP="005F6596">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BA3A66" w:rsidRPr="00873CB5"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BA3A66" w:rsidRPr="00873CB5" w:rsidRDefault="00BA3A66" w:rsidP="005F6596">
            <w:pPr>
              <w:pStyle w:val="PURBody"/>
              <w:rPr>
                <w:rFonts w:eastAsia="SimSun" w:cs="Arial"/>
                <w:i/>
              </w:rPr>
            </w:pPr>
            <w:r w:rsidRPr="00873CB5">
              <w:rPr>
                <w:rFonts w:eastAsia="SimSun" w:cs="Arial"/>
                <w:b/>
              </w:rPr>
              <w:t>您需要：</w:t>
            </w:r>
          </w:p>
          <w:p w:rsidR="00BA3A66" w:rsidRPr="00873CB5" w:rsidRDefault="00BA3A66" w:rsidP="00412FD6">
            <w:pPr>
              <w:pStyle w:val="PURBullet-Indented"/>
              <w:rPr>
                <w:rFonts w:eastAsia="SimSun" w:cs="Arial"/>
                <w:b/>
                <w:bCs/>
              </w:rPr>
            </w:pPr>
            <w:r w:rsidRPr="00873CB5">
              <w:rPr>
                <w:rFonts w:eastAsia="SimSun" w:cs="Arial"/>
              </w:rPr>
              <w:t>Visual Studio Team Explorer Everywhere 2010 SAL</w:t>
            </w:r>
          </w:p>
        </w:tc>
      </w:tr>
    </w:tbl>
    <w:p w:rsidR="00BA3A66" w:rsidRPr="00873CB5" w:rsidRDefault="00BA3A66" w:rsidP="00BA3A66">
      <w:pPr>
        <w:pStyle w:val="PURADDITIONALTERMSHEADERMB"/>
        <w:rPr>
          <w:rFonts w:eastAsia="SimSun" w:cs="Arial"/>
          <w:lang w:eastAsia="zh-CN"/>
        </w:rPr>
      </w:pPr>
      <w:r w:rsidRPr="00873CB5">
        <w:rPr>
          <w:rFonts w:eastAsia="SimSun" w:cs="Arial"/>
          <w:lang w:eastAsia="zh-CN"/>
        </w:rPr>
        <w:t>附加条款：</w:t>
      </w:r>
    </w:p>
    <w:p w:rsidR="00BA3A66" w:rsidRPr="00873CB5" w:rsidRDefault="00BA3A66" w:rsidP="00BA3A66">
      <w:pPr>
        <w:pStyle w:val="PURBlueStrong"/>
        <w:rPr>
          <w:rFonts w:eastAsia="SimSun" w:cs="Arial"/>
          <w:lang w:eastAsia="zh-CN"/>
        </w:rPr>
      </w:pPr>
      <w:r w:rsidRPr="00873CB5">
        <w:rPr>
          <w:rFonts w:eastAsia="SimSun" w:cs="Arial"/>
          <w:lang w:eastAsia="zh-CN"/>
        </w:rPr>
        <w:t xml:space="preserve">BUILDSERVER.TXT </w:t>
      </w:r>
      <w:r w:rsidRPr="00873CB5">
        <w:rPr>
          <w:rFonts w:eastAsia="SimSun" w:cs="Arial"/>
          <w:lang w:eastAsia="zh-CN"/>
        </w:rPr>
        <w:t>文件</w:t>
      </w:r>
    </w:p>
    <w:p w:rsidR="00BA3A66" w:rsidRPr="00873CB5" w:rsidRDefault="00BA3A66" w:rsidP="00BA3A66">
      <w:pPr>
        <w:pStyle w:val="PURBody-Indented"/>
        <w:rPr>
          <w:rFonts w:eastAsia="SimSun" w:cs="Arial"/>
          <w:u w:val="single"/>
          <w:lang w:eastAsia="zh-CN"/>
        </w:rPr>
      </w:pPr>
      <w:r w:rsidRPr="00873CB5">
        <w:rPr>
          <w:rFonts w:eastAsia="SimSun" w:cs="Arial"/>
          <w:lang w:eastAsia="zh-CN"/>
        </w:rPr>
        <w:t>如果您拥有的软件版本中包含</w:t>
      </w:r>
      <w:r w:rsidRPr="00873CB5">
        <w:rPr>
          <w:rFonts w:eastAsia="SimSun" w:cs="Arial"/>
          <w:lang w:eastAsia="zh-CN"/>
        </w:rPr>
        <w:t xml:space="preserve"> BUILDSERVER.TXT </w:t>
      </w:r>
      <w:r w:rsidRPr="00873CB5">
        <w:rPr>
          <w:rFonts w:eastAsia="SimSun" w:cs="Arial"/>
          <w:lang w:eastAsia="zh-CN"/>
        </w:rPr>
        <w:t>文件，则您可以将该文件中所列文件的副本安装到您的生成计算机上。您只能为编译和构建程序而执行此操作。我们在</w:t>
      </w:r>
      <w:r w:rsidRPr="00873CB5">
        <w:rPr>
          <w:rFonts w:eastAsia="SimSun" w:cs="Arial"/>
          <w:lang w:eastAsia="zh-CN"/>
        </w:rPr>
        <w:t xml:space="preserve"> </w:t>
      </w:r>
      <w:hyperlink r:id="rId144" w:history="1">
        <w:r w:rsidRPr="00873CB5">
          <w:rPr>
            <w:rStyle w:val="Hyperlink"/>
            <w:rFonts w:eastAsia="SimSun" w:cs="Arial"/>
            <w:lang w:eastAsia="zh-CN"/>
          </w:rPr>
          <w:t>http://go.microsoft.com/fwlink/?LinkId=165518</w:t>
        </w:r>
      </w:hyperlink>
      <w:r w:rsidRPr="00873CB5">
        <w:rPr>
          <w:rFonts w:eastAsia="SimSun" w:cs="Arial"/>
          <w:lang w:eastAsia="zh-CN"/>
        </w:rPr>
        <w:t xml:space="preserve"> </w:t>
      </w:r>
      <w:r w:rsidRPr="00873CB5">
        <w:rPr>
          <w:rFonts w:eastAsia="SimSun" w:cs="Arial"/>
          <w:lang w:eastAsia="zh-CN"/>
        </w:rPr>
        <w:t>中列出了用于此相同用途的其他文件。</w:t>
      </w:r>
    </w:p>
    <w:p w:rsidR="00BA3A66" w:rsidRPr="00873CB5" w:rsidRDefault="00BA3A66" w:rsidP="00BA3A66">
      <w:pPr>
        <w:pStyle w:val="PURBlueStrong"/>
        <w:rPr>
          <w:rFonts w:eastAsia="SimSun" w:cs="Arial"/>
        </w:rPr>
      </w:pPr>
      <w:r w:rsidRPr="00873CB5">
        <w:rPr>
          <w:rFonts w:eastAsia="SimSun" w:cs="Arial"/>
        </w:rPr>
        <w:t xml:space="preserve">Microsoft Office </w:t>
      </w:r>
      <w:r w:rsidRPr="00873CB5">
        <w:rPr>
          <w:rFonts w:eastAsia="SimSun" w:cs="Arial"/>
        </w:rPr>
        <w:t>用户界面</w:t>
      </w:r>
    </w:p>
    <w:p w:rsidR="00BA3A66" w:rsidRPr="00BA3417" w:rsidRDefault="00BA3A66" w:rsidP="00BA3A66">
      <w:pPr>
        <w:pStyle w:val="PURBody-Indented"/>
        <w:rPr>
          <w:rFonts w:eastAsia="SimSun" w:cs="Arial"/>
          <w:spacing w:val="-4"/>
          <w:u w:val="single"/>
          <w:lang w:eastAsia="ja-JP"/>
        </w:rPr>
      </w:pPr>
      <w:r w:rsidRPr="00BA3417">
        <w:rPr>
          <w:rFonts w:eastAsia="SimSun" w:cs="Arial"/>
          <w:spacing w:val="-4"/>
        </w:rPr>
        <w:t>这些许可条款不授予您任何用于生成、复制、使用或分发</w:t>
      </w:r>
      <w:r w:rsidRPr="00BA3417">
        <w:rPr>
          <w:rFonts w:eastAsia="SimSun" w:cs="Arial"/>
          <w:spacing w:val="-4"/>
        </w:rPr>
        <w:t xml:space="preserve"> Microsoft Office </w:t>
      </w:r>
      <w:r w:rsidRPr="00BA3417">
        <w:rPr>
          <w:rFonts w:eastAsia="SimSun" w:cs="Arial"/>
          <w:spacing w:val="-4"/>
        </w:rPr>
        <w:t>用户界面的任何元素（如功能区和快速访问工具栏）的权利。</w:t>
      </w:r>
    </w:p>
    <w:p w:rsidR="00BA3A66" w:rsidRPr="00873CB5" w:rsidRDefault="00BA3A66" w:rsidP="00BA3A66">
      <w:pPr>
        <w:pStyle w:val="PURBlueStrong"/>
        <w:rPr>
          <w:rFonts w:eastAsia="SimSun" w:cs="Arial"/>
          <w:lang w:eastAsia="zh-CN"/>
        </w:rPr>
      </w:pPr>
      <w:r w:rsidRPr="00873CB5">
        <w:rPr>
          <w:rFonts w:eastAsia="SimSun" w:cs="Arial"/>
          <w:lang w:eastAsia="zh-CN"/>
        </w:rPr>
        <w:t>实用程序</w:t>
      </w:r>
    </w:p>
    <w:p w:rsidR="00BA3A66" w:rsidRPr="00873CB5" w:rsidRDefault="00BA3A66" w:rsidP="00BA3A66">
      <w:pPr>
        <w:pStyle w:val="PURBody-Indented"/>
        <w:rPr>
          <w:rFonts w:eastAsia="SimSun" w:cs="Arial"/>
          <w:lang w:eastAsia="zh-CN"/>
        </w:rPr>
      </w:pPr>
      <w:r w:rsidRPr="00873CB5">
        <w:rPr>
          <w:rFonts w:eastAsia="SimSun" w:cs="Arial"/>
          <w:lang w:eastAsia="zh-CN"/>
        </w:rPr>
        <w:t>如需获取实用程序列表，可访问</w:t>
      </w:r>
      <w:r w:rsidRPr="00873CB5">
        <w:rPr>
          <w:rFonts w:eastAsia="SimSun" w:cs="Arial"/>
          <w:lang w:eastAsia="zh-CN"/>
        </w:rPr>
        <w:t xml:space="preserve"> </w:t>
      </w:r>
      <w:hyperlink r:id="rId145" w:history="1">
        <w:r w:rsidRPr="00483315">
          <w:rPr>
            <w:rStyle w:val="Hyperlink"/>
            <w:rFonts w:eastAsia="SimSun" w:cs="Arial"/>
            <w:lang w:eastAsia="zh-CN"/>
          </w:rPr>
          <w:t>http://go.microsoft.com/fwlink/?LinkId=165518</w:t>
        </w:r>
      </w:hyperlink>
      <w:r w:rsidRPr="00873CB5">
        <w:rPr>
          <w:rFonts w:eastAsia="SimSun" w:cs="Arial"/>
          <w:lang w:eastAsia="zh-CN"/>
        </w:rPr>
        <w:t xml:space="preserve"> </w:t>
      </w:r>
      <w:r w:rsidRPr="00873CB5">
        <w:rPr>
          <w:rFonts w:eastAsia="SimSun" w:cs="Arial"/>
          <w:lang w:eastAsia="zh-CN"/>
        </w:rPr>
        <w:t>和</w:t>
      </w:r>
      <w:r w:rsidRPr="00873CB5">
        <w:rPr>
          <w:rFonts w:eastAsia="SimSun" w:cs="Arial"/>
          <w:lang w:eastAsia="zh-CN"/>
        </w:rPr>
        <w:t xml:space="preserve"> </w:t>
      </w:r>
      <w:hyperlink r:id="rId146" w:history="1">
        <w:r w:rsidRPr="00873CB5">
          <w:rPr>
            <w:rStyle w:val="Hyperlink"/>
            <w:rFonts w:eastAsia="SimSun" w:cs="Arial"/>
            <w:lang w:eastAsia="zh-CN"/>
          </w:rPr>
          <w:t>http://go.microsoft.com/fwlink/?LinkId=100284</w:t>
        </w:r>
      </w:hyperlink>
      <w:r w:rsidRPr="00873CB5">
        <w:rPr>
          <w:rFonts w:eastAsia="SimSun" w:cs="Arial"/>
          <w:lang w:eastAsia="zh-CN"/>
        </w:rPr>
        <w:t>。</w:t>
      </w:r>
      <w:r w:rsidR="00051979">
        <w:rPr>
          <w:rFonts w:eastAsia="SimSun" w:cs="Arial"/>
          <w:lang w:eastAsia="zh-CN"/>
        </w:rPr>
        <w:br/>
      </w:r>
      <w:r w:rsidRPr="00873CB5">
        <w:rPr>
          <w:rFonts w:eastAsia="SimSun" w:cs="Arial"/>
          <w:lang w:eastAsia="zh-CN"/>
        </w:rPr>
        <w:t>该软件包含该列表中说明的某些组件。该软件中包含的组件因版本而异。您一次最多可在五个设备中复制和安装随软件包括的实</w:t>
      </w:r>
      <w:r w:rsidR="00051979">
        <w:rPr>
          <w:rFonts w:eastAsia="SimSun" w:cs="Arial"/>
          <w:lang w:eastAsia="zh-CN"/>
        </w:rPr>
        <w:br/>
      </w:r>
      <w:r w:rsidRPr="00873CB5">
        <w:rPr>
          <w:rFonts w:eastAsia="SimSun" w:cs="Arial"/>
          <w:lang w:eastAsia="zh-CN"/>
        </w:rPr>
        <w:t>用程序。这些实用程序只能用于调试您用该软件开发的程序。当您调试完程序后，必须删除设备上安装的所有这些实用程序，</w:t>
      </w:r>
      <w:r w:rsidR="00051979">
        <w:rPr>
          <w:rFonts w:eastAsia="SimSun" w:cs="Arial"/>
          <w:lang w:eastAsia="zh-CN"/>
        </w:rPr>
        <w:br/>
      </w:r>
      <w:r w:rsidRPr="00873CB5">
        <w:rPr>
          <w:rFonts w:eastAsia="SimSun" w:cs="Arial"/>
          <w:lang w:eastAsia="zh-CN"/>
        </w:rPr>
        <w:t>并且在该设备上安装它们的时间不能超过</w:t>
      </w:r>
      <w:r w:rsidRPr="00873CB5">
        <w:rPr>
          <w:rFonts w:eastAsia="SimSun" w:cs="Arial"/>
          <w:lang w:eastAsia="zh-CN"/>
        </w:rPr>
        <w:t xml:space="preserve"> 30 </w:t>
      </w:r>
      <w:r w:rsidRPr="00873CB5">
        <w:rPr>
          <w:rFonts w:eastAsia="SimSun" w:cs="Arial"/>
          <w:lang w:eastAsia="zh-CN"/>
        </w:rPr>
        <w:t>天。</w:t>
      </w:r>
    </w:p>
    <w:p w:rsidR="00BA3A66" w:rsidRPr="00873CB5" w:rsidRDefault="00BA3A66" w:rsidP="00BA3A66">
      <w:pPr>
        <w:pStyle w:val="PURBlueStrong-Indented"/>
        <w:rPr>
          <w:rFonts w:eastAsia="SimSun" w:cs="Arial"/>
        </w:rPr>
      </w:pPr>
      <w:r w:rsidRPr="00873CB5">
        <w:rPr>
          <w:rFonts w:eastAsia="SimSun" w:cs="Arial"/>
        </w:rPr>
        <w:t xml:space="preserve">Microsoft SQL Server </w:t>
      </w:r>
      <w:r w:rsidRPr="00873CB5">
        <w:rPr>
          <w:rFonts w:eastAsia="SimSun" w:cs="Arial"/>
        </w:rPr>
        <w:t>产品组件</w:t>
      </w:r>
    </w:p>
    <w:p w:rsidR="00BA3A66" w:rsidRPr="00873CB5" w:rsidRDefault="00BA3A66" w:rsidP="00EA00D9">
      <w:pPr>
        <w:pStyle w:val="PURBody-Indented"/>
        <w:rPr>
          <w:rFonts w:eastAsia="SimSun" w:cs="Arial"/>
          <w:lang w:eastAsia="zh-CN"/>
        </w:rPr>
      </w:pPr>
      <w:r w:rsidRPr="00873CB5">
        <w:rPr>
          <w:rFonts w:eastAsia="SimSun" w:cs="Arial"/>
        </w:rPr>
        <w:t>本软件可能会附带提供</w:t>
      </w:r>
      <w:r w:rsidRPr="00873CB5">
        <w:rPr>
          <w:rFonts w:eastAsia="SimSun" w:cs="Arial"/>
        </w:rPr>
        <w:t xml:space="preserve"> Microsoft SQL Server </w:t>
      </w:r>
      <w:r w:rsidRPr="00873CB5">
        <w:rPr>
          <w:rFonts w:eastAsia="SimSun" w:cs="Arial"/>
        </w:rPr>
        <w:t>组件，这些组件依据位于以下安装目录中的</w:t>
      </w:r>
      <w:r w:rsidRPr="00986414">
        <w:rPr>
          <w:rFonts w:ascii="SimSun" w:eastAsia="SimSun" w:hAnsi="SimSun" w:cs="Arial"/>
        </w:rPr>
        <w:t>“</w:t>
      </w:r>
      <w:r w:rsidRPr="00873CB5">
        <w:rPr>
          <w:rFonts w:eastAsia="SimSun" w:cs="Arial"/>
        </w:rPr>
        <w:t>许可</w:t>
      </w:r>
      <w:r w:rsidRPr="00986414">
        <w:rPr>
          <w:rFonts w:ascii="SimSun" w:eastAsia="SimSun" w:hAnsi="SimSun" w:cs="Arial"/>
        </w:rPr>
        <w:t>”</w:t>
      </w:r>
      <w:r w:rsidRPr="00873CB5">
        <w:rPr>
          <w:rFonts w:eastAsia="SimSun" w:cs="Arial"/>
        </w:rPr>
        <w:t xml:space="preserve">(License) </w:t>
      </w:r>
      <w:r w:rsidRPr="00873CB5">
        <w:rPr>
          <w:rFonts w:eastAsia="SimSun" w:cs="Arial"/>
        </w:rPr>
        <w:t>文件夹中的各个</w:t>
      </w:r>
      <w:r w:rsidRPr="00873CB5">
        <w:rPr>
          <w:rFonts w:eastAsia="SimSun" w:cs="Arial"/>
        </w:rPr>
        <w:t xml:space="preserve"> SQL</w:t>
      </w:r>
      <w:r w:rsidR="00EA00D9">
        <w:rPr>
          <w:rFonts w:eastAsia="SimSun" w:cs="Arial"/>
        </w:rPr>
        <w:t> </w:t>
      </w:r>
      <w:r w:rsidRPr="00873CB5">
        <w:rPr>
          <w:rFonts w:eastAsia="SimSun" w:cs="Arial"/>
        </w:rPr>
        <w:t xml:space="preserve">Server </w:t>
      </w:r>
      <w:r w:rsidRPr="00873CB5">
        <w:rPr>
          <w:rFonts w:eastAsia="SimSun" w:cs="Arial"/>
        </w:rPr>
        <w:t>许可条款来授予您许可：</w:t>
      </w:r>
      <w:r w:rsidRPr="00873CB5">
        <w:rPr>
          <w:rFonts w:eastAsia="SimSun" w:cs="Arial"/>
        </w:rPr>
        <w:t>...\%Program Files%\Microsoft Visual Studio 10.0\Licenses\</w:t>
      </w:r>
      <w:r w:rsidRPr="00873CB5">
        <w:rPr>
          <w:rFonts w:eastAsia="SimSun" w:cs="Arial"/>
        </w:rPr>
        <w:t>。</w:t>
      </w:r>
      <w:r w:rsidRPr="00873CB5">
        <w:rPr>
          <w:rFonts w:eastAsia="SimSun" w:cs="Arial"/>
          <w:lang w:eastAsia="zh-CN"/>
        </w:rPr>
        <w:t>您只能在使用该软件时使用这些组件。如果您不同意组件的许可条款，则不能使用这些组件。</w:t>
      </w:r>
    </w:p>
    <w:p w:rsidR="00BA3A66" w:rsidRPr="00873CB5" w:rsidRDefault="00BA3A66" w:rsidP="00BA3A66">
      <w:pPr>
        <w:pStyle w:val="PURBlueStrong-Indented"/>
        <w:rPr>
          <w:rFonts w:eastAsia="SimSun" w:cs="Arial"/>
        </w:rPr>
      </w:pPr>
      <w:r w:rsidRPr="00873CB5">
        <w:rPr>
          <w:rFonts w:eastAsia="SimSun" w:cs="Arial"/>
        </w:rPr>
        <w:t xml:space="preserve">Windows </w:t>
      </w:r>
      <w:r w:rsidRPr="00873CB5">
        <w:rPr>
          <w:rFonts w:eastAsia="SimSun" w:cs="Arial"/>
        </w:rPr>
        <w:t>软件组件</w:t>
      </w:r>
    </w:p>
    <w:p w:rsidR="00BA3A66" w:rsidRPr="00873CB5" w:rsidRDefault="00BA3A66" w:rsidP="00BA3A66">
      <w:pPr>
        <w:pStyle w:val="PURBody-Indented"/>
        <w:rPr>
          <w:rFonts w:eastAsia="SimSun" w:cs="Arial"/>
          <w:lang w:eastAsia="zh-CN"/>
        </w:rPr>
      </w:pPr>
      <w:r w:rsidRPr="00873CB5">
        <w:rPr>
          <w:rFonts w:eastAsia="SimSun" w:cs="Arial"/>
        </w:rPr>
        <w:t>该软件可能包含</w:t>
      </w:r>
      <w:r w:rsidRPr="00873CB5">
        <w:rPr>
          <w:rFonts w:eastAsia="SimSun" w:cs="Arial"/>
        </w:rPr>
        <w:t xml:space="preserve"> Microsoft.NET Framework</w:t>
      </w:r>
      <w:r w:rsidRPr="00873CB5">
        <w:rPr>
          <w:rFonts w:eastAsia="SimSun" w:cs="Arial"/>
        </w:rPr>
        <w:t>、</w:t>
      </w:r>
      <w:r w:rsidRPr="00873CB5">
        <w:rPr>
          <w:rFonts w:eastAsia="SimSun" w:cs="Arial"/>
        </w:rPr>
        <w:t xml:space="preserve">Microsoft Data Access Components </w:t>
      </w:r>
      <w:r w:rsidRPr="00873CB5">
        <w:rPr>
          <w:rFonts w:eastAsia="SimSun" w:cs="Arial"/>
        </w:rPr>
        <w:t>以及某些与</w:t>
      </w:r>
      <w:r w:rsidRPr="00873CB5">
        <w:rPr>
          <w:rFonts w:eastAsia="SimSun" w:cs="Arial"/>
        </w:rPr>
        <w:t xml:space="preserve"> Microsoft Build </w:t>
      </w:r>
      <w:r w:rsidRPr="00873CB5">
        <w:rPr>
          <w:rFonts w:eastAsia="SimSun" w:cs="Arial"/>
        </w:rPr>
        <w:t>和</w:t>
      </w:r>
      <w:r w:rsidRPr="00873CB5">
        <w:rPr>
          <w:rFonts w:eastAsia="SimSun" w:cs="Arial"/>
        </w:rPr>
        <w:t xml:space="preserve"> Web Deploy </w:t>
      </w:r>
      <w:r w:rsidRPr="00873CB5">
        <w:rPr>
          <w:rFonts w:eastAsia="SimSun" w:cs="Arial"/>
        </w:rPr>
        <w:t>技术相关的</w:t>
      </w:r>
      <w:r w:rsidRPr="00873CB5">
        <w:rPr>
          <w:rFonts w:eastAsia="SimSun" w:cs="Arial"/>
        </w:rPr>
        <w:t xml:space="preserve"> .dll </w:t>
      </w:r>
      <w:r w:rsidRPr="00873CB5">
        <w:rPr>
          <w:rFonts w:eastAsia="SimSun" w:cs="Arial"/>
        </w:rPr>
        <w:t>文件。</w:t>
      </w:r>
      <w:r w:rsidRPr="00873CB5">
        <w:rPr>
          <w:rFonts w:eastAsia="SimSun" w:cs="Arial"/>
          <w:lang w:eastAsia="zh-CN"/>
        </w:rPr>
        <w:t>所有这些组件都是</w:t>
      </w:r>
      <w:r w:rsidRPr="00873CB5">
        <w:rPr>
          <w:rFonts w:eastAsia="SimSun" w:cs="Arial"/>
          <w:lang w:eastAsia="zh-CN"/>
        </w:rPr>
        <w:t xml:space="preserve"> Windows </w:t>
      </w:r>
      <w:r w:rsidRPr="00873CB5">
        <w:rPr>
          <w:rFonts w:eastAsia="SimSun" w:cs="Arial"/>
          <w:lang w:eastAsia="zh-CN"/>
        </w:rPr>
        <w:t>软件的一部分，适用于</w:t>
      </w:r>
      <w:r w:rsidRPr="00873CB5">
        <w:rPr>
          <w:rFonts w:eastAsia="SimSun" w:cs="Arial"/>
          <w:lang w:eastAsia="zh-CN"/>
        </w:rPr>
        <w:t xml:space="preserve"> Windows </w:t>
      </w:r>
      <w:r w:rsidRPr="00873CB5">
        <w:rPr>
          <w:rFonts w:eastAsia="SimSun" w:cs="Arial"/>
          <w:lang w:eastAsia="zh-CN"/>
        </w:rPr>
        <w:t>的许可条款均适用于对这些组件的使用。</w:t>
      </w:r>
    </w:p>
    <w:p w:rsidR="00BA3A66" w:rsidRPr="00873CB5" w:rsidRDefault="00BA3A66" w:rsidP="00BA3A66">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BA3A66" w:rsidRPr="00873CB5" w:rsidRDefault="00BA3A66" w:rsidP="003444E8">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3444E8">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BA3A66" w:rsidRDefault="0099372B" w:rsidP="00BA3A66">
      <w:pPr>
        <w:pStyle w:val="PURBreadcrumb"/>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641B3" w:rsidRPr="009641B3" w:rsidRDefault="009641B3" w:rsidP="009641B3">
      <w:pPr>
        <w:pStyle w:val="PURBreadcrumb"/>
        <w:keepNext w:val="0"/>
        <w:keepLines w:val="0"/>
        <w:spacing w:before="0" w:after="0"/>
        <w:rPr>
          <w:rFonts w:eastAsia="SimSun" w:cs="Arial"/>
          <w:color w:val="00467F"/>
          <w:sz w:val="2"/>
          <w:szCs w:val="2"/>
          <w:u w:val="single"/>
        </w:rPr>
      </w:pPr>
    </w:p>
    <w:p w:rsidR="009A4C7C" w:rsidRPr="00873CB5" w:rsidRDefault="009A4C7C" w:rsidP="009A4C7C">
      <w:pPr>
        <w:pStyle w:val="PURProductName"/>
        <w:rPr>
          <w:rFonts w:eastAsia="SimSun" w:cs="Arial"/>
        </w:rPr>
      </w:pPr>
      <w:bookmarkStart w:id="555" w:name="_Toc317072195"/>
      <w:bookmarkStart w:id="556" w:name="_Toc317160765"/>
      <w:r w:rsidRPr="00873CB5">
        <w:rPr>
          <w:rFonts w:eastAsia="SimSun" w:cs="Arial"/>
        </w:rPr>
        <w:lastRenderedPageBreak/>
        <w:t>采用</w:t>
      </w:r>
      <w:r w:rsidRPr="00873CB5">
        <w:rPr>
          <w:rFonts w:eastAsia="SimSun" w:cs="Arial"/>
        </w:rPr>
        <w:t xml:space="preserve"> SQL Server 2008 </w:t>
      </w:r>
      <w:r w:rsidRPr="00873CB5">
        <w:rPr>
          <w:rFonts w:eastAsia="SimSun" w:cs="Arial"/>
        </w:rPr>
        <w:t>技术的</w:t>
      </w:r>
      <w:r w:rsidRPr="00873CB5">
        <w:rPr>
          <w:rFonts w:eastAsia="SimSun" w:cs="Arial"/>
        </w:rPr>
        <w:t xml:space="preserve"> Visual Studio Team Foundation Server 2010</w:t>
      </w:r>
      <w:bookmarkEnd w:id="551"/>
      <w:bookmarkEnd w:id="552"/>
      <w:bookmarkEnd w:id="553"/>
      <w:bookmarkEnd w:id="554"/>
      <w:bookmarkEnd w:id="555"/>
      <w:bookmarkEnd w:id="556"/>
      <w:r w:rsidR="00803447" w:rsidRPr="00873CB5">
        <w:rPr>
          <w:rFonts w:eastAsia="SimSun" w:cs="Arial"/>
        </w:rPr>
        <w:fldChar w:fldCharType="begin"/>
      </w:r>
      <w:r w:rsidRPr="00873CB5">
        <w:rPr>
          <w:rFonts w:eastAsia="SimSun" w:cs="Arial"/>
        </w:rPr>
        <w:instrText>XE "</w:instrText>
      </w:r>
      <w:r w:rsidRPr="00873CB5">
        <w:rPr>
          <w:rFonts w:eastAsia="SimSun" w:cs="Arial"/>
        </w:rPr>
        <w:instrText>采用</w:instrText>
      </w:r>
      <w:r w:rsidRPr="00873CB5">
        <w:rPr>
          <w:rFonts w:eastAsia="SimSun" w:cs="Arial"/>
        </w:rPr>
        <w:instrText xml:space="preserve"> SQL Server 2008 </w:instrText>
      </w:r>
      <w:r w:rsidRPr="00873CB5">
        <w:rPr>
          <w:rFonts w:eastAsia="SimSun" w:cs="Arial"/>
        </w:rPr>
        <w:instrText>技术的</w:instrText>
      </w:r>
      <w:r w:rsidRPr="00873CB5">
        <w:rPr>
          <w:rFonts w:eastAsia="SimSun" w:cs="Arial"/>
        </w:rPr>
        <w:instrText xml:space="preserve"> Visual Studio Team Foundation Server 2010"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873CB5" w:rsidTr="00EF0BC4">
        <w:tc>
          <w:tcPr>
            <w:tcW w:w="2477" w:type="pct"/>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2960DD">
              <w:rPr>
                <w:rFonts w:eastAsia="SimSun"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tcBorders>
              <w:top w:val="single" w:sz="4" w:space="0" w:color="auto"/>
              <w:bottom w:val="nil"/>
            </w:tcBorders>
          </w:tcPr>
          <w:p w:rsidR="00831C1F" w:rsidRPr="00873CB5" w:rsidRDefault="004F154D" w:rsidP="00831C1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EF0BC4">
        <w:tc>
          <w:tcPr>
            <w:tcW w:w="2477" w:type="pct"/>
            <w:tcBorders>
              <w:top w:val="nil"/>
            </w:tcBorders>
          </w:tcPr>
          <w:p w:rsidR="009A4C7C" w:rsidRPr="00873CB5" w:rsidRDefault="009A4C7C"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tcBorders>
              <w:top w:val="nil"/>
            </w:tcBorders>
          </w:tcPr>
          <w:p w:rsidR="009A4C7C" w:rsidRPr="00873CB5" w:rsidRDefault="009A4C7C" w:rsidP="009A4C7C">
            <w:pPr>
              <w:pStyle w:val="PURLMSH"/>
              <w:rPr>
                <w:rFonts w:ascii="Arial" w:eastAsia="SimSun" w:hAnsi="Arial" w:cs="Arial"/>
                <w:lang w:eastAsia="zh-CN"/>
              </w:rPr>
            </w:pPr>
          </w:p>
        </w:tc>
      </w:tr>
      <w:tr w:rsidR="009A4C7C" w:rsidRPr="00873CB5" w:rsidTr="00EF0BC4">
        <w:tblPrEx>
          <w:tblBorders>
            <w:top w:val="none" w:sz="0" w:space="0" w:color="auto"/>
            <w:bottom w:val="none" w:sz="0" w:space="0" w:color="auto"/>
          </w:tblBorders>
        </w:tblPrEx>
        <w:tc>
          <w:tcPr>
            <w:tcW w:w="5000" w:type="pct"/>
            <w:gridSpan w:val="2"/>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EF0BC4">
        <w:tblPrEx>
          <w:tblBorders>
            <w:top w:val="none" w:sz="0" w:space="0" w:color="auto"/>
            <w:bottom w:val="none" w:sz="0" w:space="0" w:color="auto"/>
          </w:tblBorders>
        </w:tblPrEx>
        <w:tc>
          <w:tcPr>
            <w:tcW w:w="5000" w:type="pct"/>
            <w:gridSpan w:val="2"/>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9A4C7C" w:rsidP="00412FD6">
            <w:pPr>
              <w:pStyle w:val="PURBullet-Indented"/>
              <w:rPr>
                <w:rFonts w:eastAsia="SimSun" w:cs="Arial"/>
              </w:rPr>
            </w:pPr>
            <w:r w:rsidRPr="00873CB5">
              <w:rPr>
                <w:rFonts w:eastAsia="SimSun" w:cs="Arial"/>
              </w:rPr>
              <w:t>Visual Studio Team Foundation Server 2010 SAL</w:t>
            </w:r>
            <w:r w:rsidRPr="00873CB5">
              <w:rPr>
                <w:rFonts w:eastAsia="SimSun" w:cs="Arial"/>
              </w:rPr>
              <w:t>，</w:t>
            </w:r>
            <w:r w:rsidRPr="00873CB5">
              <w:rPr>
                <w:rFonts w:eastAsia="SimSun" w:cs="Arial"/>
                <w:b/>
              </w:rPr>
              <w:t>或</w:t>
            </w:r>
          </w:p>
          <w:p w:rsidR="009A4C7C" w:rsidRPr="00873CB5" w:rsidRDefault="009A4C7C" w:rsidP="00412FD6">
            <w:pPr>
              <w:pStyle w:val="PURBullet-Indented"/>
              <w:rPr>
                <w:rFonts w:eastAsia="SimSun" w:cs="Arial"/>
              </w:rPr>
            </w:pPr>
            <w:r w:rsidRPr="00873CB5">
              <w:rPr>
                <w:rFonts w:eastAsia="SimSun" w:cs="Arial"/>
              </w:rPr>
              <w:t>Visual Studio Team Foundation Server 2010 Basic SAL</w:t>
            </w:r>
            <w:r w:rsidRPr="00873CB5">
              <w:rPr>
                <w:rFonts w:eastAsia="SimSun" w:cs="Arial"/>
              </w:rPr>
              <w:t>（适用于基本配置）</w:t>
            </w:r>
          </w:p>
        </w:tc>
      </w:tr>
    </w:tbl>
    <w:p w:rsidR="009A4C7C" w:rsidRPr="00873CB5" w:rsidRDefault="009A4C7C" w:rsidP="0085206E">
      <w:pPr>
        <w:pStyle w:val="PURADDITIONALTERMSHEADERMB"/>
        <w:rPr>
          <w:rFonts w:eastAsia="SimSun" w:cs="Arial"/>
          <w:lang w:eastAsia="zh-CN"/>
        </w:rPr>
      </w:pPr>
      <w:r w:rsidRPr="00873CB5">
        <w:rPr>
          <w:rFonts w:eastAsia="SimSun" w:cs="Arial"/>
          <w:lang w:eastAsia="zh-CN"/>
        </w:rPr>
        <w:t>附加条款：</w:t>
      </w:r>
    </w:p>
    <w:p w:rsidR="00BB396E" w:rsidRPr="00873CB5" w:rsidRDefault="00B707F8" w:rsidP="000774D7">
      <w:pPr>
        <w:pStyle w:val="PURBlueStrong"/>
        <w:rPr>
          <w:rFonts w:eastAsia="SimSun" w:cs="Arial"/>
          <w:lang w:eastAsia="zh-CN"/>
        </w:rPr>
      </w:pPr>
      <w:r w:rsidRPr="00873CB5">
        <w:rPr>
          <w:rFonts w:eastAsia="SimSun" w:cs="Arial"/>
          <w:lang w:eastAsia="zh-CN"/>
        </w:rPr>
        <w:t>工作项目跟踪。</w:t>
      </w:r>
    </w:p>
    <w:p w:rsidR="00B707F8" w:rsidRPr="00873CB5" w:rsidRDefault="00B707F8" w:rsidP="000774D7">
      <w:pPr>
        <w:pStyle w:val="PURBody-Indented"/>
        <w:rPr>
          <w:rFonts w:eastAsia="SimSun" w:cs="Arial"/>
          <w:lang w:eastAsia="zh-CN"/>
        </w:rPr>
      </w:pPr>
      <w:r w:rsidRPr="00873CB5">
        <w:rPr>
          <w:rFonts w:eastAsia="SimSun" w:cs="Arial"/>
          <w:lang w:eastAsia="zh-CN"/>
        </w:rPr>
        <w:t>用户创建新工作项目或查看和更新该用户已创建的工作项目时不需要</w:t>
      </w:r>
      <w:r w:rsidRPr="00873CB5">
        <w:rPr>
          <w:rFonts w:eastAsia="SimSun" w:cs="Arial"/>
          <w:lang w:eastAsia="zh-CN"/>
        </w:rPr>
        <w:t xml:space="preserve"> SAL</w:t>
      </w:r>
      <w:r w:rsidRPr="00873CB5">
        <w:rPr>
          <w:rFonts w:eastAsia="SimSun" w:cs="Arial"/>
          <w:lang w:eastAsia="zh-CN"/>
        </w:rPr>
        <w:t>。此弃权规定仅适用于与缺陷汇报或改进申请有关的工作项目。其他所有对工作项目跟踪功能的访问都需要</w:t>
      </w:r>
      <w:r w:rsidRPr="00873CB5">
        <w:rPr>
          <w:rFonts w:eastAsia="SimSun" w:cs="Arial"/>
          <w:lang w:eastAsia="zh-CN"/>
        </w:rPr>
        <w:t xml:space="preserve"> SAL</w:t>
      </w:r>
      <w:r w:rsidRPr="00873CB5">
        <w:rPr>
          <w:rFonts w:eastAsia="SimSun" w:cs="Arial"/>
          <w:lang w:eastAsia="zh-CN"/>
        </w:rPr>
        <w:t>。</w:t>
      </w:r>
    </w:p>
    <w:p w:rsidR="003F58BA" w:rsidRPr="00873CB5" w:rsidRDefault="003F58BA" w:rsidP="003F58BA">
      <w:pPr>
        <w:pStyle w:val="PURBlueStrong-Indented"/>
        <w:rPr>
          <w:rFonts w:eastAsia="SimSun" w:cs="Arial"/>
          <w:lang w:eastAsia="zh-CN"/>
        </w:rPr>
      </w:pPr>
      <w:r w:rsidRPr="00873CB5">
        <w:rPr>
          <w:rFonts w:eastAsia="SimSun" w:cs="Arial"/>
          <w:lang w:eastAsia="zh-CN"/>
        </w:rPr>
        <w:t xml:space="preserve">Microsoft SQL Server </w:t>
      </w:r>
      <w:r w:rsidRPr="00873CB5">
        <w:rPr>
          <w:rFonts w:eastAsia="SimSun" w:cs="Arial"/>
          <w:lang w:eastAsia="zh-CN"/>
        </w:rPr>
        <w:t>软件组件</w:t>
      </w:r>
    </w:p>
    <w:p w:rsidR="003F58BA" w:rsidRPr="00873CB5" w:rsidRDefault="003F58BA" w:rsidP="003F58BA">
      <w:pPr>
        <w:pStyle w:val="PURBody-Indented"/>
        <w:rPr>
          <w:rFonts w:eastAsia="SimSun" w:cs="Arial"/>
        </w:rPr>
      </w:pPr>
      <w:r w:rsidRPr="00873CB5">
        <w:rPr>
          <w:rFonts w:eastAsia="SimSun" w:cs="Arial"/>
        </w:rPr>
        <w:t>本软件附带提供</w:t>
      </w:r>
      <w:r w:rsidRPr="00873CB5">
        <w:rPr>
          <w:rFonts w:eastAsia="SimSun" w:cs="Arial"/>
        </w:rPr>
        <w:t xml:space="preserve"> Microsoft SQL Server </w:t>
      </w:r>
      <w:r w:rsidRPr="00873CB5">
        <w:rPr>
          <w:rFonts w:eastAsia="SimSun" w:cs="Arial"/>
        </w:rPr>
        <w:t>软件组件，这些组件依据位于以下安装目录中的</w:t>
      </w:r>
      <w:r w:rsidRPr="00986414">
        <w:rPr>
          <w:rFonts w:ascii="SimSun" w:eastAsia="SimSun" w:hAnsi="SimSun" w:cs="Arial"/>
        </w:rPr>
        <w:t>“</w:t>
      </w:r>
      <w:r w:rsidRPr="00873CB5">
        <w:rPr>
          <w:rFonts w:eastAsia="SimSun" w:cs="Arial"/>
        </w:rPr>
        <w:t>许可</w:t>
      </w:r>
      <w:r w:rsidRPr="00986414">
        <w:rPr>
          <w:rFonts w:ascii="SimSun" w:eastAsia="SimSun" w:hAnsi="SimSun" w:cs="Arial"/>
        </w:rPr>
        <w:t>”</w:t>
      </w:r>
      <w:r w:rsidRPr="00873CB5">
        <w:rPr>
          <w:rFonts w:eastAsia="SimSun" w:cs="Arial"/>
        </w:rPr>
        <w:t xml:space="preserve">(License) </w:t>
      </w:r>
      <w:r w:rsidRPr="00873CB5">
        <w:rPr>
          <w:rFonts w:eastAsia="SimSun" w:cs="Arial"/>
        </w:rPr>
        <w:t>文件夹中的各个</w:t>
      </w:r>
      <w:r w:rsidRPr="00873CB5">
        <w:rPr>
          <w:rFonts w:eastAsia="SimSun" w:cs="Arial"/>
        </w:rPr>
        <w:t xml:space="preserve"> SQL Server </w:t>
      </w:r>
      <w:r w:rsidRPr="00873CB5">
        <w:rPr>
          <w:rFonts w:eastAsia="SimSun" w:cs="Arial"/>
        </w:rPr>
        <w:t>许可条款来授予您许可：</w:t>
      </w:r>
      <w:r w:rsidRPr="00873CB5">
        <w:rPr>
          <w:rFonts w:eastAsia="SimSun" w:cs="Arial"/>
        </w:rPr>
        <w:t>..\Program Files\Microsoft Team Foundation Server 2010\Licenses</w:t>
      </w:r>
      <w:r w:rsidRPr="00873CB5">
        <w:rPr>
          <w:rFonts w:eastAsia="SimSun" w:cs="Arial"/>
        </w:rPr>
        <w:t>。</w:t>
      </w:r>
    </w:p>
    <w:p w:rsidR="003F58BA" w:rsidRPr="00873CB5" w:rsidRDefault="003F58BA" w:rsidP="003F58BA">
      <w:pPr>
        <w:pStyle w:val="PURBlueStrong-Indented"/>
        <w:rPr>
          <w:rFonts w:eastAsia="SimSun" w:cs="Arial"/>
          <w:lang w:eastAsia="zh-CN"/>
        </w:rPr>
      </w:pPr>
      <w:r w:rsidRPr="00873CB5">
        <w:rPr>
          <w:rFonts w:eastAsia="SimSun" w:cs="Arial"/>
          <w:lang w:eastAsia="zh-CN"/>
        </w:rPr>
        <w:t xml:space="preserve">SQL Server </w:t>
      </w:r>
      <w:r w:rsidRPr="00873CB5">
        <w:rPr>
          <w:rFonts w:eastAsia="SimSun" w:cs="Arial"/>
          <w:lang w:eastAsia="zh-CN"/>
        </w:rPr>
        <w:t>技术</w:t>
      </w:r>
    </w:p>
    <w:p w:rsidR="003F58BA" w:rsidRPr="00873CB5" w:rsidRDefault="003F58BA" w:rsidP="003F58BA">
      <w:pPr>
        <w:pStyle w:val="PURBody-Indented"/>
        <w:rPr>
          <w:rFonts w:eastAsia="SimSun" w:cs="Arial"/>
          <w:lang w:eastAsia="zh-CN"/>
        </w:rPr>
      </w:pPr>
      <w:r w:rsidRPr="00873CB5">
        <w:rPr>
          <w:rFonts w:eastAsia="SimSun" w:cs="Arial"/>
          <w:lang w:eastAsia="zh-CN"/>
        </w:rPr>
        <w:t>该软件包含</w:t>
      </w:r>
      <w:r w:rsidRPr="00873CB5">
        <w:rPr>
          <w:rFonts w:eastAsia="SimSun" w:cs="Arial"/>
          <w:lang w:eastAsia="zh-CN"/>
        </w:rPr>
        <w:t xml:space="preserve"> SQL Server </w:t>
      </w:r>
      <w:r w:rsidRPr="00873CB5">
        <w:rPr>
          <w:rFonts w:eastAsia="SimSun" w:cs="Arial"/>
          <w:lang w:eastAsia="zh-CN"/>
        </w:rPr>
        <w:t>技术。若要了解使用此技术需要遵守的许可条款，请参阅</w:t>
      </w:r>
      <w:r w:rsidRPr="00986414">
        <w:rPr>
          <w:rFonts w:ascii="SimSun" w:eastAsia="SimSun" w:hAnsi="SimSun" w:cs="Arial"/>
          <w:lang w:eastAsia="zh-CN"/>
        </w:rPr>
        <w:t>“</w:t>
      </w:r>
      <w:r w:rsidRPr="00873CB5">
        <w:rPr>
          <w:rFonts w:eastAsia="SimSun" w:cs="Arial"/>
          <w:lang w:eastAsia="zh-CN"/>
        </w:rPr>
        <w:t>通用许可条款</w:t>
      </w:r>
      <w:r w:rsidRPr="00986414">
        <w:rPr>
          <w:rFonts w:ascii="SimSun" w:eastAsia="SimSun" w:hAnsi="SimSun" w:cs="Arial"/>
          <w:lang w:eastAsia="zh-CN"/>
        </w:rPr>
        <w:t>”</w:t>
      </w:r>
      <w:r w:rsidRPr="00873CB5">
        <w:rPr>
          <w:rFonts w:eastAsia="SimSun" w:cs="Arial"/>
          <w:lang w:eastAsia="zh-CN"/>
        </w:rPr>
        <w:t>中的</w:t>
      </w:r>
      <w:r w:rsidRPr="00986414">
        <w:rPr>
          <w:rFonts w:ascii="SimSun" w:eastAsia="SimSun" w:hAnsi="SimSun" w:cs="Arial"/>
          <w:lang w:eastAsia="zh-CN"/>
        </w:rPr>
        <w:t>“</w:t>
      </w:r>
      <w:r w:rsidRPr="00873CB5">
        <w:rPr>
          <w:rFonts w:eastAsia="SimSun" w:cs="Arial"/>
          <w:lang w:eastAsia="zh-CN"/>
        </w:rPr>
        <w:t xml:space="preserve">SQL Server </w:t>
      </w:r>
      <w:r w:rsidRPr="00873CB5">
        <w:rPr>
          <w:rFonts w:eastAsia="SimSun" w:cs="Arial"/>
          <w:lang w:eastAsia="zh-CN"/>
        </w:rPr>
        <w:t>技术的许可条款</w:t>
      </w:r>
      <w:r w:rsidRPr="00986414">
        <w:rPr>
          <w:rFonts w:ascii="SimSun" w:eastAsia="SimSun" w:hAnsi="SimSun" w:cs="Arial"/>
          <w:lang w:eastAsia="zh-CN"/>
        </w:rPr>
        <w:t>”</w:t>
      </w:r>
      <w:r w:rsidRPr="00873CB5">
        <w:rPr>
          <w:rFonts w:eastAsia="SimSun" w:cs="Arial"/>
          <w:lang w:eastAsia="zh-CN"/>
        </w:rPr>
        <w:t>一节。</w:t>
      </w:r>
    </w:p>
    <w:p w:rsidR="00342466" w:rsidRPr="00873CB5" w:rsidRDefault="00342466" w:rsidP="00342466">
      <w:pPr>
        <w:pStyle w:val="PURBlueStrong-Indented"/>
        <w:rPr>
          <w:rFonts w:eastAsia="SimSun" w:cs="Arial"/>
        </w:rPr>
      </w:pPr>
      <w:r w:rsidRPr="00873CB5">
        <w:rPr>
          <w:rFonts w:eastAsia="SimSun" w:cs="Arial"/>
        </w:rPr>
        <w:t xml:space="preserve">.NET Framework </w:t>
      </w:r>
      <w:r w:rsidRPr="00873CB5">
        <w:rPr>
          <w:rFonts w:eastAsia="SimSun" w:cs="Arial"/>
        </w:rPr>
        <w:t>软件</w:t>
      </w:r>
    </w:p>
    <w:p w:rsidR="00342466" w:rsidRPr="00873CB5" w:rsidRDefault="00342466" w:rsidP="00342466">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 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9A4C7C" w:rsidRDefault="0099372B" w:rsidP="00EA00D9">
      <w:pPr>
        <w:pStyle w:val="PURBreadcrumb"/>
        <w:keepNext w:val="0"/>
        <w:keepLines w:val="0"/>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B27A8" w:rsidRPr="00873CB5" w:rsidRDefault="009B27A8" w:rsidP="009B27A8">
      <w:pPr>
        <w:pStyle w:val="PURProductName"/>
        <w:rPr>
          <w:rFonts w:eastAsia="SimSun" w:cs="Arial"/>
        </w:rPr>
      </w:pPr>
      <w:bookmarkStart w:id="557" w:name="_Toc299519159"/>
      <w:bookmarkStart w:id="558" w:name="_Toc299531591"/>
      <w:bookmarkStart w:id="559" w:name="_Toc299531915"/>
      <w:bookmarkStart w:id="560" w:name="_Toc299957198"/>
      <w:bookmarkStart w:id="561" w:name="_Toc317072196"/>
      <w:bookmarkStart w:id="562" w:name="_Toc317160766"/>
      <w:bookmarkStart w:id="563" w:name="_Toc299519162"/>
      <w:bookmarkStart w:id="564" w:name="_Toc299531594"/>
      <w:bookmarkStart w:id="565" w:name="_Toc299531918"/>
      <w:bookmarkStart w:id="566" w:name="_Toc299957201"/>
      <w:r w:rsidRPr="00873CB5">
        <w:rPr>
          <w:rFonts w:eastAsia="SimSun" w:cs="Arial"/>
        </w:rPr>
        <w:t>Visual Studio Test Professional</w:t>
      </w:r>
      <w:bookmarkEnd w:id="557"/>
      <w:bookmarkEnd w:id="558"/>
      <w:bookmarkEnd w:id="559"/>
      <w:r w:rsidRPr="00873CB5">
        <w:rPr>
          <w:rFonts w:eastAsia="SimSun" w:cs="Arial"/>
        </w:rPr>
        <w:t xml:space="preserve"> 2010</w:t>
      </w:r>
      <w:bookmarkEnd w:id="560"/>
      <w:bookmarkEnd w:id="561"/>
      <w:bookmarkEnd w:id="562"/>
      <w:r w:rsidR="00803447" w:rsidRPr="00873CB5">
        <w:rPr>
          <w:rFonts w:eastAsia="SimSun" w:cs="Arial"/>
        </w:rPr>
        <w:fldChar w:fldCharType="begin"/>
      </w:r>
      <w:r w:rsidRPr="00873CB5">
        <w:rPr>
          <w:rFonts w:eastAsia="SimSun" w:cs="Arial"/>
        </w:rPr>
        <w:instrText xml:space="preserve">XE "Visual Studio 2010 Test Professional" </w:instrText>
      </w:r>
      <w:r w:rsidR="00803447" w:rsidRPr="00873CB5">
        <w:rPr>
          <w:rFonts w:eastAsia="SimSun" w:cs="Arial"/>
        </w:rPr>
        <w:fldChar w:fldCharType="end"/>
      </w:r>
    </w:p>
    <w:p w:rsidR="009B27A8" w:rsidRPr="00873CB5" w:rsidRDefault="009B27A8" w:rsidP="009B27A8">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9B27A8" w:rsidRPr="00873CB5" w:rsidTr="009B27A8">
        <w:tc>
          <w:tcPr>
            <w:tcW w:w="2477" w:type="pct"/>
            <w:gridSpan w:val="2"/>
            <w:tcBorders>
              <w:top w:val="single" w:sz="4" w:space="0" w:color="auto"/>
              <w:bottom w:val="nil"/>
            </w:tcBorders>
          </w:tcPr>
          <w:p w:rsidR="009B27A8" w:rsidRPr="00873CB5" w:rsidRDefault="009B27A8" w:rsidP="009B27A8">
            <w:pPr>
              <w:pStyle w:val="PURLMSH"/>
              <w:rPr>
                <w:rFonts w:ascii="Arial" w:eastAsia="SimSun" w:hAnsi="Arial" w:cs="Arial"/>
                <w:lang w:eastAsia="zh-CN"/>
              </w:rPr>
            </w:pPr>
            <w:r w:rsidRPr="002960DD">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Desktop" w:history="1">
              <w:r w:rsidRPr="00873CB5">
                <w:rPr>
                  <w:rStyle w:val="Hyperlink"/>
                  <w:rFonts w:ascii="Arial" w:eastAsia="SimSun" w:hAnsi="Arial" w:cs="Arial"/>
                  <w:lang w:eastAsia="zh-CN"/>
                </w:rPr>
                <w:t>桌面应用程序</w:t>
              </w:r>
            </w:hyperlink>
          </w:p>
        </w:tc>
        <w:tc>
          <w:tcPr>
            <w:tcW w:w="2523" w:type="pct"/>
            <w:gridSpan w:val="2"/>
            <w:vMerge w:val="restart"/>
            <w:tcBorders>
              <w:top w:val="single" w:sz="4" w:space="0" w:color="auto"/>
            </w:tcBorders>
          </w:tcPr>
          <w:p w:rsidR="009B27A8" w:rsidRPr="002960DD" w:rsidRDefault="009B27A8" w:rsidP="009B27A8">
            <w:pPr>
              <w:pStyle w:val="PURLMSH"/>
              <w:rPr>
                <w:rFonts w:eastAsia="SimSun" w:cs="Arial"/>
                <w:lang w:eastAsia="zh-CN"/>
              </w:rPr>
            </w:pPr>
            <w:r w:rsidRPr="002960DD">
              <w:rPr>
                <w:rFonts w:eastAsia="SimSun" w:cs="Arial"/>
                <w:lang w:eastAsia="zh-CN"/>
              </w:rPr>
              <w:t>请参阅适用声明：</w:t>
            </w:r>
            <w:r w:rsidRPr="002960DD">
              <w:rPr>
                <w:rFonts w:eastAsia="SimSun" w:cs="Arial"/>
                <w:b/>
                <w:lang w:eastAsia="zh-CN"/>
              </w:rPr>
              <w:t>数据传输、</w:t>
            </w:r>
            <w:r w:rsidRPr="002960DD">
              <w:rPr>
                <w:rFonts w:eastAsia="SimSun" w:cs="Arial"/>
                <w:b/>
                <w:lang w:eastAsia="zh-CN"/>
              </w:rPr>
              <w:t xml:space="preserve">H.264/MPEG-4 AVC </w:t>
            </w:r>
            <w:r w:rsidRPr="002960DD">
              <w:rPr>
                <w:rFonts w:eastAsia="SimSun" w:cs="Arial"/>
                <w:b/>
                <w:lang w:eastAsia="zh-CN"/>
              </w:rPr>
              <w:t>和</w:t>
            </w:r>
            <w:r w:rsidRPr="002960DD">
              <w:rPr>
                <w:rFonts w:eastAsia="SimSun" w:cs="Arial"/>
                <w:b/>
                <w:lang w:eastAsia="zh-CN"/>
              </w:rPr>
              <w:t>/</w:t>
            </w:r>
            <w:r w:rsidRPr="002960DD">
              <w:rPr>
                <w:rFonts w:eastAsia="SimSun" w:cs="Arial"/>
                <w:b/>
                <w:lang w:eastAsia="zh-CN"/>
              </w:rPr>
              <w:t>或</w:t>
            </w:r>
            <w:r w:rsidRPr="002960DD">
              <w:rPr>
                <w:rFonts w:eastAsia="SimSun" w:cs="Arial"/>
                <w:b/>
                <w:lang w:eastAsia="zh-CN"/>
              </w:rPr>
              <w:t xml:space="preserve"> VC-1</w:t>
            </w:r>
            <w:r w:rsidR="00EA00D9" w:rsidRPr="002960DD">
              <w:rPr>
                <w:rFonts w:eastAsia="SimSun" w:cs="Arial"/>
                <w:b/>
                <w:lang w:eastAsia="zh-CN"/>
              </w:rPr>
              <w:br/>
            </w:r>
            <w:r w:rsidRPr="002960DD">
              <w:rPr>
                <w:rFonts w:eastAsia="SimSun" w:cs="Arial"/>
                <w:bCs/>
                <w:lang w:eastAsia="zh-CN"/>
              </w:rPr>
              <w:t>（</w:t>
            </w:r>
            <w:r w:rsidRPr="002960DD">
              <w:rPr>
                <w:rFonts w:eastAsia="SimSun" w:cs="Arial"/>
                <w:lang w:eastAsia="zh-CN"/>
              </w:rPr>
              <w:t>请参阅</w:t>
            </w:r>
            <w:hyperlink w:anchor="附录 2" w:history="1">
              <w:hyperlink w:anchor="附录 2" w:history="1">
                <w:hyperlink w:anchor="Appendix2" w:history="1">
                  <w:r w:rsidR="004112AD" w:rsidRPr="002960DD">
                    <w:rPr>
                      <w:rStyle w:val="Hyperlink"/>
                      <w:rFonts w:eastAsia="SimSun" w:cs="Arial"/>
                      <w:szCs w:val="18"/>
                      <w:lang w:eastAsia="zh-CN"/>
                    </w:rPr>
                    <w:t>附录</w:t>
                  </w:r>
                  <w:r w:rsidR="004112AD" w:rsidRPr="002960DD">
                    <w:rPr>
                      <w:rStyle w:val="Hyperlink"/>
                      <w:rFonts w:eastAsia="SimSun" w:cs="Arial"/>
                      <w:szCs w:val="18"/>
                      <w:lang w:eastAsia="zh-CN"/>
                    </w:rPr>
                    <w:t xml:space="preserve"> 2</w:t>
                  </w:r>
                </w:hyperlink>
              </w:hyperlink>
            </w:hyperlink>
            <w:r w:rsidRPr="002960DD">
              <w:rPr>
                <w:rFonts w:eastAsia="SimSun" w:cs="Arial"/>
                <w:bCs/>
                <w:lang w:eastAsia="zh-CN"/>
              </w:rPr>
              <w:t>）</w:t>
            </w:r>
          </w:p>
        </w:tc>
      </w:tr>
      <w:tr w:rsidR="009B27A8" w:rsidRPr="00873CB5" w:rsidTr="009B27A8">
        <w:tc>
          <w:tcPr>
            <w:tcW w:w="2477" w:type="pct"/>
            <w:gridSpan w:val="2"/>
            <w:tcBorders>
              <w:top w:val="nil"/>
            </w:tcBorders>
          </w:tcPr>
          <w:p w:rsidR="009B27A8" w:rsidRPr="00873CB5" w:rsidRDefault="009B27A8" w:rsidP="009B27A8">
            <w:pPr>
              <w:pStyle w:val="PURLMSH"/>
              <w:rPr>
                <w:rFonts w:ascii="Arial" w:eastAsia="SimSun" w:hAnsi="Arial" w:cs="Arial"/>
              </w:rPr>
            </w:pPr>
            <w:r w:rsidRPr="00873CB5">
              <w:rPr>
                <w:rFonts w:ascii="Arial" w:eastAsia="SimSun" w:hAnsi="Arial" w:cs="Arial"/>
              </w:rPr>
              <w:t>客户端</w:t>
            </w:r>
            <w:r w:rsidRPr="00873CB5">
              <w:rPr>
                <w:rFonts w:ascii="Arial" w:eastAsia="SimSun" w:hAnsi="Arial" w:cs="Arial"/>
              </w:rPr>
              <w:t>/</w:t>
            </w:r>
            <w:r w:rsidRPr="00873CB5">
              <w:rPr>
                <w:rFonts w:ascii="Arial" w:eastAsia="SimSun" w:hAnsi="Arial" w:cs="Arial"/>
              </w:rPr>
              <w:t>附加软件：</w:t>
            </w:r>
            <w:r w:rsidRPr="00873CB5">
              <w:rPr>
                <w:rFonts w:ascii="Arial" w:eastAsia="SimSun" w:hAnsi="Arial" w:cs="Arial"/>
                <w:b/>
              </w:rPr>
              <w:t>否</w:t>
            </w:r>
          </w:p>
        </w:tc>
        <w:tc>
          <w:tcPr>
            <w:tcW w:w="2523" w:type="pct"/>
            <w:gridSpan w:val="2"/>
            <w:vMerge/>
          </w:tcPr>
          <w:p w:rsidR="009B27A8" w:rsidRPr="00873CB5" w:rsidRDefault="009B27A8" w:rsidP="009B27A8">
            <w:pPr>
              <w:pStyle w:val="PURLMSH"/>
              <w:rPr>
                <w:rFonts w:ascii="Arial" w:eastAsia="SimSun" w:hAnsi="Arial" w:cs="Arial"/>
              </w:rPr>
            </w:pPr>
          </w:p>
        </w:tc>
      </w:tr>
      <w:tr w:rsidR="009B27A8" w:rsidRPr="00873CB5" w:rsidTr="009B27A8">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9B27A8" w:rsidRPr="00873CB5" w:rsidRDefault="009B27A8" w:rsidP="009B27A8">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B27A8" w:rsidRPr="00873CB5" w:rsidTr="009B27A8">
        <w:tblPrEx>
          <w:tblBorders>
            <w:top w:val="none" w:sz="0" w:space="0" w:color="auto"/>
            <w:bottom w:val="none" w:sz="0" w:space="0" w:color="auto"/>
          </w:tblBorders>
        </w:tblPrEx>
        <w:trPr>
          <w:gridBefore w:val="1"/>
          <w:gridAfter w:val="1"/>
          <w:wBefore w:w="52" w:type="pct"/>
          <w:wAfter w:w="97" w:type="pct"/>
        </w:trPr>
        <w:tc>
          <w:tcPr>
            <w:tcW w:w="4851" w:type="pct"/>
            <w:gridSpan w:val="2"/>
          </w:tcPr>
          <w:p w:rsidR="009B27A8" w:rsidRPr="00873CB5" w:rsidRDefault="009B27A8" w:rsidP="009B27A8">
            <w:pPr>
              <w:pStyle w:val="PURBody"/>
              <w:rPr>
                <w:rFonts w:eastAsia="SimSun" w:cs="Arial"/>
                <w:i/>
              </w:rPr>
            </w:pPr>
            <w:r w:rsidRPr="00873CB5">
              <w:rPr>
                <w:rFonts w:eastAsia="SimSun" w:cs="Arial"/>
                <w:b/>
              </w:rPr>
              <w:t>您需要：</w:t>
            </w:r>
          </w:p>
          <w:p w:rsidR="009B27A8" w:rsidRPr="00873CB5" w:rsidRDefault="009B27A8" w:rsidP="00D33C91">
            <w:pPr>
              <w:pStyle w:val="PURBullet-Indented"/>
              <w:rPr>
                <w:rFonts w:eastAsia="SimSun" w:cs="Arial"/>
                <w:b/>
                <w:bCs/>
              </w:rPr>
            </w:pPr>
            <w:r w:rsidRPr="00873CB5">
              <w:rPr>
                <w:rFonts w:eastAsia="SimSun" w:cs="Arial"/>
              </w:rPr>
              <w:t>Visual Studio Test Professional 2010 SAL</w:t>
            </w:r>
          </w:p>
        </w:tc>
      </w:tr>
    </w:tbl>
    <w:p w:rsidR="009B27A8" w:rsidRPr="00873CB5" w:rsidRDefault="009B27A8" w:rsidP="009B27A8">
      <w:pPr>
        <w:pStyle w:val="PURADDITIONALTERMSHEADERMB"/>
        <w:rPr>
          <w:rFonts w:eastAsia="SimSun" w:cs="Arial"/>
        </w:rPr>
      </w:pPr>
      <w:r w:rsidRPr="00873CB5">
        <w:rPr>
          <w:rFonts w:eastAsia="SimSun" w:cs="Arial"/>
        </w:rPr>
        <w:t>附加条款：</w:t>
      </w:r>
    </w:p>
    <w:p w:rsidR="009B27A8" w:rsidRPr="00873CB5" w:rsidRDefault="009B27A8" w:rsidP="009B27A8">
      <w:pPr>
        <w:pStyle w:val="PURBlueStrong-Indented"/>
        <w:rPr>
          <w:rFonts w:eastAsia="SimSun" w:cs="Arial"/>
        </w:rPr>
      </w:pPr>
      <w:r w:rsidRPr="00873CB5">
        <w:rPr>
          <w:rFonts w:eastAsia="SimSun" w:cs="Arial"/>
        </w:rPr>
        <w:t xml:space="preserve">BUILDSERVER.TXT </w:t>
      </w:r>
      <w:r w:rsidRPr="00873CB5">
        <w:rPr>
          <w:rFonts w:eastAsia="SimSun" w:cs="Arial"/>
        </w:rPr>
        <w:t>文件</w:t>
      </w:r>
    </w:p>
    <w:p w:rsidR="009B27A8" w:rsidRPr="00873CB5" w:rsidRDefault="009B27A8" w:rsidP="009B27A8">
      <w:pPr>
        <w:ind w:left="270"/>
        <w:rPr>
          <w:rFonts w:eastAsia="SimSun" w:cs="Arial"/>
          <w:color w:val="404040"/>
          <w:sz w:val="18"/>
          <w:u w:val="single"/>
          <w:lang w:eastAsia="zh-CN"/>
        </w:rPr>
      </w:pPr>
      <w:r w:rsidRPr="00873CB5">
        <w:rPr>
          <w:rFonts w:eastAsia="SimSun" w:cs="Arial"/>
          <w:color w:val="404040"/>
          <w:sz w:val="18"/>
          <w:lang w:eastAsia="zh-CN"/>
        </w:rPr>
        <w:t>如果您拥有的软件版本中包含</w:t>
      </w:r>
      <w:r w:rsidRPr="00873CB5">
        <w:rPr>
          <w:rFonts w:eastAsia="SimSun" w:cs="Arial"/>
          <w:color w:val="404040"/>
          <w:sz w:val="18"/>
          <w:lang w:eastAsia="zh-CN"/>
        </w:rPr>
        <w:t xml:space="preserve"> BUILDSERVER.TXT </w:t>
      </w:r>
      <w:r w:rsidRPr="00873CB5">
        <w:rPr>
          <w:rFonts w:eastAsia="SimSun" w:cs="Arial"/>
          <w:color w:val="404040"/>
          <w:sz w:val="18"/>
          <w:lang w:eastAsia="zh-CN"/>
        </w:rPr>
        <w:t>文件，则您可以将该文件中所列文件的副本安装到您的生成计算机上。您只能为编译和构建程序而执行此操作。我们可在</w:t>
      </w:r>
      <w:r w:rsidRPr="00873CB5">
        <w:rPr>
          <w:rFonts w:eastAsia="SimSun" w:cs="Arial"/>
          <w:color w:val="404040"/>
          <w:sz w:val="18"/>
          <w:lang w:eastAsia="zh-CN"/>
        </w:rPr>
        <w:t xml:space="preserve"> </w:t>
      </w:r>
      <w:hyperlink r:id="rId147" w:history="1">
        <w:r w:rsidRPr="00873CB5">
          <w:rPr>
            <w:rFonts w:eastAsia="SimSun" w:cs="Arial"/>
            <w:color w:val="00467F"/>
            <w:sz w:val="18"/>
            <w:u w:val="single"/>
            <w:lang w:eastAsia="zh-CN"/>
          </w:rPr>
          <w:t>http://go.microsoft.com/fwlink/?LinkId=165518</w:t>
        </w:r>
      </w:hyperlink>
      <w:r w:rsidRPr="00873CB5">
        <w:rPr>
          <w:rFonts w:eastAsia="SimSun" w:cs="Arial"/>
          <w:color w:val="404040"/>
          <w:sz w:val="18"/>
          <w:lang w:eastAsia="zh-CN"/>
        </w:rPr>
        <w:t xml:space="preserve"> </w:t>
      </w:r>
      <w:r w:rsidRPr="00873CB5">
        <w:rPr>
          <w:rFonts w:eastAsia="SimSun" w:cs="Arial"/>
          <w:color w:val="404040"/>
          <w:sz w:val="18"/>
          <w:lang w:eastAsia="zh-CN"/>
        </w:rPr>
        <w:t>中列出用于此相同目的的其他文件。</w:t>
      </w:r>
    </w:p>
    <w:p w:rsidR="009B27A8" w:rsidRPr="00873CB5" w:rsidRDefault="009B27A8" w:rsidP="009B27A8">
      <w:pPr>
        <w:pStyle w:val="PURBlueStrong-Indented"/>
        <w:rPr>
          <w:rFonts w:eastAsia="SimSun" w:cs="Arial"/>
        </w:rPr>
      </w:pPr>
      <w:r w:rsidRPr="00873CB5">
        <w:rPr>
          <w:rFonts w:eastAsia="SimSun" w:cs="Arial"/>
        </w:rPr>
        <w:t xml:space="preserve">Microsoft Office </w:t>
      </w:r>
      <w:r w:rsidRPr="00873CB5">
        <w:rPr>
          <w:rFonts w:eastAsia="SimSun" w:cs="Arial"/>
        </w:rPr>
        <w:t>用户界面</w:t>
      </w:r>
    </w:p>
    <w:p w:rsidR="009B27A8" w:rsidRPr="00EA00D9" w:rsidRDefault="009B27A8" w:rsidP="009B27A8">
      <w:pPr>
        <w:ind w:left="270"/>
        <w:rPr>
          <w:rFonts w:eastAsia="SimSun" w:cs="Arial"/>
          <w:color w:val="404040"/>
          <w:spacing w:val="-4"/>
          <w:sz w:val="18"/>
          <w:u w:val="single"/>
          <w:lang w:eastAsia="ja-JP"/>
        </w:rPr>
      </w:pPr>
      <w:r w:rsidRPr="00EA00D9">
        <w:rPr>
          <w:rFonts w:eastAsia="SimSun" w:cs="Arial"/>
          <w:color w:val="404040"/>
          <w:spacing w:val="-4"/>
          <w:sz w:val="18"/>
        </w:rPr>
        <w:t>这些许可条款不授予您任何用于生成、复制、使用或分发</w:t>
      </w:r>
      <w:r w:rsidRPr="00EA00D9">
        <w:rPr>
          <w:rFonts w:eastAsia="SimSun" w:cs="Arial"/>
          <w:color w:val="404040"/>
          <w:spacing w:val="-4"/>
          <w:sz w:val="18"/>
        </w:rPr>
        <w:t xml:space="preserve"> Microsoft Office </w:t>
      </w:r>
      <w:r w:rsidRPr="00EA00D9">
        <w:rPr>
          <w:rFonts w:eastAsia="SimSun" w:cs="Arial"/>
          <w:color w:val="404040"/>
          <w:spacing w:val="-4"/>
          <w:sz w:val="18"/>
        </w:rPr>
        <w:t>用户界面的任何元素（如功能区和快速访问工具栏）的权利。</w:t>
      </w:r>
    </w:p>
    <w:p w:rsidR="009B27A8" w:rsidRPr="00873CB5" w:rsidRDefault="009B27A8" w:rsidP="009B27A8">
      <w:pPr>
        <w:pStyle w:val="PURBlueStrong-Indented"/>
        <w:rPr>
          <w:rFonts w:eastAsia="SimSun" w:cs="Arial"/>
        </w:rPr>
      </w:pPr>
      <w:r w:rsidRPr="00873CB5">
        <w:rPr>
          <w:rFonts w:eastAsia="SimSun" w:cs="Arial"/>
        </w:rPr>
        <w:t>实用程序</w:t>
      </w:r>
    </w:p>
    <w:p w:rsidR="009B27A8" w:rsidRPr="00873CB5" w:rsidRDefault="009B27A8" w:rsidP="009B27A8">
      <w:pPr>
        <w:ind w:left="270"/>
        <w:rPr>
          <w:rFonts w:eastAsia="SimSun" w:cs="Arial"/>
          <w:color w:val="404040"/>
          <w:sz w:val="18"/>
          <w:lang w:eastAsia="zh-CN"/>
        </w:rPr>
      </w:pPr>
      <w:r w:rsidRPr="00873CB5">
        <w:rPr>
          <w:rFonts w:eastAsia="SimSun" w:cs="Arial"/>
          <w:color w:val="404040"/>
          <w:sz w:val="18"/>
          <w:lang w:eastAsia="zh-CN"/>
        </w:rPr>
        <w:t>如需获取实用程序列表，可访问</w:t>
      </w:r>
      <w:r w:rsidRPr="00483315">
        <w:rPr>
          <w:rFonts w:eastAsia="SimSun" w:cs="Arial"/>
          <w:color w:val="00467F"/>
          <w:sz w:val="18"/>
          <w:lang w:eastAsia="zh-CN"/>
        </w:rPr>
        <w:t xml:space="preserve"> </w:t>
      </w:r>
      <w:hyperlink r:id="rId148" w:history="1">
        <w:r w:rsidRPr="00483315">
          <w:rPr>
            <w:rStyle w:val="Hyperlink"/>
            <w:rFonts w:eastAsia="SimSun" w:cs="Arial"/>
            <w:sz w:val="18"/>
            <w:lang w:eastAsia="zh-CN"/>
          </w:rPr>
          <w:t>http://go.microsoft.com/fwlink/?LinkId=165518</w:t>
        </w:r>
      </w:hyperlink>
      <w:r w:rsidRPr="00873CB5">
        <w:rPr>
          <w:rFonts w:eastAsia="SimSun" w:cs="Arial"/>
          <w:color w:val="404040"/>
          <w:sz w:val="18"/>
          <w:lang w:eastAsia="zh-CN"/>
        </w:rPr>
        <w:t xml:space="preserve"> </w:t>
      </w:r>
      <w:r w:rsidRPr="00873CB5">
        <w:rPr>
          <w:rFonts w:eastAsia="SimSun" w:cs="Arial"/>
          <w:color w:val="404040"/>
          <w:sz w:val="18"/>
          <w:lang w:eastAsia="zh-CN"/>
        </w:rPr>
        <w:t>和</w:t>
      </w:r>
      <w:r w:rsidRPr="00873CB5">
        <w:rPr>
          <w:rFonts w:eastAsia="SimSun" w:cs="Arial"/>
          <w:color w:val="404040"/>
          <w:sz w:val="18"/>
          <w:lang w:eastAsia="zh-CN"/>
        </w:rPr>
        <w:t xml:space="preserve"> </w:t>
      </w:r>
      <w:hyperlink r:id="rId149" w:history="1">
        <w:r w:rsidRPr="00483315">
          <w:rPr>
            <w:rStyle w:val="Hyperlink"/>
            <w:rFonts w:eastAsia="SimSun" w:cs="Arial"/>
            <w:sz w:val="18"/>
            <w:lang w:eastAsia="zh-CN"/>
          </w:rPr>
          <w:t>http://go.microsoft.com/fwlink/?LinkId=100284</w:t>
        </w:r>
      </w:hyperlink>
      <w:r w:rsidRPr="00873CB5">
        <w:rPr>
          <w:rFonts w:eastAsia="SimSun" w:cs="Arial"/>
          <w:color w:val="404040"/>
          <w:sz w:val="18"/>
          <w:lang w:eastAsia="zh-CN"/>
        </w:rPr>
        <w:t>。该软件包含该列表中说明的某些组件。该软件中包含的组件因版本而异。您一次最多可在五个设备中复制和安装随软件包括的实用程序。这些实用程序只能用于调试您用该软件开发的程序。当您调试完程序后，必须删除设备上安装的所有这些实用程序，并且在该设备上安装它们的时间不能超过</w:t>
      </w:r>
      <w:r w:rsidRPr="00873CB5">
        <w:rPr>
          <w:rFonts w:eastAsia="SimSun" w:cs="Arial"/>
          <w:color w:val="404040"/>
          <w:sz w:val="18"/>
          <w:lang w:eastAsia="zh-CN"/>
        </w:rPr>
        <w:t xml:space="preserve"> 30 </w:t>
      </w:r>
      <w:r w:rsidRPr="00873CB5">
        <w:rPr>
          <w:rFonts w:eastAsia="SimSun" w:cs="Arial"/>
          <w:color w:val="404040"/>
          <w:sz w:val="18"/>
          <w:lang w:eastAsia="zh-CN"/>
        </w:rPr>
        <w:t>天。</w:t>
      </w:r>
    </w:p>
    <w:p w:rsidR="009B27A8" w:rsidRPr="00873CB5" w:rsidRDefault="009B27A8" w:rsidP="009641B3">
      <w:pPr>
        <w:pStyle w:val="PURBlueStrong-Indented"/>
        <w:spacing w:line="220" w:lineRule="exact"/>
        <w:ind w:left="274"/>
        <w:rPr>
          <w:rFonts w:eastAsia="SimSun" w:cs="Arial"/>
        </w:rPr>
      </w:pPr>
      <w:r w:rsidRPr="00873CB5">
        <w:rPr>
          <w:rFonts w:eastAsia="SimSun" w:cs="Arial"/>
        </w:rPr>
        <w:lastRenderedPageBreak/>
        <w:t xml:space="preserve">Microsoft SQL Server </w:t>
      </w:r>
      <w:r w:rsidRPr="00873CB5">
        <w:rPr>
          <w:rFonts w:eastAsia="SimSun" w:cs="Arial"/>
        </w:rPr>
        <w:t>产品组件</w:t>
      </w:r>
    </w:p>
    <w:p w:rsidR="009B27A8" w:rsidRPr="00873CB5" w:rsidRDefault="009B27A8" w:rsidP="0067755F">
      <w:pPr>
        <w:pStyle w:val="PURBody-Indented"/>
        <w:spacing w:after="110"/>
        <w:ind w:left="274"/>
        <w:rPr>
          <w:rFonts w:eastAsia="SimSun" w:cs="Arial"/>
          <w:lang w:eastAsia="zh-CN"/>
        </w:rPr>
      </w:pPr>
      <w:r w:rsidRPr="00873CB5">
        <w:rPr>
          <w:rFonts w:eastAsia="SimSun" w:cs="Arial"/>
        </w:rPr>
        <w:t>本软件可能会附带提供</w:t>
      </w:r>
      <w:r w:rsidRPr="00873CB5">
        <w:rPr>
          <w:rFonts w:eastAsia="SimSun" w:cs="Arial"/>
        </w:rPr>
        <w:t xml:space="preserve"> Microsoft SQL Server </w:t>
      </w:r>
      <w:r w:rsidRPr="00873CB5">
        <w:rPr>
          <w:rFonts w:eastAsia="SimSun" w:cs="Arial"/>
        </w:rPr>
        <w:t>组件，这些组件依据位于以下安装目录中的</w:t>
      </w:r>
      <w:r w:rsidRPr="00986414">
        <w:rPr>
          <w:rFonts w:ascii="SimSun" w:eastAsia="SimSun" w:hAnsi="SimSun" w:cs="Arial"/>
        </w:rPr>
        <w:t>“</w:t>
      </w:r>
      <w:r w:rsidRPr="00873CB5">
        <w:rPr>
          <w:rFonts w:eastAsia="SimSun" w:cs="Arial"/>
        </w:rPr>
        <w:t>许可</w:t>
      </w:r>
      <w:r w:rsidRPr="00986414">
        <w:rPr>
          <w:rFonts w:ascii="SimSun" w:eastAsia="SimSun" w:hAnsi="SimSun" w:cs="Arial"/>
        </w:rPr>
        <w:t>”</w:t>
      </w:r>
      <w:r w:rsidRPr="00873CB5">
        <w:rPr>
          <w:rFonts w:eastAsia="SimSun" w:cs="Arial"/>
        </w:rPr>
        <w:t xml:space="preserve">(License) </w:t>
      </w:r>
      <w:r w:rsidRPr="00873CB5">
        <w:rPr>
          <w:rFonts w:eastAsia="SimSun" w:cs="Arial"/>
        </w:rPr>
        <w:t>文件夹中的各个</w:t>
      </w:r>
      <w:r w:rsidRPr="00873CB5">
        <w:rPr>
          <w:rFonts w:eastAsia="SimSun" w:cs="Arial"/>
        </w:rPr>
        <w:t xml:space="preserve"> SQL</w:t>
      </w:r>
      <w:r w:rsidR="000F764B">
        <w:rPr>
          <w:rFonts w:eastAsia="SimSun" w:cs="Arial"/>
        </w:rPr>
        <w:t> </w:t>
      </w:r>
      <w:r w:rsidRPr="00873CB5">
        <w:rPr>
          <w:rFonts w:eastAsia="SimSun" w:cs="Arial"/>
        </w:rPr>
        <w:t xml:space="preserve">Server </w:t>
      </w:r>
      <w:r w:rsidRPr="00873CB5">
        <w:rPr>
          <w:rFonts w:eastAsia="SimSun" w:cs="Arial"/>
        </w:rPr>
        <w:t>许可条款来授予您许可：</w:t>
      </w:r>
      <w:r w:rsidRPr="00873CB5">
        <w:rPr>
          <w:rFonts w:eastAsia="SimSun" w:cs="Arial"/>
        </w:rPr>
        <w:t>...\%Program Files%\Microsoft Visual Studio 10.0\Licenses\</w:t>
      </w:r>
      <w:r w:rsidRPr="00873CB5">
        <w:rPr>
          <w:rFonts w:eastAsia="SimSun" w:cs="Arial"/>
        </w:rPr>
        <w:t>。</w:t>
      </w:r>
      <w:r w:rsidRPr="00873CB5">
        <w:rPr>
          <w:rFonts w:eastAsia="SimSun" w:cs="Arial"/>
          <w:lang w:eastAsia="zh-CN"/>
        </w:rPr>
        <w:t>您只能在使用该软件时使用这些组件。如果您不同意组件的许可条款，则不能使用这些组件。</w:t>
      </w:r>
    </w:p>
    <w:p w:rsidR="009B27A8" w:rsidRPr="00873CB5" w:rsidRDefault="009B27A8" w:rsidP="009641B3">
      <w:pPr>
        <w:pStyle w:val="PURBlueStrong-Indented"/>
        <w:spacing w:line="220" w:lineRule="exact"/>
        <w:ind w:left="274"/>
        <w:rPr>
          <w:rFonts w:eastAsia="SimSun" w:cs="Arial"/>
        </w:rPr>
      </w:pPr>
      <w:r w:rsidRPr="00873CB5">
        <w:rPr>
          <w:rFonts w:eastAsia="SimSun" w:cs="Arial"/>
        </w:rPr>
        <w:t xml:space="preserve">Windows </w:t>
      </w:r>
      <w:r w:rsidRPr="00873CB5">
        <w:rPr>
          <w:rFonts w:eastAsia="SimSun" w:cs="Arial"/>
        </w:rPr>
        <w:t>软件组件</w:t>
      </w:r>
    </w:p>
    <w:p w:rsidR="009B27A8" w:rsidRPr="00873CB5" w:rsidRDefault="009B27A8" w:rsidP="0067755F">
      <w:pPr>
        <w:pStyle w:val="PURBody-Indented"/>
        <w:spacing w:after="110"/>
        <w:ind w:left="274"/>
        <w:rPr>
          <w:rFonts w:eastAsia="SimSun" w:cs="Arial"/>
          <w:lang w:eastAsia="zh-CN"/>
        </w:rPr>
      </w:pPr>
      <w:r w:rsidRPr="00873CB5">
        <w:rPr>
          <w:rFonts w:eastAsia="SimSun" w:cs="Arial"/>
        </w:rPr>
        <w:t>该软件可能包含</w:t>
      </w:r>
      <w:r w:rsidRPr="00873CB5">
        <w:rPr>
          <w:rFonts w:eastAsia="SimSun" w:cs="Arial"/>
        </w:rPr>
        <w:t xml:space="preserve"> Microsoft.NET Framework</w:t>
      </w:r>
      <w:r w:rsidRPr="00873CB5">
        <w:rPr>
          <w:rFonts w:eastAsia="SimSun" w:cs="Arial"/>
        </w:rPr>
        <w:t>、</w:t>
      </w:r>
      <w:r w:rsidRPr="00873CB5">
        <w:rPr>
          <w:rFonts w:eastAsia="SimSun" w:cs="Arial"/>
        </w:rPr>
        <w:t xml:space="preserve">Microsoft Data Access Components </w:t>
      </w:r>
      <w:r w:rsidRPr="00873CB5">
        <w:rPr>
          <w:rFonts w:eastAsia="SimSun" w:cs="Arial"/>
        </w:rPr>
        <w:t>以及某些与</w:t>
      </w:r>
      <w:r w:rsidRPr="00873CB5">
        <w:rPr>
          <w:rFonts w:eastAsia="SimSun" w:cs="Arial"/>
        </w:rPr>
        <w:t xml:space="preserve"> Microsoft Build </w:t>
      </w:r>
      <w:r w:rsidRPr="00873CB5">
        <w:rPr>
          <w:rFonts w:eastAsia="SimSun" w:cs="Arial"/>
        </w:rPr>
        <w:t>和</w:t>
      </w:r>
      <w:r w:rsidRPr="00873CB5">
        <w:rPr>
          <w:rFonts w:eastAsia="SimSun" w:cs="Arial"/>
        </w:rPr>
        <w:t xml:space="preserve"> Web Deploy </w:t>
      </w:r>
      <w:r w:rsidRPr="00873CB5">
        <w:rPr>
          <w:rFonts w:eastAsia="SimSun" w:cs="Arial"/>
        </w:rPr>
        <w:t>技术相关的</w:t>
      </w:r>
      <w:r w:rsidRPr="00873CB5">
        <w:rPr>
          <w:rFonts w:eastAsia="SimSun" w:cs="Arial"/>
        </w:rPr>
        <w:t xml:space="preserve"> .dll </w:t>
      </w:r>
      <w:r w:rsidRPr="00873CB5">
        <w:rPr>
          <w:rFonts w:eastAsia="SimSun" w:cs="Arial"/>
        </w:rPr>
        <w:t>文件。</w:t>
      </w:r>
      <w:r w:rsidRPr="00873CB5">
        <w:rPr>
          <w:rFonts w:eastAsia="SimSun" w:cs="Arial"/>
          <w:lang w:eastAsia="zh-CN"/>
        </w:rPr>
        <w:t>所有这些组件都是</w:t>
      </w:r>
      <w:r w:rsidRPr="00873CB5">
        <w:rPr>
          <w:rFonts w:eastAsia="SimSun" w:cs="Arial"/>
          <w:lang w:eastAsia="zh-CN"/>
        </w:rPr>
        <w:t xml:space="preserve"> Windows </w:t>
      </w:r>
      <w:r w:rsidRPr="00873CB5">
        <w:rPr>
          <w:rFonts w:eastAsia="SimSun" w:cs="Arial"/>
          <w:lang w:eastAsia="zh-CN"/>
        </w:rPr>
        <w:t>软件的一部分，适用于</w:t>
      </w:r>
      <w:r w:rsidRPr="00873CB5">
        <w:rPr>
          <w:rFonts w:eastAsia="SimSun" w:cs="Arial"/>
          <w:lang w:eastAsia="zh-CN"/>
        </w:rPr>
        <w:t xml:space="preserve"> Windows </w:t>
      </w:r>
      <w:r w:rsidRPr="00873CB5">
        <w:rPr>
          <w:rFonts w:eastAsia="SimSun" w:cs="Arial"/>
          <w:lang w:eastAsia="zh-CN"/>
        </w:rPr>
        <w:t>的许可条款均适用于对这些组件的使用。</w:t>
      </w:r>
    </w:p>
    <w:p w:rsidR="009B27A8" w:rsidRPr="00873CB5" w:rsidRDefault="009B27A8" w:rsidP="009641B3">
      <w:pPr>
        <w:pStyle w:val="PURBlueStrong-Indented"/>
        <w:spacing w:line="220" w:lineRule="exact"/>
        <w:ind w:left="274"/>
        <w:rPr>
          <w:rFonts w:eastAsia="SimSun" w:cs="Arial"/>
          <w:lang w:eastAsia="zh-CN"/>
        </w:rPr>
      </w:pPr>
      <w:r w:rsidRPr="00873CB5">
        <w:rPr>
          <w:rFonts w:eastAsia="SimSun" w:cs="Arial"/>
          <w:lang w:eastAsia="zh-CN"/>
        </w:rPr>
        <w:t xml:space="preserve">SQL Server </w:t>
      </w:r>
      <w:r w:rsidRPr="00873CB5">
        <w:rPr>
          <w:rFonts w:eastAsia="SimSun" w:cs="Arial"/>
          <w:lang w:eastAsia="zh-CN"/>
        </w:rPr>
        <w:t>技术</w:t>
      </w:r>
    </w:p>
    <w:p w:rsidR="009B27A8" w:rsidRPr="000F764B" w:rsidRDefault="009B27A8" w:rsidP="0067755F">
      <w:pPr>
        <w:pStyle w:val="PURBody-Indented"/>
        <w:spacing w:after="110"/>
        <w:ind w:left="274"/>
        <w:rPr>
          <w:rFonts w:eastAsia="SimSun" w:cs="Arial"/>
          <w:spacing w:val="4"/>
          <w:lang w:eastAsia="zh-CN"/>
        </w:rPr>
      </w:pPr>
      <w:r w:rsidRPr="000F764B">
        <w:rPr>
          <w:rFonts w:eastAsia="SimSun" w:cs="Arial"/>
          <w:spacing w:val="4"/>
          <w:lang w:eastAsia="zh-CN"/>
        </w:rPr>
        <w:t>该软件包含</w:t>
      </w:r>
      <w:r w:rsidRPr="000F764B">
        <w:rPr>
          <w:rFonts w:eastAsia="SimSun" w:cs="Arial"/>
          <w:spacing w:val="4"/>
          <w:lang w:eastAsia="zh-CN"/>
        </w:rPr>
        <w:t xml:space="preserve"> SQL Server </w:t>
      </w:r>
      <w:r w:rsidRPr="000F764B">
        <w:rPr>
          <w:rFonts w:eastAsia="SimSun" w:cs="Arial"/>
          <w:spacing w:val="4"/>
          <w:lang w:eastAsia="zh-CN"/>
        </w:rPr>
        <w:t>技术。若要了解使用此技术需要遵守的许可条款，请参阅</w:t>
      </w:r>
      <w:r w:rsidRPr="000F764B">
        <w:rPr>
          <w:rFonts w:ascii="SimSun" w:eastAsia="SimSun" w:hAnsi="SimSun" w:cs="Arial"/>
          <w:spacing w:val="4"/>
          <w:lang w:eastAsia="zh-CN"/>
        </w:rPr>
        <w:t>“</w:t>
      </w:r>
      <w:r w:rsidRPr="000F764B">
        <w:rPr>
          <w:rFonts w:eastAsia="SimSun" w:cs="Arial"/>
          <w:spacing w:val="4"/>
          <w:lang w:eastAsia="zh-CN"/>
        </w:rPr>
        <w:t>通用许可条款</w:t>
      </w:r>
      <w:r w:rsidRPr="000F764B">
        <w:rPr>
          <w:rFonts w:ascii="SimSun" w:eastAsia="SimSun" w:hAnsi="SimSun" w:cs="Arial"/>
          <w:spacing w:val="4"/>
          <w:lang w:eastAsia="zh-CN"/>
        </w:rPr>
        <w:t>”</w:t>
      </w:r>
      <w:r w:rsidRPr="000F764B">
        <w:rPr>
          <w:rFonts w:eastAsia="SimSun" w:cs="Arial"/>
          <w:spacing w:val="4"/>
          <w:lang w:eastAsia="zh-CN"/>
        </w:rPr>
        <w:t>中的</w:t>
      </w:r>
      <w:r w:rsidRPr="000F764B">
        <w:rPr>
          <w:rFonts w:ascii="SimSun" w:eastAsia="SimSun" w:hAnsi="SimSun" w:cs="Arial"/>
          <w:spacing w:val="4"/>
          <w:lang w:eastAsia="zh-CN"/>
        </w:rPr>
        <w:t>“</w:t>
      </w:r>
      <w:r w:rsidRPr="000F764B">
        <w:rPr>
          <w:rFonts w:eastAsia="SimSun" w:cs="Arial"/>
          <w:spacing w:val="4"/>
          <w:lang w:eastAsia="zh-CN"/>
        </w:rPr>
        <w:t xml:space="preserve">SQL Server </w:t>
      </w:r>
      <w:r w:rsidRPr="000F764B">
        <w:rPr>
          <w:rFonts w:eastAsia="SimSun" w:cs="Arial"/>
          <w:spacing w:val="4"/>
          <w:lang w:eastAsia="zh-CN"/>
        </w:rPr>
        <w:t>技术的许可条款</w:t>
      </w:r>
      <w:r w:rsidRPr="000F764B">
        <w:rPr>
          <w:rFonts w:ascii="SimSun" w:eastAsia="SimSun" w:hAnsi="SimSun" w:cs="Arial"/>
          <w:spacing w:val="4"/>
          <w:lang w:eastAsia="zh-CN"/>
        </w:rPr>
        <w:t>”</w:t>
      </w:r>
      <w:r w:rsidRPr="000F764B">
        <w:rPr>
          <w:rFonts w:eastAsia="SimSun" w:cs="Arial"/>
          <w:spacing w:val="4"/>
          <w:lang w:eastAsia="zh-CN"/>
        </w:rPr>
        <w:t>一节。</w:t>
      </w:r>
    </w:p>
    <w:p w:rsidR="009B27A8" w:rsidRPr="00873CB5" w:rsidRDefault="009B27A8" w:rsidP="009641B3">
      <w:pPr>
        <w:pStyle w:val="PURBlueStrong-Indented"/>
        <w:spacing w:line="220" w:lineRule="exact"/>
        <w:ind w:left="274"/>
        <w:rPr>
          <w:rFonts w:eastAsia="SimSun" w:cs="Arial"/>
        </w:rPr>
      </w:pPr>
      <w:r w:rsidRPr="00873CB5">
        <w:rPr>
          <w:rFonts w:eastAsia="SimSun" w:cs="Arial"/>
        </w:rPr>
        <w:t xml:space="preserve">.NET Framework </w:t>
      </w:r>
      <w:r w:rsidRPr="00873CB5">
        <w:rPr>
          <w:rFonts w:eastAsia="SimSun" w:cs="Arial"/>
        </w:rPr>
        <w:t>软件</w:t>
      </w:r>
    </w:p>
    <w:p w:rsidR="009B27A8" w:rsidRPr="00873CB5" w:rsidRDefault="009B27A8" w:rsidP="0067755F">
      <w:pPr>
        <w:pStyle w:val="PURBody-Indented"/>
        <w:spacing w:after="110"/>
        <w:ind w:left="274"/>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 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9B27A8" w:rsidRPr="00873CB5" w:rsidRDefault="0099372B" w:rsidP="0067755F">
      <w:pPr>
        <w:pStyle w:val="PURBreadcrumb"/>
        <w:spacing w:before="220" w:after="220"/>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bookmarkEnd w:id="563"/>
    <w:bookmarkEnd w:id="564"/>
    <w:bookmarkEnd w:id="565"/>
    <w:bookmarkEnd w:id="566"/>
    <w:p w:rsidR="009A4C7C" w:rsidRPr="00873CB5" w:rsidRDefault="00803447" w:rsidP="0067755F">
      <w:pPr>
        <w:pStyle w:val="PURBreadcrumb"/>
        <w:spacing w:before="220" w:after="220"/>
        <w:rPr>
          <w:rFonts w:eastAsia="SimSun" w:cs="Arial"/>
          <w:color w:val="00467F"/>
          <w:sz w:val="16"/>
          <w:u w:val="single"/>
          <w:lang w:eastAsia="zh-CN"/>
        </w:rPr>
      </w:pPr>
      <w:r w:rsidRPr="00873CB5">
        <w:rPr>
          <w:rFonts w:eastAsia="SimSun" w:cs="Arial"/>
        </w:rPr>
        <w:fldChar w:fldCharType="begin"/>
      </w:r>
      <w:r w:rsidR="00535D9B" w:rsidRPr="00873CB5">
        <w:rPr>
          <w:rFonts w:eastAsia="SimSun" w:cs="Arial"/>
          <w:lang w:eastAsia="zh-CN"/>
        </w:rPr>
        <w:instrText>HYPERLINK \l "TOC"</w:instrText>
      </w:r>
      <w:r w:rsidRPr="00873CB5">
        <w:rPr>
          <w:rFonts w:eastAsia="SimSun" w:cs="Arial"/>
        </w:rPr>
        <w:fldChar w:fldCharType="separate"/>
      </w:r>
      <w:r w:rsidR="00535D9B" w:rsidRPr="00873CB5">
        <w:rPr>
          <w:rFonts w:eastAsia="SimSun" w:cs="Arial"/>
          <w:color w:val="00467F"/>
          <w:sz w:val="16"/>
          <w:u w:val="single"/>
          <w:lang w:eastAsia="zh-CN"/>
        </w:rPr>
        <w:t>目录</w:t>
      </w:r>
      <w:r w:rsidRPr="00873CB5">
        <w:rPr>
          <w:rFonts w:eastAsia="SimSun" w:cs="Arial"/>
        </w:rPr>
        <w:fldChar w:fldCharType="end"/>
      </w:r>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567" w:name="_Toc299519163"/>
      <w:bookmarkStart w:id="568" w:name="_Toc299531595"/>
      <w:bookmarkStart w:id="569" w:name="_Toc299531919"/>
      <w:bookmarkStart w:id="570" w:name="_Toc299957202"/>
      <w:bookmarkStart w:id="571" w:name="_Toc317072197"/>
      <w:bookmarkStart w:id="572" w:name="_Toc317160767"/>
      <w:r w:rsidRPr="00873CB5">
        <w:rPr>
          <w:rFonts w:eastAsia="SimSun" w:cs="Arial"/>
        </w:rPr>
        <w:t>Windows Embedded Device Manager 2011</w:t>
      </w:r>
      <w:bookmarkEnd w:id="567"/>
      <w:bookmarkEnd w:id="568"/>
      <w:bookmarkEnd w:id="569"/>
      <w:bookmarkEnd w:id="570"/>
      <w:bookmarkEnd w:id="571"/>
      <w:bookmarkEnd w:id="572"/>
      <w:r w:rsidR="00803447" w:rsidRPr="00873CB5">
        <w:rPr>
          <w:rFonts w:eastAsia="SimSun" w:cs="Arial"/>
        </w:rPr>
        <w:fldChar w:fldCharType="begin"/>
      </w:r>
      <w:r w:rsidRPr="00873CB5">
        <w:rPr>
          <w:rFonts w:eastAsia="SimSun" w:cs="Arial"/>
        </w:rPr>
        <w:instrText xml:space="preserve">XE "Windows Embedded Device Manager 2011" </w:instrText>
      </w:r>
      <w:r w:rsidR="00803447" w:rsidRPr="00873CB5">
        <w:rPr>
          <w:rFonts w:eastAsia="SimSun" w:cs="Arial"/>
        </w:rPr>
        <w:fldChar w:fldCharType="end"/>
      </w:r>
    </w:p>
    <w:p w:rsidR="009A4C7C" w:rsidRPr="00873CB5" w:rsidRDefault="009A4C7C" w:rsidP="009A4C7C">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999" w:type="pct"/>
        <w:tblBorders>
          <w:top w:val="dotted" w:sz="4" w:space="0" w:color="98BEE1" w:themeColor="accent1" w:themeShade="E6"/>
          <w:bottom w:val="dotted" w:sz="4" w:space="0" w:color="98BEE1" w:themeColor="accent1" w:themeShade="E6"/>
        </w:tblBorders>
        <w:tblCellMar>
          <w:top w:w="29" w:type="dxa"/>
          <w:left w:w="101" w:type="dxa"/>
          <w:bottom w:w="29" w:type="dxa"/>
          <w:right w:w="101" w:type="dxa"/>
        </w:tblCellMar>
        <w:tblLook w:val="04A0" w:firstRow="1" w:lastRow="0" w:firstColumn="1" w:lastColumn="0" w:noHBand="0" w:noVBand="1"/>
      </w:tblPr>
      <w:tblGrid>
        <w:gridCol w:w="5449"/>
        <w:gridCol w:w="5551"/>
      </w:tblGrid>
      <w:tr w:rsidR="00831C1F" w:rsidRPr="00873CB5" w:rsidTr="009641B3">
        <w:tc>
          <w:tcPr>
            <w:tcW w:w="2477" w:type="pct"/>
            <w:tcBorders>
              <w:top w:val="single" w:sz="4" w:space="0" w:color="auto"/>
              <w:bottom w:val="nil"/>
            </w:tcBorders>
          </w:tcPr>
          <w:p w:rsidR="00831C1F" w:rsidRPr="00873CB5" w:rsidRDefault="00831C1F" w:rsidP="00831C1F">
            <w:pPr>
              <w:pStyle w:val="PURLMSH"/>
              <w:rPr>
                <w:rFonts w:ascii="Arial" w:eastAsia="SimSun" w:hAnsi="Arial" w:cs="Arial"/>
                <w:lang w:eastAsia="zh-CN"/>
              </w:rPr>
            </w:pPr>
            <w:r w:rsidRPr="002960DD">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MGMT" w:history="1">
              <w:r w:rsidRPr="00873CB5">
                <w:rPr>
                  <w:rStyle w:val="Hyperlink"/>
                  <w:rFonts w:ascii="Arial" w:eastAsia="SimSun" w:hAnsi="Arial" w:cs="Arial"/>
                  <w:lang w:eastAsia="zh-CN"/>
                </w:rPr>
                <w:t>管理服务器</w:t>
              </w:r>
            </w:hyperlink>
          </w:p>
        </w:tc>
        <w:tc>
          <w:tcPr>
            <w:tcW w:w="2523" w:type="pct"/>
            <w:tcBorders>
              <w:top w:val="single" w:sz="4" w:space="0" w:color="auto"/>
              <w:bottom w:val="nil"/>
            </w:tcBorders>
          </w:tcPr>
          <w:p w:rsidR="00831C1F" w:rsidRPr="00873CB5" w:rsidRDefault="004F154D" w:rsidP="00831C1F">
            <w:pPr>
              <w:pStyle w:val="PURLMSH"/>
              <w:rPr>
                <w:rFonts w:ascii="Arial" w:eastAsia="SimSun" w:hAnsi="Arial" w:cs="Arial"/>
              </w:rPr>
            </w:pPr>
            <w:r w:rsidRPr="00873CB5">
              <w:rPr>
                <w:rFonts w:ascii="Arial" w:eastAsia="SimSun" w:hAnsi="Arial" w:cs="Arial"/>
              </w:rPr>
              <w:t>请参阅适用声明：</w:t>
            </w:r>
            <w:r w:rsidRPr="00873CB5">
              <w:rPr>
                <w:rFonts w:ascii="Arial" w:eastAsia="SimSun" w:hAnsi="Arial" w:cs="Arial"/>
                <w:b/>
              </w:rPr>
              <w:t>否</w:t>
            </w:r>
          </w:p>
        </w:tc>
      </w:tr>
      <w:tr w:rsidR="009A4C7C" w:rsidRPr="00873CB5" w:rsidTr="009641B3">
        <w:tc>
          <w:tcPr>
            <w:tcW w:w="2477" w:type="pct"/>
            <w:tcBorders>
              <w:top w:val="nil"/>
            </w:tcBorders>
          </w:tcPr>
          <w:p w:rsidR="009A4C7C" w:rsidRPr="00873CB5" w:rsidRDefault="009A4C7C" w:rsidP="009A4C7C">
            <w:pPr>
              <w:pStyle w:val="PURLMSH"/>
              <w:rPr>
                <w:rFonts w:ascii="Arial" w:eastAsia="SimSun" w:hAnsi="Arial" w:cs="Arial"/>
                <w:i/>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tcBorders>
              <w:top w:val="nil"/>
            </w:tcBorders>
          </w:tcPr>
          <w:p w:rsidR="009A4C7C" w:rsidRPr="00873CB5" w:rsidRDefault="009A4C7C" w:rsidP="009A4C7C">
            <w:pPr>
              <w:pStyle w:val="PURLMSH"/>
              <w:rPr>
                <w:rFonts w:ascii="Arial" w:eastAsia="SimSun" w:hAnsi="Arial" w:cs="Arial"/>
                <w:lang w:eastAsia="zh-CN"/>
              </w:rPr>
            </w:pPr>
          </w:p>
        </w:tc>
      </w:tr>
      <w:tr w:rsidR="009A4C7C" w:rsidRPr="00873CB5" w:rsidTr="009641B3">
        <w:tblPrEx>
          <w:tblBorders>
            <w:top w:val="none" w:sz="0" w:space="0" w:color="auto"/>
            <w:bottom w:val="none" w:sz="0" w:space="0" w:color="auto"/>
          </w:tblBorders>
        </w:tblPrEx>
        <w:tc>
          <w:tcPr>
            <w:tcW w:w="5000" w:type="pct"/>
            <w:gridSpan w:val="2"/>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lang w:eastAsia="zh-CN"/>
              </w:rPr>
            </w:pPr>
            <w:r w:rsidRPr="00873CB5">
              <w:rPr>
                <w:rFonts w:eastAsia="SimSun" w:cs="Arial"/>
                <w:i w:val="0"/>
                <w:color w:val="404040" w:themeColor="text1" w:themeTint="BF"/>
                <w:lang w:eastAsia="zh-CN"/>
              </w:rPr>
              <w:t>客户端订户访问许可</w:t>
            </w:r>
            <w:r w:rsidRPr="00873CB5">
              <w:rPr>
                <w:rFonts w:eastAsia="SimSun" w:cs="Arial"/>
                <w:i w:val="0"/>
                <w:color w:val="404040" w:themeColor="text1" w:themeTint="BF"/>
                <w:lang w:eastAsia="zh-CN"/>
              </w:rPr>
              <w:t xml:space="preserve"> (SAL)</w:t>
            </w:r>
          </w:p>
        </w:tc>
      </w:tr>
      <w:tr w:rsidR="009A4C7C" w:rsidRPr="00873CB5" w:rsidTr="009641B3">
        <w:tblPrEx>
          <w:tblBorders>
            <w:top w:val="none" w:sz="0" w:space="0" w:color="auto"/>
            <w:bottom w:val="none" w:sz="0" w:space="0" w:color="auto"/>
          </w:tblBorders>
        </w:tblPrEx>
        <w:tc>
          <w:tcPr>
            <w:tcW w:w="5000" w:type="pct"/>
            <w:gridSpan w:val="2"/>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9A4C7C" w:rsidP="00412FD6">
            <w:pPr>
              <w:pStyle w:val="PURBullet-Indented"/>
              <w:rPr>
                <w:rFonts w:eastAsia="SimSun" w:cs="Arial"/>
              </w:rPr>
            </w:pPr>
            <w:r w:rsidRPr="00873CB5">
              <w:rPr>
                <w:rFonts w:eastAsia="SimSun" w:cs="Arial"/>
              </w:rPr>
              <w:t>Windows Embedded Device Manager 2011 Client SAL</w:t>
            </w:r>
          </w:p>
        </w:tc>
      </w:tr>
    </w:tbl>
    <w:p w:rsidR="009A4C7C" w:rsidRPr="00873CB5" w:rsidRDefault="0099372B" w:rsidP="0067755F">
      <w:pPr>
        <w:pStyle w:val="PURBreadcrumb"/>
        <w:keepNext w:val="0"/>
        <w:keepLines w:val="0"/>
        <w:spacing w:before="220" w:after="220"/>
        <w:rPr>
          <w:rFonts w:eastAsia="SimSun" w:cs="Arial"/>
          <w:color w:val="00467F"/>
          <w:sz w:val="16"/>
          <w:u w:val="single"/>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lang w:eastAsia="zh-CN"/>
        </w:rPr>
      </w:pPr>
      <w:bookmarkStart w:id="573" w:name="_Toc299519165"/>
      <w:bookmarkStart w:id="574" w:name="_Toc299531597"/>
      <w:bookmarkStart w:id="575" w:name="_Toc299531921"/>
      <w:bookmarkStart w:id="576" w:name="_Toc299957204"/>
      <w:bookmarkStart w:id="577" w:name="_Toc317072198"/>
      <w:bookmarkStart w:id="578" w:name="_Toc317160768"/>
      <w:r w:rsidRPr="00873CB5">
        <w:rPr>
          <w:rFonts w:eastAsia="SimSun" w:cs="Arial"/>
          <w:lang w:eastAsia="zh-CN"/>
        </w:rPr>
        <w:t>Windows HPC Server 2008 R2 Suite</w:t>
      </w:r>
      <w:bookmarkEnd w:id="573"/>
      <w:bookmarkEnd w:id="574"/>
      <w:bookmarkEnd w:id="575"/>
      <w:bookmarkEnd w:id="576"/>
      <w:bookmarkEnd w:id="577"/>
      <w:bookmarkEnd w:id="578"/>
      <w:r w:rsidR="00803447" w:rsidRPr="00873CB5">
        <w:rPr>
          <w:rFonts w:eastAsia="SimSun" w:cs="Arial"/>
        </w:rPr>
        <w:fldChar w:fldCharType="begin"/>
      </w:r>
      <w:r w:rsidRPr="00873CB5">
        <w:rPr>
          <w:rFonts w:eastAsia="SimSun" w:cs="Arial"/>
          <w:lang w:eastAsia="zh-CN"/>
        </w:rPr>
        <w:instrText xml:space="preserve">XE "Windows HPC Server 2008 R2 Suite"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29" w:type="dxa"/>
          <w:left w:w="115" w:type="dxa"/>
          <w:bottom w:w="29" w:type="dxa"/>
          <w:right w:w="115" w:type="dxa"/>
        </w:tblCellMar>
        <w:tblLook w:val="04A0" w:firstRow="1" w:lastRow="0" w:firstColumn="1" w:lastColumn="0" w:noHBand="0" w:noVBand="1"/>
      </w:tblPr>
      <w:tblGrid>
        <w:gridCol w:w="5464"/>
        <w:gridCol w:w="5566"/>
      </w:tblGrid>
      <w:tr w:rsidR="001A228C" w:rsidRPr="00873CB5" w:rsidTr="009641B3">
        <w:tc>
          <w:tcPr>
            <w:tcW w:w="2477" w:type="pct"/>
            <w:tcBorders>
              <w:top w:val="single" w:sz="4" w:space="0" w:color="auto"/>
              <w:bottom w:val="nil"/>
            </w:tcBorders>
          </w:tcPr>
          <w:p w:rsidR="001A228C" w:rsidRPr="00873CB5" w:rsidRDefault="001A228C" w:rsidP="00831C1F">
            <w:pPr>
              <w:pStyle w:val="PURLMSH"/>
              <w:rPr>
                <w:rFonts w:ascii="Arial" w:eastAsia="SimSun" w:hAnsi="Arial" w:cs="Arial"/>
                <w:lang w:eastAsia="zh-CN"/>
              </w:rPr>
            </w:pPr>
            <w:r w:rsidRPr="002960DD">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vMerge w:val="restart"/>
            <w:tcBorders>
              <w:top w:val="single" w:sz="4" w:space="0" w:color="auto"/>
            </w:tcBorders>
          </w:tcPr>
          <w:p w:rsidR="001A228C" w:rsidRPr="002960DD" w:rsidRDefault="001A228C" w:rsidP="00831C1F">
            <w:pPr>
              <w:pStyle w:val="PURLMSH"/>
              <w:rPr>
                <w:rFonts w:eastAsia="SimSun" w:cs="Arial"/>
                <w:lang w:eastAsia="zh-CN"/>
              </w:rPr>
            </w:pPr>
            <w:r w:rsidRPr="002960DD">
              <w:rPr>
                <w:rFonts w:eastAsia="SimSun" w:cs="Arial"/>
                <w:lang w:eastAsia="zh-CN"/>
              </w:rPr>
              <w:t>请参阅适用声明：</w:t>
            </w:r>
            <w:r w:rsidRPr="002960DD">
              <w:rPr>
                <w:rFonts w:eastAsia="SimSun" w:cs="Arial"/>
                <w:b/>
                <w:lang w:eastAsia="zh-CN"/>
              </w:rPr>
              <w:t>可能不需要的软件、</w:t>
            </w:r>
            <w:r w:rsidRPr="002960DD">
              <w:rPr>
                <w:rFonts w:eastAsia="SimSun" w:cs="Arial"/>
                <w:b/>
                <w:lang w:eastAsia="zh-CN"/>
              </w:rPr>
              <w:t>MPEG-4</w:t>
            </w:r>
            <w:r w:rsidRPr="002960DD">
              <w:rPr>
                <w:rFonts w:eastAsia="SimSun" w:cs="Arial"/>
                <w:b/>
                <w:lang w:eastAsia="zh-CN"/>
              </w:rPr>
              <w:t>、</w:t>
            </w:r>
            <w:r w:rsidRPr="002960DD">
              <w:rPr>
                <w:rFonts w:eastAsia="SimSun" w:cs="Arial"/>
                <w:b/>
                <w:lang w:eastAsia="zh-CN"/>
              </w:rPr>
              <w:t>VC-1</w:t>
            </w:r>
            <w:r w:rsidR="000F764B" w:rsidRPr="002960DD">
              <w:rPr>
                <w:rFonts w:eastAsia="SimSun" w:cs="Arial"/>
                <w:b/>
                <w:lang w:eastAsia="zh-CN"/>
              </w:rPr>
              <w:br/>
            </w:r>
            <w:r w:rsidRPr="002960DD">
              <w:rPr>
                <w:rFonts w:eastAsia="SimSun" w:cs="Arial"/>
                <w:b/>
                <w:lang w:eastAsia="zh-CN"/>
              </w:rPr>
              <w:t>（请参阅</w:t>
            </w:r>
            <w:hyperlink w:anchor="附录 2" w:history="1">
              <w:hyperlink w:anchor="附录 2" w:history="1">
                <w:hyperlink w:anchor="Appendix2" w:history="1">
                  <w:r w:rsidR="004112AD" w:rsidRPr="002960DD">
                    <w:rPr>
                      <w:rStyle w:val="Hyperlink"/>
                      <w:rFonts w:eastAsia="SimSun" w:cs="Arial"/>
                      <w:szCs w:val="18"/>
                      <w:lang w:eastAsia="zh-CN"/>
                    </w:rPr>
                    <w:t>附录</w:t>
                  </w:r>
                  <w:r w:rsidR="004112AD" w:rsidRPr="002960DD">
                    <w:rPr>
                      <w:rStyle w:val="Hyperlink"/>
                      <w:rFonts w:eastAsia="SimSun" w:cs="Arial"/>
                      <w:szCs w:val="18"/>
                      <w:lang w:eastAsia="zh-CN"/>
                    </w:rPr>
                    <w:t xml:space="preserve"> 2</w:t>
                  </w:r>
                </w:hyperlink>
              </w:hyperlink>
              <w:r w:rsidRPr="002960DD">
                <w:rPr>
                  <w:rStyle w:val="Hyperlink"/>
                  <w:rFonts w:eastAsia="SimSun" w:cs="Arial"/>
                  <w:b/>
                  <w:bCs/>
                  <w:u w:val="none"/>
                  <w:lang w:eastAsia="zh-CN"/>
                </w:rPr>
                <w:t>）</w:t>
              </w:r>
            </w:hyperlink>
          </w:p>
        </w:tc>
      </w:tr>
      <w:tr w:rsidR="001A228C" w:rsidRPr="00873CB5" w:rsidTr="009641B3">
        <w:tc>
          <w:tcPr>
            <w:tcW w:w="2477" w:type="pct"/>
            <w:tcBorders>
              <w:top w:val="nil"/>
            </w:tcBorders>
          </w:tcPr>
          <w:p w:rsidR="001A228C" w:rsidRPr="00873CB5" w:rsidRDefault="001A228C"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vMerge/>
          </w:tcPr>
          <w:p w:rsidR="001A228C" w:rsidRPr="00873CB5" w:rsidRDefault="001A228C" w:rsidP="009A4C7C">
            <w:pPr>
              <w:pStyle w:val="PURLMSH"/>
              <w:rPr>
                <w:rFonts w:ascii="Arial" w:eastAsia="SimSun" w:hAnsi="Arial" w:cs="Arial"/>
                <w:lang w:eastAsia="zh-CN"/>
              </w:rPr>
            </w:pPr>
          </w:p>
        </w:tc>
      </w:tr>
      <w:tr w:rsidR="001A228C" w:rsidRPr="00873CB5" w:rsidTr="009641B3">
        <w:tblPrEx>
          <w:tblBorders>
            <w:top w:val="none" w:sz="0" w:space="0" w:color="auto"/>
            <w:bottom w:val="none" w:sz="0" w:space="0" w:color="auto"/>
          </w:tblBorders>
        </w:tblPrEx>
        <w:tc>
          <w:tcPr>
            <w:tcW w:w="5000" w:type="pct"/>
            <w:gridSpan w:val="2"/>
            <w:shd w:val="clear" w:color="auto" w:fill="E5EEF7"/>
          </w:tcPr>
          <w:p w:rsidR="001A228C" w:rsidRPr="00873CB5" w:rsidRDefault="001A228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1A228C" w:rsidRPr="00873CB5" w:rsidTr="009641B3">
        <w:tblPrEx>
          <w:tblBorders>
            <w:top w:val="none" w:sz="0" w:space="0" w:color="auto"/>
            <w:bottom w:val="none" w:sz="0" w:space="0" w:color="auto"/>
          </w:tblBorders>
        </w:tblPrEx>
        <w:tc>
          <w:tcPr>
            <w:tcW w:w="5000" w:type="pct"/>
            <w:gridSpan w:val="2"/>
          </w:tcPr>
          <w:p w:rsidR="001A228C" w:rsidRPr="00873CB5" w:rsidRDefault="001A228C" w:rsidP="009A4C7C">
            <w:pPr>
              <w:pStyle w:val="PURBody"/>
              <w:rPr>
                <w:rFonts w:eastAsia="SimSun" w:cs="Arial"/>
                <w:i/>
              </w:rPr>
            </w:pPr>
            <w:r w:rsidRPr="00873CB5">
              <w:rPr>
                <w:rFonts w:eastAsia="SimSun" w:cs="Arial"/>
                <w:b/>
              </w:rPr>
              <w:t>您需要：</w:t>
            </w:r>
          </w:p>
          <w:p w:rsidR="001A228C" w:rsidRPr="00873CB5" w:rsidRDefault="001A228C" w:rsidP="00412FD6">
            <w:pPr>
              <w:pStyle w:val="PURBullet-Indented"/>
              <w:rPr>
                <w:rFonts w:eastAsia="SimSun" w:cs="Arial"/>
              </w:rPr>
            </w:pPr>
            <w:r w:rsidRPr="00873CB5">
              <w:rPr>
                <w:rFonts w:eastAsia="SimSun" w:cs="Arial"/>
              </w:rPr>
              <w:t>Windows HPC Server 2008 R2 Suite SAL</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3B61E4" w:rsidRPr="002230EE" w:rsidRDefault="003B61E4" w:rsidP="0067755F">
      <w:pPr>
        <w:pStyle w:val="PURBody-Indented"/>
        <w:spacing w:after="110"/>
        <w:ind w:left="274"/>
        <w:rPr>
          <w:rFonts w:eastAsia="SimSun" w:cs="Arial"/>
          <w:spacing w:val="-2"/>
          <w:lang w:eastAsia="zh-CN"/>
        </w:rPr>
      </w:pPr>
      <w:r w:rsidRPr="002230EE">
        <w:rPr>
          <w:rFonts w:eastAsia="SimSun" w:cs="Arial"/>
          <w:spacing w:val="-2"/>
        </w:rPr>
        <w:t xml:space="preserve">Windows HPC Server 2008 R2 Suite </w:t>
      </w:r>
      <w:r w:rsidRPr="002230EE">
        <w:rPr>
          <w:rFonts w:eastAsia="SimSun" w:cs="Arial"/>
          <w:spacing w:val="-2"/>
        </w:rPr>
        <w:t>包括</w:t>
      </w:r>
      <w:r w:rsidRPr="002230EE">
        <w:rPr>
          <w:rFonts w:eastAsia="SimSun" w:cs="Arial"/>
          <w:spacing w:val="-2"/>
        </w:rPr>
        <w:t xml:space="preserve"> HPC Pack 2008 R2 for Enterprise </w:t>
      </w:r>
      <w:r w:rsidRPr="002230EE">
        <w:rPr>
          <w:rFonts w:eastAsia="SimSun" w:cs="Arial"/>
          <w:spacing w:val="-2"/>
        </w:rPr>
        <w:t>和</w:t>
      </w:r>
      <w:r w:rsidRPr="002230EE">
        <w:rPr>
          <w:rFonts w:eastAsia="SimSun" w:cs="Arial"/>
          <w:spacing w:val="-2"/>
        </w:rPr>
        <w:t xml:space="preserve"> Windows Server 2008 R2 HPC Edition </w:t>
      </w:r>
      <w:r w:rsidRPr="002230EE">
        <w:rPr>
          <w:rFonts w:eastAsia="SimSun" w:cs="Arial"/>
          <w:spacing w:val="-2"/>
        </w:rPr>
        <w:t>的使用权利。</w:t>
      </w:r>
      <w:r w:rsidR="00051979">
        <w:rPr>
          <w:rFonts w:eastAsia="SimSun" w:cs="Arial"/>
          <w:spacing w:val="-2"/>
        </w:rPr>
        <w:br/>
      </w:r>
      <w:r w:rsidRPr="002230EE">
        <w:rPr>
          <w:rFonts w:eastAsia="SimSun" w:cs="Arial"/>
          <w:spacing w:val="-2"/>
          <w:lang w:eastAsia="zh-CN"/>
        </w:rPr>
        <w:t>根据这些服务提供商使用权利的其他部分中的规定，也可以通过单独的软件和管理许可来获得相同的产品。在本节中所述的允许情况下，您有权使用</w:t>
      </w:r>
      <w:r w:rsidRPr="002230EE">
        <w:rPr>
          <w:rFonts w:eastAsia="SimSun" w:cs="Arial"/>
          <w:spacing w:val="-2"/>
          <w:lang w:eastAsia="zh-CN"/>
        </w:rPr>
        <w:t xml:space="preserve"> Windows HPC Server 2008 R2 Suite </w:t>
      </w:r>
      <w:r w:rsidRPr="002230EE">
        <w:rPr>
          <w:rFonts w:eastAsia="SimSun" w:cs="Arial"/>
          <w:spacing w:val="-2"/>
          <w:lang w:eastAsia="zh-CN"/>
        </w:rPr>
        <w:t>中包含的产品。一旦获得</w:t>
      </w:r>
      <w:r w:rsidRPr="002230EE">
        <w:rPr>
          <w:rFonts w:eastAsia="SimSun" w:cs="Arial"/>
          <w:spacing w:val="-2"/>
          <w:lang w:eastAsia="zh-CN"/>
        </w:rPr>
        <w:t xml:space="preserve"> Windows HPC Server 2008 R2 Suite </w:t>
      </w:r>
      <w:r w:rsidRPr="002230EE">
        <w:rPr>
          <w:rFonts w:eastAsia="SimSun" w:cs="Arial"/>
          <w:spacing w:val="-2"/>
          <w:lang w:eastAsia="zh-CN"/>
        </w:rPr>
        <w:t>的许可，则表示您获得了一份单一许可，您可将该许可分配给单台设备或服务器。您并未获得分别针对</w:t>
      </w:r>
      <w:r w:rsidRPr="002230EE">
        <w:rPr>
          <w:rFonts w:eastAsia="SimSun" w:cs="Arial"/>
          <w:spacing w:val="-2"/>
          <w:lang w:eastAsia="zh-CN"/>
        </w:rPr>
        <w:t xml:space="preserve"> Windows HPC Server 2008 R2 Suite </w:t>
      </w:r>
      <w:r w:rsidRPr="002230EE">
        <w:rPr>
          <w:rFonts w:eastAsia="SimSun" w:cs="Arial"/>
          <w:spacing w:val="-2"/>
          <w:lang w:eastAsia="zh-CN"/>
        </w:rPr>
        <w:t>中包含的各个产品的一组软件许可。</w:t>
      </w:r>
    </w:p>
    <w:p w:rsidR="003B61E4" w:rsidRPr="00873CB5" w:rsidRDefault="003B61E4" w:rsidP="009641B3">
      <w:pPr>
        <w:pStyle w:val="PURBlueStrong"/>
        <w:spacing w:line="220" w:lineRule="exact"/>
        <w:rPr>
          <w:rFonts w:eastAsia="SimSun" w:cs="Arial"/>
          <w:lang w:eastAsia="zh-CN"/>
        </w:rPr>
      </w:pPr>
      <w:r w:rsidRPr="00873CB5">
        <w:rPr>
          <w:rFonts w:eastAsia="SimSun" w:cs="Arial"/>
          <w:lang w:eastAsia="zh-CN"/>
        </w:rPr>
        <w:t>使用</w:t>
      </w:r>
      <w:r w:rsidRPr="00873CB5">
        <w:rPr>
          <w:rFonts w:eastAsia="SimSun" w:cs="Arial"/>
          <w:lang w:eastAsia="zh-CN"/>
        </w:rPr>
        <w:t xml:space="preserve"> HPC Pack 2008 R2 Enterprise </w:t>
      </w:r>
      <w:r w:rsidRPr="00873CB5">
        <w:rPr>
          <w:rFonts w:eastAsia="SimSun" w:cs="Arial"/>
          <w:lang w:eastAsia="zh-CN"/>
        </w:rPr>
        <w:t>软件</w:t>
      </w:r>
    </w:p>
    <w:p w:rsidR="003B61E4" w:rsidRPr="00873CB5" w:rsidRDefault="003B61E4" w:rsidP="0067755F">
      <w:pPr>
        <w:pStyle w:val="PURBody-Indented"/>
        <w:spacing w:after="110"/>
        <w:ind w:left="274"/>
        <w:rPr>
          <w:rFonts w:eastAsia="SimSun" w:cs="Arial"/>
          <w:lang w:eastAsia="zh-CN"/>
        </w:rPr>
      </w:pPr>
      <w:r w:rsidRPr="00873CB5">
        <w:rPr>
          <w:rFonts w:eastAsia="SimSun" w:cs="Arial"/>
          <w:lang w:eastAsia="zh-CN"/>
        </w:rPr>
        <w:t xml:space="preserve">HPC Pack 2008 R2 Enterprise </w:t>
      </w:r>
      <w:r w:rsidRPr="00873CB5">
        <w:rPr>
          <w:rFonts w:eastAsia="SimSun" w:cs="Arial"/>
          <w:lang w:eastAsia="zh-CN"/>
        </w:rPr>
        <w:t>的许可条款适用于您对</w:t>
      </w:r>
      <w:r w:rsidRPr="00873CB5">
        <w:rPr>
          <w:rFonts w:eastAsia="SimSun" w:cs="Arial"/>
          <w:lang w:eastAsia="zh-CN"/>
        </w:rPr>
        <w:t xml:space="preserve"> HPC Pack 2008 R2 Enterprise </w:t>
      </w:r>
      <w:r w:rsidRPr="00873CB5">
        <w:rPr>
          <w:rFonts w:eastAsia="SimSun" w:cs="Arial"/>
          <w:lang w:eastAsia="zh-CN"/>
        </w:rPr>
        <w:t>软件的使用。</w:t>
      </w:r>
    </w:p>
    <w:p w:rsidR="003B61E4" w:rsidRPr="00873CB5" w:rsidRDefault="003B61E4" w:rsidP="009641B3">
      <w:pPr>
        <w:pStyle w:val="PURBlueStrong"/>
        <w:spacing w:line="220" w:lineRule="exact"/>
        <w:rPr>
          <w:rFonts w:eastAsia="SimSun" w:cs="Arial"/>
        </w:rPr>
      </w:pPr>
      <w:r w:rsidRPr="00873CB5">
        <w:rPr>
          <w:rFonts w:eastAsia="SimSun" w:cs="Arial"/>
        </w:rPr>
        <w:t xml:space="preserve">Windows Server 2008 R2 HPC Edition </w:t>
      </w:r>
    </w:p>
    <w:p w:rsidR="003B61E4" w:rsidRPr="00873CB5" w:rsidRDefault="003B61E4" w:rsidP="0067755F">
      <w:pPr>
        <w:pStyle w:val="PURBody-Indented"/>
        <w:spacing w:after="110"/>
        <w:ind w:left="274"/>
        <w:rPr>
          <w:rFonts w:eastAsia="SimSun" w:cs="Arial"/>
        </w:rPr>
      </w:pPr>
      <w:r w:rsidRPr="00873CB5">
        <w:rPr>
          <w:rFonts w:eastAsia="SimSun" w:cs="Arial"/>
        </w:rPr>
        <w:t xml:space="preserve">Windows Server 2008 R2 HPC Edition </w:t>
      </w:r>
      <w:r w:rsidRPr="00873CB5">
        <w:rPr>
          <w:rFonts w:eastAsia="SimSun" w:cs="Arial"/>
        </w:rPr>
        <w:t>的许可条款适用于您对</w:t>
      </w:r>
      <w:r w:rsidRPr="00873CB5">
        <w:rPr>
          <w:rFonts w:eastAsia="SimSun" w:cs="Arial"/>
        </w:rPr>
        <w:t xml:space="preserve"> Windows Server 2008 R2 HPC Edition </w:t>
      </w:r>
      <w:r w:rsidRPr="00873CB5">
        <w:rPr>
          <w:rFonts w:eastAsia="SimSun" w:cs="Arial"/>
        </w:rPr>
        <w:t>软件的使用。</w:t>
      </w:r>
    </w:p>
    <w:p w:rsidR="003744F8" w:rsidRDefault="0099372B" w:rsidP="003744F8">
      <w:pPr>
        <w:pStyle w:val="PURBreadcrumb"/>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641B3" w:rsidRPr="009641B3" w:rsidRDefault="009641B3" w:rsidP="009641B3">
      <w:pPr>
        <w:pStyle w:val="PURBreadcrumb"/>
        <w:keepNext w:val="0"/>
        <w:keepLines w:val="0"/>
        <w:spacing w:before="0" w:after="0"/>
        <w:rPr>
          <w:rFonts w:eastAsia="SimSun" w:cs="Arial"/>
          <w:sz w:val="2"/>
          <w:szCs w:val="2"/>
        </w:rPr>
      </w:pPr>
    </w:p>
    <w:p w:rsidR="009A4C7C" w:rsidRPr="00873CB5" w:rsidRDefault="009A4C7C" w:rsidP="009A4C7C">
      <w:pPr>
        <w:pStyle w:val="PURProductName"/>
        <w:rPr>
          <w:rFonts w:eastAsia="SimSun" w:cs="Arial"/>
        </w:rPr>
      </w:pPr>
      <w:bookmarkStart w:id="579" w:name="_Toc299519169"/>
      <w:bookmarkStart w:id="580" w:name="_Toc299531601"/>
      <w:bookmarkStart w:id="581" w:name="_Toc299531925"/>
      <w:bookmarkStart w:id="582" w:name="_Toc299957208"/>
      <w:bookmarkStart w:id="583" w:name="_Toc317072199"/>
      <w:bookmarkStart w:id="584" w:name="_Toc317160769"/>
      <w:r w:rsidRPr="00873CB5">
        <w:rPr>
          <w:rFonts w:eastAsia="SimSun" w:cs="Arial"/>
        </w:rPr>
        <w:lastRenderedPageBreak/>
        <w:t>Windows Server 2008 R2 Enterprise</w:t>
      </w:r>
      <w:bookmarkEnd w:id="579"/>
      <w:bookmarkEnd w:id="580"/>
      <w:bookmarkEnd w:id="581"/>
      <w:bookmarkEnd w:id="582"/>
      <w:bookmarkEnd w:id="583"/>
      <w:bookmarkEnd w:id="584"/>
      <w:r w:rsidR="00803447" w:rsidRPr="00873CB5">
        <w:rPr>
          <w:rFonts w:eastAsia="SimSun" w:cs="Arial"/>
        </w:rPr>
        <w:fldChar w:fldCharType="begin"/>
      </w:r>
      <w:r w:rsidRPr="00873CB5">
        <w:rPr>
          <w:rFonts w:eastAsia="SimSun" w:cs="Arial"/>
        </w:rPr>
        <w:instrText xml:space="preserve">XE "Windows Server 2008 R2 Enterprise"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4F4EBE" w:rsidRPr="00873CB5" w:rsidTr="000A69A8">
        <w:tc>
          <w:tcPr>
            <w:tcW w:w="2477" w:type="pct"/>
            <w:tcBorders>
              <w:top w:val="single" w:sz="4" w:space="0" w:color="auto"/>
              <w:bottom w:val="nil"/>
            </w:tcBorders>
          </w:tcPr>
          <w:p w:rsidR="004F4EBE" w:rsidRPr="00873CB5" w:rsidRDefault="004F4EBE" w:rsidP="00831C1F">
            <w:pPr>
              <w:pStyle w:val="PURLMSH"/>
              <w:rPr>
                <w:rFonts w:ascii="Arial" w:eastAsia="SimSun" w:hAnsi="Arial" w:cs="Arial"/>
                <w:lang w:eastAsia="zh-CN"/>
              </w:rPr>
            </w:pPr>
            <w:r w:rsidRPr="002960DD">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vMerge w:val="restart"/>
            <w:tcBorders>
              <w:top w:val="single" w:sz="4" w:space="0" w:color="auto"/>
            </w:tcBorders>
          </w:tcPr>
          <w:p w:rsidR="004F4EBE" w:rsidRPr="002960DD" w:rsidRDefault="004F4EBE" w:rsidP="00D563BB">
            <w:pPr>
              <w:pStyle w:val="PURLMSH"/>
              <w:rPr>
                <w:rFonts w:eastAsia="SimSun" w:cs="Arial"/>
                <w:lang w:eastAsia="zh-CN"/>
              </w:rPr>
            </w:pPr>
            <w:r w:rsidRPr="002960DD">
              <w:rPr>
                <w:rFonts w:eastAsia="SimSun" w:cs="Arial"/>
                <w:lang w:eastAsia="zh-CN"/>
              </w:rPr>
              <w:t>请参阅适用声明：</w:t>
            </w:r>
            <w:r w:rsidRPr="002960DD">
              <w:rPr>
                <w:rFonts w:eastAsia="SimSun" w:cs="Arial"/>
                <w:b/>
                <w:lang w:eastAsia="zh-CN"/>
              </w:rPr>
              <w:t>可能不需要的软件、</w:t>
            </w:r>
            <w:r w:rsidRPr="002960DD">
              <w:rPr>
                <w:rFonts w:eastAsia="SimSun" w:cs="Arial"/>
                <w:b/>
                <w:lang w:eastAsia="zh-CN"/>
              </w:rPr>
              <w:t>MPEG-4</w:t>
            </w:r>
            <w:r w:rsidRPr="002960DD">
              <w:rPr>
                <w:rFonts w:eastAsia="SimSun" w:cs="Arial"/>
                <w:b/>
                <w:lang w:eastAsia="zh-CN"/>
              </w:rPr>
              <w:t>、</w:t>
            </w:r>
            <w:r w:rsidRPr="002960DD">
              <w:rPr>
                <w:rFonts w:eastAsia="SimSun" w:cs="Arial"/>
                <w:b/>
                <w:lang w:eastAsia="zh-CN"/>
              </w:rPr>
              <w:t>VC-1</w:t>
            </w:r>
            <w:r w:rsidR="002230EE" w:rsidRPr="002960DD">
              <w:rPr>
                <w:rFonts w:eastAsia="SimSun" w:cs="Arial"/>
                <w:b/>
                <w:lang w:eastAsia="zh-CN"/>
              </w:rPr>
              <w:br/>
            </w:r>
            <w:r w:rsidRPr="002960DD">
              <w:rPr>
                <w:rFonts w:eastAsia="SimSun" w:cs="Arial"/>
                <w:b/>
                <w:lang w:eastAsia="zh-CN"/>
              </w:rPr>
              <w:t>（请参阅</w:t>
            </w:r>
            <w:hyperlink w:anchor="附录 2" w:history="1">
              <w:hyperlink w:anchor="附录 2" w:history="1">
                <w:hyperlink w:anchor="Appendix2" w:history="1">
                  <w:r w:rsidR="004112AD" w:rsidRPr="002960DD">
                    <w:rPr>
                      <w:rStyle w:val="Hyperlink"/>
                      <w:rFonts w:eastAsia="SimSun" w:cs="Arial"/>
                      <w:szCs w:val="18"/>
                      <w:lang w:eastAsia="zh-CN"/>
                    </w:rPr>
                    <w:t>附录</w:t>
                  </w:r>
                  <w:r w:rsidR="004112AD" w:rsidRPr="002960DD">
                    <w:rPr>
                      <w:rStyle w:val="Hyperlink"/>
                      <w:rFonts w:eastAsia="SimSun" w:cs="Arial"/>
                      <w:szCs w:val="18"/>
                      <w:lang w:eastAsia="zh-CN"/>
                    </w:rPr>
                    <w:t xml:space="preserve"> 2</w:t>
                  </w:r>
                </w:hyperlink>
              </w:hyperlink>
              <w:r w:rsidRPr="002960DD">
                <w:rPr>
                  <w:rStyle w:val="Hyperlink"/>
                  <w:rFonts w:eastAsia="SimSun" w:cs="Arial"/>
                  <w:b/>
                  <w:bCs/>
                  <w:u w:val="none"/>
                  <w:lang w:eastAsia="zh-CN"/>
                </w:rPr>
                <w:t>）</w:t>
              </w:r>
            </w:hyperlink>
          </w:p>
        </w:tc>
      </w:tr>
      <w:tr w:rsidR="004F4EBE" w:rsidRPr="00873CB5" w:rsidTr="000A69A8">
        <w:tc>
          <w:tcPr>
            <w:tcW w:w="2477" w:type="pct"/>
            <w:tcBorders>
              <w:top w:val="nil"/>
            </w:tcBorders>
          </w:tcPr>
          <w:p w:rsidR="004F4EBE" w:rsidRPr="00873CB5" w:rsidRDefault="004F4EBE"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vMerge/>
          </w:tcPr>
          <w:p w:rsidR="004F4EBE" w:rsidRPr="00873CB5" w:rsidRDefault="004F4EBE" w:rsidP="009A4C7C">
            <w:pPr>
              <w:pStyle w:val="PURLMSH"/>
              <w:rPr>
                <w:rFonts w:ascii="Arial" w:eastAsia="SimSun" w:hAnsi="Arial" w:cs="Arial"/>
                <w:lang w:eastAsia="zh-CN"/>
              </w:rPr>
            </w:pPr>
          </w:p>
        </w:tc>
      </w:tr>
      <w:tr w:rsidR="009A4C7C" w:rsidRPr="00873CB5" w:rsidTr="00AD6FF2">
        <w:tblPrEx>
          <w:tblBorders>
            <w:top w:val="none" w:sz="0" w:space="0" w:color="auto"/>
            <w:bottom w:val="none" w:sz="0" w:space="0" w:color="auto"/>
          </w:tblBorders>
        </w:tblPrEx>
        <w:tc>
          <w:tcPr>
            <w:tcW w:w="5000" w:type="pct"/>
            <w:gridSpan w:val="2"/>
            <w:shd w:val="clear" w:color="auto" w:fill="E5EEF7"/>
          </w:tcPr>
          <w:p w:rsidR="009A4C7C" w:rsidRPr="00873CB5" w:rsidRDefault="008C4A95" w:rsidP="009A4C7C">
            <w:pPr>
              <w:pStyle w:val="PURTableHeaderWhite"/>
              <w:spacing w:after="0" w:line="240" w:lineRule="auto"/>
              <w:rPr>
                <w:rFonts w:eastAsia="SimSun" w:cs="Arial"/>
                <w:i w:val="0"/>
                <w:color w:val="404040" w:themeColor="text1" w:themeTint="BF"/>
                <w:lang w:eastAsia="zh-CN"/>
              </w:rPr>
            </w:pPr>
            <w:r w:rsidRPr="00873CB5">
              <w:rPr>
                <w:rFonts w:eastAsia="SimSun" w:cs="Arial"/>
                <w:i w:val="0"/>
                <w:color w:val="404040" w:themeColor="text1" w:themeTint="BF"/>
                <w:lang w:eastAsia="zh-CN"/>
              </w:rPr>
              <w:t>基本订户访问许可</w:t>
            </w:r>
            <w:r w:rsidRPr="00873CB5">
              <w:rPr>
                <w:rFonts w:eastAsia="SimSun" w:cs="Arial"/>
                <w:i w:val="0"/>
                <w:color w:val="404040" w:themeColor="text1" w:themeTint="BF"/>
                <w:lang w:eastAsia="zh-CN"/>
              </w:rPr>
              <w:t xml:space="preserve"> (SAL)</w:t>
            </w:r>
          </w:p>
        </w:tc>
      </w:tr>
      <w:tr w:rsidR="009A4C7C" w:rsidRPr="00873CB5" w:rsidTr="00AD6FF2">
        <w:tblPrEx>
          <w:tblBorders>
            <w:top w:val="none" w:sz="0" w:space="0" w:color="auto"/>
            <w:bottom w:val="none" w:sz="0" w:space="0" w:color="auto"/>
          </w:tblBorders>
        </w:tblPrEx>
        <w:tc>
          <w:tcPr>
            <w:tcW w:w="5000" w:type="pct"/>
            <w:gridSpan w:val="2"/>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9A4C7C" w:rsidP="00412FD6">
            <w:pPr>
              <w:pStyle w:val="PURBullet-Indented"/>
              <w:rPr>
                <w:rFonts w:eastAsia="SimSun" w:cs="Arial"/>
              </w:rPr>
            </w:pPr>
            <w:r w:rsidRPr="00873CB5">
              <w:rPr>
                <w:rFonts w:eastAsia="SimSun" w:cs="Arial"/>
              </w:rPr>
              <w:t>Windows Server 2008 R2 Enterprise SAL</w:t>
            </w:r>
          </w:p>
        </w:tc>
      </w:tr>
      <w:tr w:rsidR="00475990" w:rsidRPr="00873CB5" w:rsidTr="0047599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475990" w:rsidRPr="00873CB5" w:rsidRDefault="00475990" w:rsidP="00475990">
            <w:pPr>
              <w:pStyle w:val="PURTableHeaderWhite"/>
              <w:spacing w:after="0" w:line="240" w:lineRule="auto"/>
              <w:rPr>
                <w:rFonts w:eastAsia="SimSun" w:cs="Arial"/>
                <w:i w:val="0"/>
                <w:color w:val="404040" w:themeColor="text1" w:themeTint="BF"/>
                <w:lang w:eastAsia="zh-CN"/>
              </w:rPr>
            </w:pPr>
            <w:r w:rsidRPr="00873CB5">
              <w:rPr>
                <w:rFonts w:eastAsia="SimSun" w:cs="Arial"/>
                <w:i w:val="0"/>
                <w:color w:val="404040" w:themeColor="text1" w:themeTint="BF"/>
                <w:lang w:eastAsia="zh-CN"/>
              </w:rPr>
              <w:t>附加订户访问许可</w:t>
            </w:r>
            <w:r w:rsidRPr="00873CB5">
              <w:rPr>
                <w:rFonts w:eastAsia="SimSun" w:cs="Arial"/>
                <w:i w:val="0"/>
                <w:color w:val="404040" w:themeColor="text1" w:themeTint="BF"/>
                <w:lang w:eastAsia="zh-CN"/>
              </w:rPr>
              <w:t xml:space="preserve"> (SAL)</w:t>
            </w:r>
          </w:p>
        </w:tc>
      </w:tr>
      <w:tr w:rsidR="00475990" w:rsidRPr="00873CB5" w:rsidTr="0047599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475990" w:rsidRPr="00873CB5" w:rsidRDefault="00475990" w:rsidP="00475990">
            <w:pPr>
              <w:pStyle w:val="PURBody"/>
              <w:rPr>
                <w:rFonts w:eastAsia="SimSun" w:cs="Arial"/>
                <w:i/>
              </w:rPr>
            </w:pPr>
            <w:r w:rsidRPr="00873CB5">
              <w:rPr>
                <w:rFonts w:eastAsia="SimSun" w:cs="Arial"/>
                <w:i/>
              </w:rPr>
              <w:t>您需要</w:t>
            </w:r>
          </w:p>
          <w:p w:rsidR="00475990" w:rsidRPr="00873CB5" w:rsidRDefault="00475990" w:rsidP="00412FD6">
            <w:pPr>
              <w:pStyle w:val="PURBullet-Indented"/>
              <w:rPr>
                <w:rFonts w:eastAsia="SimSun" w:cs="Arial"/>
              </w:rPr>
            </w:pPr>
            <w:r w:rsidRPr="00873CB5">
              <w:rPr>
                <w:rFonts w:eastAsia="SimSun" w:cs="Arial"/>
              </w:rPr>
              <w:t xml:space="preserve">Windows Server 2008 </w:t>
            </w:r>
            <w:r w:rsidRPr="00873CB5">
              <w:rPr>
                <w:rFonts w:eastAsia="SimSun" w:cs="Arial"/>
              </w:rPr>
              <w:t>远程桌面服务</w:t>
            </w:r>
            <w:r w:rsidRPr="00873CB5">
              <w:rPr>
                <w:rFonts w:eastAsia="SimSun" w:cs="Arial"/>
              </w:rPr>
              <w:t xml:space="preserve"> SAL</w:t>
            </w:r>
          </w:p>
          <w:p w:rsidR="00475990" w:rsidRPr="00873CB5" w:rsidRDefault="00475990" w:rsidP="00412FD6">
            <w:pPr>
              <w:pStyle w:val="PURBullet-Indented"/>
              <w:rPr>
                <w:rFonts w:eastAsia="SimSun" w:cs="Arial"/>
              </w:rPr>
            </w:pPr>
            <w:r w:rsidRPr="00873CB5">
              <w:rPr>
                <w:rFonts w:eastAsia="SimSun" w:cs="Arial"/>
              </w:rPr>
              <w:t xml:space="preserve">Windows Server 2008 R2 Rights Management </w:t>
            </w:r>
            <w:r w:rsidRPr="00873CB5">
              <w:rPr>
                <w:rFonts w:eastAsia="SimSun" w:cs="Arial"/>
              </w:rPr>
              <w:t>服务</w:t>
            </w:r>
          </w:p>
          <w:p w:rsidR="00475990" w:rsidRPr="00873CB5" w:rsidRDefault="00475990" w:rsidP="00412FD6">
            <w:pPr>
              <w:pStyle w:val="PURBullet-Indented"/>
              <w:rPr>
                <w:rFonts w:eastAsia="SimSun" w:cs="Arial"/>
              </w:rPr>
            </w:pPr>
            <w:r w:rsidRPr="00873CB5">
              <w:rPr>
                <w:rFonts w:eastAsia="SimSun" w:cs="Arial"/>
              </w:rPr>
              <w:t>Microsoft Application Virtualization 4.6 for Remote Desktop Services</w:t>
            </w:r>
          </w:p>
        </w:tc>
      </w:tr>
    </w:tbl>
    <w:p w:rsidR="009A4C7C" w:rsidRPr="00873CB5" w:rsidRDefault="009A4C7C" w:rsidP="0085206E">
      <w:pPr>
        <w:pStyle w:val="PURADDITIONALTERMSHEADERMB"/>
        <w:rPr>
          <w:rFonts w:eastAsia="SimSun" w:cs="Arial"/>
          <w:lang w:eastAsia="zh-CN"/>
        </w:rPr>
      </w:pPr>
      <w:r w:rsidRPr="00873CB5">
        <w:rPr>
          <w:rFonts w:eastAsia="SimSun" w:cs="Arial"/>
          <w:lang w:eastAsia="zh-CN"/>
        </w:rPr>
        <w:t>附加条款：</w:t>
      </w:r>
    </w:p>
    <w:p w:rsidR="009A4C7C" w:rsidRPr="00873CB5" w:rsidRDefault="009A4C7C" w:rsidP="00AD6FF2">
      <w:pPr>
        <w:pStyle w:val="PURBlueStrong-Indented"/>
        <w:rPr>
          <w:rFonts w:eastAsia="SimSun" w:cs="Arial"/>
          <w:lang w:eastAsia="zh-CN"/>
        </w:rPr>
      </w:pPr>
      <w:r w:rsidRPr="00873CB5">
        <w:rPr>
          <w:rFonts w:eastAsia="SimSun" w:cs="Arial"/>
          <w:lang w:eastAsia="zh-CN"/>
        </w:rPr>
        <w:t>测试、维护和管理访问</w:t>
      </w:r>
    </w:p>
    <w:p w:rsidR="000E69F5" w:rsidRPr="00873CB5" w:rsidRDefault="009A4C7C" w:rsidP="000E69F5">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9A4C7C" w:rsidRPr="00873CB5" w:rsidRDefault="009A4C7C" w:rsidP="00AD6FF2">
      <w:pPr>
        <w:pStyle w:val="PURBlueStrong-Indented"/>
        <w:rPr>
          <w:rFonts w:eastAsia="SimSun" w:cs="Arial"/>
          <w:lang w:eastAsia="zh-CN"/>
        </w:rPr>
      </w:pPr>
      <w:r w:rsidRPr="00873CB5">
        <w:rPr>
          <w:rFonts w:eastAsia="SimSun" w:cs="Arial"/>
          <w:lang w:eastAsia="zh-CN"/>
        </w:rPr>
        <w:t>数据存储技术</w:t>
      </w:r>
    </w:p>
    <w:p w:rsidR="00475990" w:rsidRPr="00873CB5" w:rsidRDefault="009A4C7C" w:rsidP="00475990">
      <w:pPr>
        <w:pStyle w:val="PURBody-Indented"/>
        <w:rPr>
          <w:rFonts w:eastAsia="SimSun" w:cs="Arial"/>
          <w:lang w:eastAsia="zh-CN"/>
        </w:rPr>
      </w:pPr>
      <w:r w:rsidRPr="00873CB5">
        <w:rPr>
          <w:rFonts w:eastAsia="SimSun" w:cs="Arial"/>
          <w:lang w:eastAsia="zh-CN"/>
        </w:rPr>
        <w:t>该服务器软件可能包含称为</w:t>
      </w:r>
      <w:r w:rsidRPr="00873CB5">
        <w:rPr>
          <w:rFonts w:eastAsia="SimSun" w:cs="Arial"/>
          <w:lang w:eastAsia="zh-CN"/>
        </w:rPr>
        <w:t xml:space="preserve"> Windows Internal Database </w:t>
      </w:r>
      <w:r w:rsidRPr="00873CB5">
        <w:rPr>
          <w:rFonts w:eastAsia="SimSun" w:cs="Arial"/>
          <w:lang w:eastAsia="zh-CN"/>
        </w:rPr>
        <w:t>的数据存储技术。该服务器软件的组件使用此技术来存储数据。本协议规定，您不得以其他方法使用或访问此技术。</w:t>
      </w:r>
    </w:p>
    <w:p w:rsidR="00475990" w:rsidRPr="00873CB5" w:rsidRDefault="00475990" w:rsidP="00475990">
      <w:pPr>
        <w:pStyle w:val="PURBlueStrong"/>
        <w:rPr>
          <w:rFonts w:eastAsia="SimSun" w:cs="Arial"/>
        </w:rPr>
      </w:pPr>
      <w:r w:rsidRPr="00873CB5">
        <w:rPr>
          <w:rFonts w:eastAsia="SimSun" w:cs="Arial"/>
        </w:rPr>
        <w:t xml:space="preserve">Windows Server 2008 </w:t>
      </w:r>
      <w:r w:rsidRPr="00873CB5">
        <w:rPr>
          <w:rFonts w:eastAsia="SimSun" w:cs="Arial"/>
        </w:rPr>
        <w:t>远程桌面服务</w:t>
      </w:r>
    </w:p>
    <w:p w:rsidR="00475990" w:rsidRPr="00B84DA5" w:rsidRDefault="00475990" w:rsidP="00475990">
      <w:pPr>
        <w:pStyle w:val="PURBody-Indented"/>
        <w:rPr>
          <w:rFonts w:eastAsia="SimSun" w:cs="Arial"/>
          <w:spacing w:val="-4"/>
        </w:rPr>
      </w:pPr>
      <w:r w:rsidRPr="00B84DA5">
        <w:rPr>
          <w:rFonts w:eastAsia="SimSun" w:cs="Arial"/>
          <w:spacing w:val="-4"/>
        </w:rPr>
        <w:t>对于有权直接或间接访问服务器软件来承载图形用户界面（使用</w:t>
      </w:r>
      <w:r w:rsidRPr="00B84DA5">
        <w:rPr>
          <w:rFonts w:eastAsia="SimSun" w:cs="Arial"/>
          <w:spacing w:val="-4"/>
        </w:rPr>
        <w:t xml:space="preserve"> Windows Server 2008 </w:t>
      </w:r>
      <w:r w:rsidRPr="00B84DA5">
        <w:rPr>
          <w:rFonts w:eastAsia="SimSun" w:cs="Arial"/>
          <w:spacing w:val="-4"/>
        </w:rPr>
        <w:t>远程桌面服务功能或其他技术）的每一位用户，您必须为其获取一个</w:t>
      </w:r>
      <w:r w:rsidRPr="00B84DA5">
        <w:rPr>
          <w:rFonts w:eastAsia="SimSun" w:cs="Arial"/>
          <w:spacing w:val="-4"/>
        </w:rPr>
        <w:t xml:space="preserve"> Windows Server 2008 </w:t>
      </w:r>
      <w:r w:rsidRPr="00B84DA5">
        <w:rPr>
          <w:rFonts w:eastAsia="SimSun" w:cs="Arial"/>
          <w:spacing w:val="-4"/>
        </w:rPr>
        <w:t>远程桌面服务</w:t>
      </w:r>
      <w:r w:rsidRPr="00B84DA5">
        <w:rPr>
          <w:rFonts w:eastAsia="SimSun" w:cs="Arial"/>
          <w:spacing w:val="-4"/>
        </w:rPr>
        <w:t xml:space="preserve"> SAL</w:t>
      </w:r>
      <w:r w:rsidRPr="00B84DA5">
        <w:rPr>
          <w:rFonts w:eastAsia="SimSun" w:cs="Arial"/>
          <w:spacing w:val="-4"/>
        </w:rPr>
        <w:t>。</w:t>
      </w:r>
    </w:p>
    <w:p w:rsidR="00475990" w:rsidRPr="00873CB5" w:rsidRDefault="00475990" w:rsidP="00475990">
      <w:pPr>
        <w:pStyle w:val="PURBlueStrong"/>
        <w:rPr>
          <w:rFonts w:eastAsia="SimSun" w:cs="Arial"/>
        </w:rPr>
      </w:pPr>
      <w:r w:rsidRPr="00873CB5">
        <w:rPr>
          <w:rFonts w:eastAsia="SimSun" w:cs="Arial"/>
        </w:rPr>
        <w:t xml:space="preserve">Windows Server 2008 R2 Rights Management </w:t>
      </w:r>
      <w:r w:rsidRPr="00873CB5">
        <w:rPr>
          <w:rFonts w:eastAsia="SimSun" w:cs="Arial"/>
        </w:rPr>
        <w:t>服务</w:t>
      </w:r>
    </w:p>
    <w:p w:rsidR="00475990" w:rsidRPr="00873CB5" w:rsidRDefault="00475990" w:rsidP="00475990">
      <w:pPr>
        <w:pStyle w:val="PURBody-Indented"/>
        <w:rPr>
          <w:rFonts w:eastAsia="SimSun" w:cs="Arial"/>
        </w:rPr>
      </w:pPr>
      <w:r w:rsidRPr="00873CB5">
        <w:rPr>
          <w:rFonts w:eastAsia="SimSun" w:cs="Arial"/>
        </w:rPr>
        <w:t>对于有权直接或间接访问</w:t>
      </w:r>
      <w:r w:rsidRPr="00873CB5">
        <w:rPr>
          <w:rFonts w:eastAsia="SimSun" w:cs="Arial"/>
        </w:rPr>
        <w:t xml:space="preserve"> Windows Server 2008 R2 Rights Management Services </w:t>
      </w:r>
      <w:r w:rsidRPr="00873CB5">
        <w:rPr>
          <w:rFonts w:eastAsia="SimSun" w:cs="Arial"/>
        </w:rPr>
        <w:t>功能的每一位用户，您必须为其获取一个</w:t>
      </w:r>
      <w:r w:rsidRPr="00873CB5">
        <w:rPr>
          <w:rFonts w:eastAsia="SimSun" w:cs="Arial"/>
        </w:rPr>
        <w:t xml:space="preserve"> Windows Server 2008 R2 Rights Management Services SAL</w:t>
      </w:r>
      <w:r w:rsidRPr="00873CB5">
        <w:rPr>
          <w:rFonts w:eastAsia="SimSun" w:cs="Arial"/>
        </w:rPr>
        <w:t>。</w:t>
      </w:r>
    </w:p>
    <w:p w:rsidR="00475990" w:rsidRPr="00873CB5" w:rsidRDefault="00475990" w:rsidP="00475990">
      <w:pPr>
        <w:pStyle w:val="PURBlueStrong"/>
        <w:rPr>
          <w:rFonts w:eastAsia="SimSun" w:cs="Arial"/>
        </w:rPr>
      </w:pPr>
      <w:r w:rsidRPr="00873CB5">
        <w:rPr>
          <w:rFonts w:eastAsia="SimSun" w:cs="Arial"/>
        </w:rPr>
        <w:t>Microsoft Application Virtualization 4.6 for Remote Desktop Services</w:t>
      </w:r>
    </w:p>
    <w:p w:rsidR="00475990" w:rsidRPr="00873CB5" w:rsidRDefault="00475990" w:rsidP="00475990">
      <w:pPr>
        <w:pStyle w:val="PURBody-Indented"/>
        <w:rPr>
          <w:rFonts w:eastAsia="SimSun" w:cs="Arial"/>
          <w:lang w:eastAsia="ja-JP"/>
        </w:rPr>
      </w:pPr>
      <w:r w:rsidRPr="00873CB5">
        <w:rPr>
          <w:rFonts w:eastAsia="SimSun" w:cs="Arial"/>
        </w:rPr>
        <w:t>对于有权直接或间接访问</w:t>
      </w:r>
      <w:r w:rsidRPr="00873CB5">
        <w:rPr>
          <w:rFonts w:eastAsia="SimSun" w:cs="Arial"/>
        </w:rPr>
        <w:t xml:space="preserve"> Microsoft Application Virtualization 4.6 for Remote Desktop Services </w:t>
      </w:r>
      <w:r w:rsidRPr="00873CB5">
        <w:rPr>
          <w:rFonts w:eastAsia="SimSun" w:cs="Arial"/>
        </w:rPr>
        <w:t>功能的每一位用户，您必须为其取得一个</w:t>
      </w:r>
      <w:r w:rsidRPr="00873CB5">
        <w:rPr>
          <w:rFonts w:eastAsia="SimSun" w:cs="Arial"/>
        </w:rPr>
        <w:t xml:space="preserve"> Microsoft Windows Server 2008 </w:t>
      </w:r>
      <w:r w:rsidRPr="00873CB5">
        <w:rPr>
          <w:rFonts w:eastAsia="SimSun" w:cs="Arial"/>
        </w:rPr>
        <w:t>远程桌面服务</w:t>
      </w:r>
      <w:r w:rsidRPr="00873CB5">
        <w:rPr>
          <w:rFonts w:eastAsia="SimSun" w:cs="Arial"/>
        </w:rPr>
        <w:t xml:space="preserve"> SAL</w:t>
      </w:r>
      <w:r w:rsidRPr="00873CB5">
        <w:rPr>
          <w:rFonts w:eastAsia="SimSun" w:cs="Arial"/>
        </w:rPr>
        <w:t>。</w:t>
      </w:r>
    </w:p>
    <w:p w:rsidR="003744F8" w:rsidRPr="00873CB5" w:rsidRDefault="0099372B" w:rsidP="003744F8">
      <w:pPr>
        <w:pStyle w:val="PURBreadcrumb"/>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585" w:name="_Toc299519170"/>
      <w:bookmarkStart w:id="586" w:name="_Toc299531602"/>
      <w:bookmarkStart w:id="587" w:name="_Toc299531926"/>
      <w:bookmarkStart w:id="588" w:name="_Toc299957209"/>
      <w:bookmarkStart w:id="589" w:name="_Toc317072200"/>
      <w:bookmarkStart w:id="590" w:name="_Toc317160770"/>
      <w:r w:rsidRPr="00873CB5">
        <w:rPr>
          <w:rFonts w:eastAsia="SimSun" w:cs="Arial"/>
        </w:rPr>
        <w:t>Windows Server 2008 R2 HPC Edition</w:t>
      </w:r>
      <w:bookmarkEnd w:id="585"/>
      <w:bookmarkEnd w:id="586"/>
      <w:bookmarkEnd w:id="587"/>
      <w:bookmarkEnd w:id="588"/>
      <w:bookmarkEnd w:id="589"/>
      <w:bookmarkEnd w:id="590"/>
      <w:r w:rsidR="00803447" w:rsidRPr="00873CB5">
        <w:rPr>
          <w:rFonts w:eastAsia="SimSun" w:cs="Arial"/>
        </w:rPr>
        <w:fldChar w:fldCharType="begin"/>
      </w:r>
      <w:r w:rsidRPr="00873CB5">
        <w:rPr>
          <w:rFonts w:eastAsia="SimSun" w:cs="Arial"/>
        </w:rPr>
        <w:instrText xml:space="preserve">XE "Windows Server 2008 R2 HPC Edition"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1A228C" w:rsidRPr="00873CB5" w:rsidTr="001A228C">
        <w:tc>
          <w:tcPr>
            <w:tcW w:w="2477" w:type="pct"/>
            <w:tcBorders>
              <w:top w:val="single" w:sz="4" w:space="0" w:color="auto"/>
              <w:bottom w:val="nil"/>
            </w:tcBorders>
          </w:tcPr>
          <w:p w:rsidR="001A228C" w:rsidRPr="00873CB5" w:rsidRDefault="001A228C" w:rsidP="00831C1F">
            <w:pPr>
              <w:pStyle w:val="PURLMSH"/>
              <w:rPr>
                <w:rFonts w:ascii="Arial" w:eastAsia="SimSun" w:hAnsi="Arial" w:cs="Arial"/>
                <w:lang w:eastAsia="zh-CN"/>
              </w:rPr>
            </w:pPr>
            <w:r w:rsidRPr="002960DD">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vMerge w:val="restart"/>
            <w:tcBorders>
              <w:top w:val="single" w:sz="4" w:space="0" w:color="auto"/>
            </w:tcBorders>
          </w:tcPr>
          <w:p w:rsidR="001A228C" w:rsidRPr="002960DD" w:rsidRDefault="001A228C" w:rsidP="001A228C">
            <w:pPr>
              <w:pStyle w:val="PURLMSH"/>
              <w:rPr>
                <w:rFonts w:eastAsia="SimSun" w:cs="Arial"/>
                <w:lang w:eastAsia="zh-CN"/>
              </w:rPr>
            </w:pPr>
            <w:r w:rsidRPr="002960DD">
              <w:rPr>
                <w:rFonts w:eastAsia="SimSun" w:cs="Arial"/>
                <w:lang w:eastAsia="zh-CN"/>
              </w:rPr>
              <w:t>请参阅适用声明：</w:t>
            </w:r>
            <w:r w:rsidRPr="002960DD">
              <w:rPr>
                <w:rFonts w:eastAsia="SimSun" w:cs="Arial"/>
                <w:b/>
                <w:lang w:eastAsia="zh-CN"/>
              </w:rPr>
              <w:t>可能不需要的软件、</w:t>
            </w:r>
            <w:r w:rsidRPr="002960DD">
              <w:rPr>
                <w:rFonts w:eastAsia="SimSun" w:cs="Arial"/>
                <w:b/>
                <w:lang w:eastAsia="zh-CN"/>
              </w:rPr>
              <w:t>MPEG-4</w:t>
            </w:r>
            <w:r w:rsidRPr="002960DD">
              <w:rPr>
                <w:rFonts w:eastAsia="SimSun" w:cs="Arial"/>
                <w:b/>
                <w:lang w:eastAsia="zh-CN"/>
              </w:rPr>
              <w:t>、</w:t>
            </w:r>
            <w:r w:rsidRPr="002960DD">
              <w:rPr>
                <w:rFonts w:eastAsia="SimSun" w:cs="Arial"/>
                <w:b/>
                <w:lang w:eastAsia="zh-CN"/>
              </w:rPr>
              <w:t>VC-1</w:t>
            </w:r>
            <w:r w:rsidR="00B84DA5" w:rsidRPr="002960DD">
              <w:rPr>
                <w:rFonts w:eastAsia="SimSun" w:cs="Arial"/>
                <w:b/>
                <w:lang w:eastAsia="zh-CN"/>
              </w:rPr>
              <w:br/>
            </w:r>
            <w:r w:rsidRPr="002960DD">
              <w:rPr>
                <w:rFonts w:eastAsia="SimSun" w:cs="Arial"/>
                <w:b/>
                <w:lang w:eastAsia="zh-CN"/>
              </w:rPr>
              <w:t>（请参阅</w:t>
            </w:r>
            <w:hyperlink w:anchor="附录 2" w:history="1">
              <w:hyperlink w:anchor="附录 2" w:history="1">
                <w:hyperlink w:anchor="Appendix2" w:history="1">
                  <w:r w:rsidR="004112AD" w:rsidRPr="002960DD">
                    <w:rPr>
                      <w:rStyle w:val="Hyperlink"/>
                      <w:rFonts w:eastAsia="SimSun" w:cs="Arial"/>
                      <w:szCs w:val="18"/>
                      <w:lang w:eastAsia="zh-CN"/>
                    </w:rPr>
                    <w:t>附录</w:t>
                  </w:r>
                  <w:r w:rsidR="004112AD" w:rsidRPr="002960DD">
                    <w:rPr>
                      <w:rStyle w:val="Hyperlink"/>
                      <w:rFonts w:eastAsia="SimSun" w:cs="Arial"/>
                      <w:szCs w:val="18"/>
                      <w:lang w:eastAsia="zh-CN"/>
                    </w:rPr>
                    <w:t xml:space="preserve"> 2</w:t>
                  </w:r>
                </w:hyperlink>
              </w:hyperlink>
              <w:r w:rsidRPr="002960DD">
                <w:rPr>
                  <w:rStyle w:val="Hyperlink"/>
                  <w:rFonts w:eastAsia="SimSun" w:cs="Arial"/>
                  <w:b/>
                  <w:bCs/>
                  <w:u w:val="none"/>
                  <w:lang w:eastAsia="zh-CN"/>
                </w:rPr>
                <w:t>）</w:t>
              </w:r>
            </w:hyperlink>
          </w:p>
        </w:tc>
      </w:tr>
      <w:tr w:rsidR="001A228C" w:rsidRPr="00873CB5" w:rsidTr="001A228C">
        <w:tc>
          <w:tcPr>
            <w:tcW w:w="2477" w:type="pct"/>
            <w:tcBorders>
              <w:top w:val="nil"/>
            </w:tcBorders>
          </w:tcPr>
          <w:p w:rsidR="001A228C" w:rsidRPr="00873CB5" w:rsidRDefault="001A228C"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vMerge/>
          </w:tcPr>
          <w:p w:rsidR="001A228C" w:rsidRPr="00873CB5" w:rsidRDefault="001A228C" w:rsidP="009A4C7C">
            <w:pPr>
              <w:pStyle w:val="PURLMSH"/>
              <w:rPr>
                <w:rFonts w:ascii="Arial" w:eastAsia="SimSun" w:hAnsi="Arial" w:cs="Arial"/>
                <w:lang w:eastAsia="zh-CN"/>
              </w:rPr>
            </w:pPr>
          </w:p>
        </w:tc>
      </w:tr>
      <w:tr w:rsidR="009A4C7C" w:rsidRPr="00873CB5" w:rsidTr="00AD6FF2">
        <w:tblPrEx>
          <w:tblBorders>
            <w:top w:val="none" w:sz="0" w:space="0" w:color="auto"/>
            <w:bottom w:val="none" w:sz="0" w:space="0" w:color="auto"/>
          </w:tblBorders>
        </w:tblPrEx>
        <w:tc>
          <w:tcPr>
            <w:tcW w:w="5000" w:type="pct"/>
            <w:gridSpan w:val="2"/>
            <w:shd w:val="clear" w:color="auto" w:fill="E5EEF7"/>
          </w:tcPr>
          <w:p w:rsidR="009A4C7C" w:rsidRPr="00873CB5" w:rsidRDefault="009A4C7C" w:rsidP="009A4C7C">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9A4C7C" w:rsidRPr="00873CB5" w:rsidTr="00AD6FF2">
        <w:tblPrEx>
          <w:tblBorders>
            <w:top w:val="none" w:sz="0" w:space="0" w:color="auto"/>
            <w:bottom w:val="none" w:sz="0" w:space="0" w:color="auto"/>
          </w:tblBorders>
        </w:tblPrEx>
        <w:tc>
          <w:tcPr>
            <w:tcW w:w="5000" w:type="pct"/>
            <w:gridSpan w:val="2"/>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9A4C7C" w:rsidP="00412FD6">
            <w:pPr>
              <w:pStyle w:val="PURBullet-Indented"/>
              <w:rPr>
                <w:rFonts w:eastAsia="SimSun" w:cs="Arial"/>
              </w:rPr>
            </w:pPr>
            <w:r w:rsidRPr="00873CB5">
              <w:rPr>
                <w:rFonts w:eastAsia="SimSun" w:cs="Arial"/>
              </w:rPr>
              <w:t>Windows Server 2008 R2 HPC Edition SAL</w:t>
            </w:r>
          </w:p>
        </w:tc>
      </w:tr>
    </w:tbl>
    <w:p w:rsidR="0067755F" w:rsidRDefault="0067755F" w:rsidP="0067755F">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eastAsia="zh-CN"/>
        </w:rPr>
      </w:pPr>
    </w:p>
    <w:p w:rsidR="0067755F" w:rsidRDefault="0067755F" w:rsidP="0067755F">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eastAsia="zh-CN"/>
        </w:rPr>
      </w:pPr>
    </w:p>
    <w:p w:rsidR="0067755F" w:rsidRDefault="0067755F" w:rsidP="0067755F">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lang w:eastAsia="zh-CN"/>
        </w:rPr>
      </w:pPr>
    </w:p>
    <w:p w:rsidR="009A4C7C" w:rsidRPr="00873CB5" w:rsidRDefault="009A4C7C" w:rsidP="0085206E">
      <w:pPr>
        <w:pStyle w:val="PURADDITIONALTERMSHEADERMB"/>
        <w:rPr>
          <w:rFonts w:eastAsia="SimSun" w:cs="Arial"/>
          <w:lang w:eastAsia="zh-CN"/>
        </w:rPr>
      </w:pPr>
      <w:r w:rsidRPr="00873CB5">
        <w:rPr>
          <w:rFonts w:eastAsia="SimSun" w:cs="Arial"/>
          <w:lang w:eastAsia="zh-CN"/>
        </w:rPr>
        <w:lastRenderedPageBreak/>
        <w:t>附加条款：</w:t>
      </w:r>
    </w:p>
    <w:p w:rsidR="000E69F5" w:rsidRPr="00873CB5" w:rsidRDefault="000E69F5" w:rsidP="000E69F5">
      <w:pPr>
        <w:pStyle w:val="PURBody-Indented"/>
        <w:rPr>
          <w:rFonts w:eastAsia="SimSun" w:cs="Arial"/>
          <w:lang w:eastAsia="zh-CN"/>
        </w:rPr>
      </w:pPr>
      <w:r w:rsidRPr="00873CB5">
        <w:rPr>
          <w:rFonts w:eastAsia="SimSun" w:cs="Arial"/>
          <w:b/>
          <w:lang w:eastAsia="zh-CN"/>
        </w:rPr>
        <w:t>群集</w:t>
      </w:r>
      <w:r w:rsidRPr="00873CB5">
        <w:rPr>
          <w:rFonts w:eastAsia="SimSun" w:cs="Arial"/>
          <w:b/>
          <w:lang w:eastAsia="zh-CN"/>
        </w:rPr>
        <w:t xml:space="preserve"> HPC </w:t>
      </w:r>
      <w:r w:rsidRPr="00873CB5">
        <w:rPr>
          <w:rFonts w:eastAsia="SimSun" w:cs="Arial"/>
          <w:b/>
          <w:lang w:eastAsia="zh-CN"/>
        </w:rPr>
        <w:t>应用程序</w:t>
      </w:r>
      <w:r w:rsidRPr="00873CB5">
        <w:rPr>
          <w:rFonts w:eastAsia="SimSun" w:cs="Arial"/>
          <w:lang w:eastAsia="zh-CN"/>
        </w:rPr>
        <w:t>是高性能计算应用程序中的常见行业术语。群集</w:t>
      </w:r>
      <w:r w:rsidRPr="00873CB5">
        <w:rPr>
          <w:rFonts w:eastAsia="SimSun" w:cs="Arial"/>
          <w:lang w:eastAsia="zh-CN"/>
        </w:rPr>
        <w:t xml:space="preserve"> HPC </w:t>
      </w:r>
      <w:r w:rsidRPr="00873CB5">
        <w:rPr>
          <w:rFonts w:eastAsia="SimSun" w:cs="Arial"/>
          <w:lang w:eastAsia="zh-CN"/>
        </w:rPr>
        <w:t>应用程序可并行解决复杂的计算问题或一组紧密相关的计算问题。群集</w:t>
      </w:r>
      <w:r w:rsidRPr="00873CB5">
        <w:rPr>
          <w:rFonts w:eastAsia="SimSun" w:cs="Arial"/>
          <w:lang w:eastAsia="zh-CN"/>
        </w:rPr>
        <w:t xml:space="preserve"> HPC </w:t>
      </w:r>
      <w:r w:rsidRPr="00873CB5">
        <w:rPr>
          <w:rFonts w:eastAsia="SimSun" w:cs="Arial"/>
          <w:lang w:eastAsia="zh-CN"/>
        </w:rPr>
        <w:t>应用程序将复杂计算问题分割成一组作业和任务，并由</w:t>
      </w:r>
      <w:r w:rsidRPr="00873CB5">
        <w:rPr>
          <w:rFonts w:eastAsia="SimSun" w:cs="Arial"/>
          <w:lang w:eastAsia="zh-CN"/>
        </w:rPr>
        <w:t xml:space="preserve"> Microsoft HPC </w:t>
      </w:r>
      <w:r w:rsidRPr="00873CB5">
        <w:rPr>
          <w:rFonts w:eastAsia="SimSun" w:cs="Arial"/>
          <w:lang w:eastAsia="zh-CN"/>
        </w:rPr>
        <w:t>包或类似的</w:t>
      </w:r>
      <w:r w:rsidRPr="00873CB5">
        <w:rPr>
          <w:rFonts w:eastAsia="SimSun" w:cs="Arial"/>
          <w:lang w:eastAsia="zh-CN"/>
        </w:rPr>
        <w:t xml:space="preserve"> HPC </w:t>
      </w:r>
      <w:r w:rsidRPr="00873CB5">
        <w:rPr>
          <w:rFonts w:eastAsia="SimSun" w:cs="Arial"/>
          <w:lang w:eastAsia="zh-CN"/>
        </w:rPr>
        <w:t>中间件提供的作业计划程序进行协调。作业计划程序将这些作业和任务并行分配到</w:t>
      </w:r>
      <w:r w:rsidRPr="00873CB5">
        <w:rPr>
          <w:rFonts w:eastAsia="SimSun" w:cs="Arial"/>
          <w:lang w:eastAsia="zh-CN"/>
        </w:rPr>
        <w:t xml:space="preserve"> HPC </w:t>
      </w:r>
      <w:r w:rsidRPr="00873CB5">
        <w:rPr>
          <w:rFonts w:eastAsia="SimSun" w:cs="Arial"/>
          <w:lang w:eastAsia="zh-CN"/>
        </w:rPr>
        <w:t>群集中运行的一部或多部计算机中。</w:t>
      </w:r>
    </w:p>
    <w:p w:rsidR="000E69F5" w:rsidRPr="00873CB5" w:rsidRDefault="000E69F5" w:rsidP="000E69F5">
      <w:pPr>
        <w:pStyle w:val="PURBody-Indented"/>
        <w:rPr>
          <w:rStyle w:val="PURBlueStrongChar"/>
          <w:rFonts w:eastAsia="SimSun" w:cs="Arial"/>
          <w:smallCaps w:val="0"/>
          <w:color w:val="404040" w:themeColor="text1" w:themeTint="BF"/>
          <w:spacing w:val="0"/>
          <w:lang w:eastAsia="zh-CN"/>
        </w:rPr>
      </w:pPr>
      <w:r w:rsidRPr="00873CB5">
        <w:rPr>
          <w:rStyle w:val="PURBlueStrongChar"/>
          <w:rFonts w:eastAsia="SimSun" w:cs="Arial"/>
          <w:b/>
          <w:smallCaps w:val="0"/>
          <w:color w:val="404040" w:themeColor="text1" w:themeTint="BF"/>
          <w:spacing w:val="0"/>
          <w:lang w:eastAsia="zh-CN"/>
        </w:rPr>
        <w:t>群集节点</w:t>
      </w:r>
      <w:r w:rsidRPr="00873CB5">
        <w:rPr>
          <w:rFonts w:eastAsia="SimSun" w:cs="Arial"/>
          <w:lang w:eastAsia="zh-CN"/>
        </w:rPr>
        <w:t>是指专门用于运行群集</w:t>
      </w:r>
      <w:r w:rsidRPr="00873CB5">
        <w:rPr>
          <w:rFonts w:eastAsia="SimSun" w:cs="Arial"/>
          <w:lang w:eastAsia="zh-CN"/>
        </w:rPr>
        <w:t xml:space="preserve"> HPC </w:t>
      </w:r>
      <w:r w:rsidRPr="00873CB5">
        <w:rPr>
          <w:rFonts w:eastAsia="SimSun" w:cs="Arial"/>
          <w:lang w:eastAsia="zh-CN"/>
        </w:rPr>
        <w:t>应用程序（请参阅</w:t>
      </w:r>
      <w:r w:rsidRPr="00986414">
        <w:rPr>
          <w:rFonts w:ascii="SimSun" w:eastAsia="SimSun" w:hAnsi="SimSun" w:cs="Arial"/>
          <w:lang w:eastAsia="zh-CN"/>
        </w:rPr>
        <w:t>“</w:t>
      </w:r>
      <w:r w:rsidRPr="00873CB5">
        <w:rPr>
          <w:rFonts w:eastAsia="SimSun" w:cs="Arial"/>
          <w:lang w:eastAsia="zh-CN"/>
        </w:rPr>
        <w:t>群集</w:t>
      </w:r>
      <w:r w:rsidRPr="00873CB5">
        <w:rPr>
          <w:rFonts w:eastAsia="SimSun" w:cs="Arial"/>
          <w:lang w:eastAsia="zh-CN"/>
        </w:rPr>
        <w:t xml:space="preserve"> HPC </w:t>
      </w:r>
      <w:r w:rsidRPr="00873CB5">
        <w:rPr>
          <w:rFonts w:eastAsia="SimSun" w:cs="Arial"/>
          <w:lang w:eastAsia="zh-CN"/>
        </w:rPr>
        <w:t>应用程序</w:t>
      </w:r>
      <w:r w:rsidRPr="00986414">
        <w:rPr>
          <w:rFonts w:ascii="SimSun" w:eastAsia="SimSun" w:hAnsi="SimSun" w:cs="Arial"/>
          <w:lang w:eastAsia="zh-CN"/>
        </w:rPr>
        <w:t>”</w:t>
      </w:r>
      <w:r w:rsidRPr="00873CB5">
        <w:rPr>
          <w:rFonts w:eastAsia="SimSun" w:cs="Arial"/>
          <w:lang w:eastAsia="zh-CN"/>
        </w:rPr>
        <w:t>）或为群集</w:t>
      </w:r>
      <w:r w:rsidRPr="00873CB5">
        <w:rPr>
          <w:rFonts w:eastAsia="SimSun" w:cs="Arial"/>
          <w:lang w:eastAsia="zh-CN"/>
        </w:rPr>
        <w:t xml:space="preserve"> HPC </w:t>
      </w:r>
      <w:r w:rsidRPr="00873CB5">
        <w:rPr>
          <w:rFonts w:eastAsia="SimSun" w:cs="Arial"/>
          <w:lang w:eastAsia="zh-CN"/>
        </w:rPr>
        <w:t>应用程序提供作业计划服务的设备。</w:t>
      </w:r>
    </w:p>
    <w:p w:rsidR="009A4C7C" w:rsidRPr="00873CB5" w:rsidRDefault="009A4C7C" w:rsidP="009A4C7C">
      <w:pPr>
        <w:pStyle w:val="PURBlueStrong"/>
        <w:rPr>
          <w:rFonts w:eastAsia="SimSun" w:cs="Arial"/>
          <w:lang w:eastAsia="zh-CN"/>
        </w:rPr>
      </w:pPr>
      <w:r w:rsidRPr="00873CB5">
        <w:rPr>
          <w:rStyle w:val="PURBlueStrongChar"/>
          <w:rFonts w:eastAsia="SimSun" w:cs="Arial"/>
          <w:smallCaps/>
          <w:lang w:eastAsia="zh-CN"/>
        </w:rPr>
        <w:t>使用限制</w:t>
      </w:r>
    </w:p>
    <w:p w:rsidR="009A4C7C" w:rsidRPr="00873CB5" w:rsidRDefault="009A4C7C" w:rsidP="009A4C7C">
      <w:pPr>
        <w:pStyle w:val="PURBody-Indented"/>
        <w:rPr>
          <w:rFonts w:eastAsia="SimSun" w:cs="Arial"/>
          <w:lang w:eastAsia="zh-CN"/>
        </w:rPr>
      </w:pPr>
      <w:r w:rsidRPr="00873CB5">
        <w:rPr>
          <w:rFonts w:eastAsia="SimSun" w:cs="Arial"/>
          <w:lang w:eastAsia="zh-CN"/>
        </w:rPr>
        <w:t>您可以出于以下目的运行服务器软件：</w:t>
      </w:r>
    </w:p>
    <w:p w:rsidR="009A4C7C" w:rsidRPr="00873CB5" w:rsidRDefault="009A4C7C" w:rsidP="00412FD6">
      <w:pPr>
        <w:pStyle w:val="PURBullet-Indented"/>
        <w:rPr>
          <w:rFonts w:eastAsia="SimSun" w:cs="Arial"/>
          <w:lang w:eastAsia="zh-CN"/>
        </w:rPr>
      </w:pPr>
      <w:r w:rsidRPr="00873CB5">
        <w:rPr>
          <w:rFonts w:eastAsia="SimSun" w:cs="Arial"/>
          <w:lang w:eastAsia="zh-CN"/>
        </w:rPr>
        <w:t>出于运行群集节点的主要目的，以及</w:t>
      </w:r>
    </w:p>
    <w:p w:rsidR="009A4C7C" w:rsidRPr="00873CB5" w:rsidRDefault="009A4C7C" w:rsidP="00412FD6">
      <w:pPr>
        <w:pStyle w:val="PURBullet-Indented"/>
        <w:rPr>
          <w:rFonts w:eastAsia="SimSun" w:cs="Arial"/>
          <w:lang w:eastAsia="zh-CN"/>
        </w:rPr>
      </w:pPr>
      <w:r w:rsidRPr="00873CB5">
        <w:rPr>
          <w:rFonts w:eastAsia="SimSun" w:cs="Arial"/>
          <w:lang w:eastAsia="zh-CN"/>
        </w:rPr>
        <w:t>在群集节点上运行其他软件时，只是出于支持群集</w:t>
      </w:r>
      <w:r w:rsidRPr="00873CB5">
        <w:rPr>
          <w:rFonts w:eastAsia="SimSun" w:cs="Arial"/>
          <w:lang w:eastAsia="zh-CN"/>
        </w:rPr>
        <w:t xml:space="preserve"> HPC </w:t>
      </w:r>
      <w:r w:rsidRPr="00873CB5">
        <w:rPr>
          <w:rFonts w:eastAsia="SimSun" w:cs="Arial"/>
          <w:lang w:eastAsia="zh-CN"/>
        </w:rPr>
        <w:t>应用程序的目的，才在必要时与其他软件结合使用，以便群集节点上能够具有安全和存储功能，并且能够增强性能并对其进行系统管理。</w:t>
      </w:r>
    </w:p>
    <w:p w:rsidR="009A4C7C" w:rsidRPr="00873CB5" w:rsidRDefault="009A4C7C" w:rsidP="009A4C7C">
      <w:pPr>
        <w:pStyle w:val="PURBody-Indented"/>
        <w:rPr>
          <w:rFonts w:eastAsia="SimSun" w:cs="Arial"/>
          <w:lang w:eastAsia="zh-CN"/>
        </w:rPr>
      </w:pPr>
      <w:r w:rsidRPr="00873CB5">
        <w:rPr>
          <w:rFonts w:eastAsia="SimSun" w:cs="Arial"/>
          <w:lang w:eastAsia="zh-CN"/>
        </w:rPr>
        <w:t>您不能出于任何其他目的使用该服务器软件。例如，除上面第二个项目符号部分允许的情况之外，您不能将服务器软件用作一般用途的服务器、数据库服务器、</w:t>
      </w:r>
      <w:r w:rsidRPr="00873CB5">
        <w:rPr>
          <w:rFonts w:eastAsia="SimSun" w:cs="Arial"/>
          <w:lang w:eastAsia="zh-CN"/>
        </w:rPr>
        <w:t xml:space="preserve">Web </w:t>
      </w:r>
      <w:r w:rsidRPr="00873CB5">
        <w:rPr>
          <w:rFonts w:eastAsia="SimSun" w:cs="Arial"/>
          <w:lang w:eastAsia="zh-CN"/>
        </w:rPr>
        <w:t>服务器、电子邮件服务器、打印服务器或文件服务器。</w:t>
      </w:r>
    </w:p>
    <w:p w:rsidR="009A4C7C" w:rsidRPr="00873CB5" w:rsidRDefault="009A4C7C" w:rsidP="009A4C7C">
      <w:pPr>
        <w:pStyle w:val="PURBlueStrong"/>
        <w:rPr>
          <w:rFonts w:eastAsia="SimSun" w:cs="Arial"/>
          <w:b/>
          <w:bCs/>
        </w:rPr>
      </w:pPr>
      <w:r w:rsidRPr="00873CB5">
        <w:rPr>
          <w:rFonts w:eastAsia="SimSun" w:cs="Arial"/>
        </w:rPr>
        <w:t>数据存储技术</w:t>
      </w:r>
    </w:p>
    <w:p w:rsidR="009A4C7C" w:rsidRPr="00873CB5" w:rsidRDefault="009A4C7C" w:rsidP="009A4C7C">
      <w:pPr>
        <w:pStyle w:val="PURBody-Indented"/>
        <w:rPr>
          <w:rFonts w:eastAsia="SimSun" w:cs="Arial"/>
        </w:rPr>
      </w:pPr>
      <w:r w:rsidRPr="00873CB5">
        <w:rPr>
          <w:rFonts w:eastAsia="SimSun" w:cs="Arial"/>
        </w:rPr>
        <w:t>服务器软件可能包含称为</w:t>
      </w:r>
      <w:r w:rsidRPr="00873CB5">
        <w:rPr>
          <w:rFonts w:eastAsia="SimSun" w:cs="Arial"/>
        </w:rPr>
        <w:t xml:space="preserve"> Windows Internal Database </w:t>
      </w:r>
      <w:r w:rsidRPr="00873CB5">
        <w:rPr>
          <w:rFonts w:eastAsia="SimSun" w:cs="Arial"/>
        </w:rPr>
        <w:t>或</w:t>
      </w:r>
      <w:r w:rsidRPr="00873CB5">
        <w:rPr>
          <w:rFonts w:eastAsia="SimSun" w:cs="Arial"/>
        </w:rPr>
        <w:t xml:space="preserve"> Microsoft SQL Server Desktop Engine for Windows </w:t>
      </w:r>
      <w:r w:rsidRPr="00873CB5">
        <w:rPr>
          <w:rFonts w:eastAsia="SimSun" w:cs="Arial"/>
        </w:rPr>
        <w:t>的数据存储技术。</w:t>
      </w:r>
      <w:r w:rsidR="00051979">
        <w:rPr>
          <w:rFonts w:eastAsia="SimSun" w:cs="Arial"/>
        </w:rPr>
        <w:br/>
      </w:r>
      <w:r w:rsidRPr="00873CB5">
        <w:rPr>
          <w:rFonts w:eastAsia="SimSun" w:cs="Arial"/>
        </w:rPr>
        <w:t>服务器软件的组件使用这些数据存储数据。本协议规定，您不得以其他方法使用或访问此技术。</w:t>
      </w:r>
    </w:p>
    <w:p w:rsidR="003744F8" w:rsidRPr="00873CB5" w:rsidRDefault="0099372B" w:rsidP="003744F8">
      <w:pPr>
        <w:pStyle w:val="PURBreadcrumb"/>
        <w:rPr>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lang w:eastAsia="zh-CN"/>
        </w:rPr>
      </w:pPr>
      <w:bookmarkStart w:id="591" w:name="_Toc299519171"/>
      <w:bookmarkStart w:id="592" w:name="_Toc299531603"/>
      <w:bookmarkStart w:id="593" w:name="_Toc299531927"/>
      <w:bookmarkStart w:id="594" w:name="_Toc299957210"/>
      <w:bookmarkStart w:id="595" w:name="_Toc317072201"/>
      <w:bookmarkStart w:id="596" w:name="_Toc317160771"/>
      <w:r w:rsidRPr="00873CB5">
        <w:rPr>
          <w:rFonts w:eastAsia="SimSun" w:cs="Arial"/>
          <w:lang w:eastAsia="zh-CN"/>
        </w:rPr>
        <w:t>Windows Server 2008 R2 OEM</w:t>
      </w:r>
      <w:bookmarkEnd w:id="591"/>
      <w:bookmarkEnd w:id="592"/>
      <w:bookmarkEnd w:id="593"/>
      <w:bookmarkEnd w:id="594"/>
      <w:bookmarkEnd w:id="595"/>
      <w:bookmarkEnd w:id="596"/>
      <w:r w:rsidRPr="00873CB5">
        <w:rPr>
          <w:rFonts w:eastAsia="SimSun" w:cs="Arial"/>
          <w:lang w:eastAsia="zh-CN"/>
        </w:rPr>
        <w:t xml:space="preserve"> </w:t>
      </w:r>
      <w:r w:rsidR="00803447" w:rsidRPr="00873CB5">
        <w:rPr>
          <w:rFonts w:eastAsia="SimSun" w:cs="Arial"/>
        </w:rPr>
        <w:fldChar w:fldCharType="begin"/>
      </w:r>
      <w:r w:rsidRPr="00873CB5">
        <w:rPr>
          <w:rFonts w:eastAsia="SimSun" w:cs="Arial"/>
          <w:lang w:eastAsia="zh-CN"/>
        </w:rPr>
        <w:instrText xml:space="preserve">XE "Windows Server 2008 R2 OEM"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B23FC8" w:rsidRPr="00873CB5" w:rsidTr="00AD6FF2">
        <w:tc>
          <w:tcPr>
            <w:tcW w:w="2477" w:type="pct"/>
          </w:tcPr>
          <w:p w:rsidR="00B23FC8" w:rsidRPr="00873CB5" w:rsidRDefault="00B23FC8" w:rsidP="00831C1F">
            <w:pPr>
              <w:pStyle w:val="PURLMSH"/>
              <w:rPr>
                <w:rFonts w:ascii="Arial" w:eastAsia="SimSun" w:hAnsi="Arial" w:cs="Arial"/>
                <w:lang w:eastAsia="zh-CN"/>
              </w:rPr>
            </w:pPr>
            <w:r w:rsidRPr="002960DD">
              <w:rPr>
                <w:rFonts w:eastAsia="SimSun"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vMerge w:val="restart"/>
          </w:tcPr>
          <w:p w:rsidR="00B23FC8" w:rsidRPr="002960DD" w:rsidRDefault="00B23FC8" w:rsidP="00B23FC8">
            <w:pPr>
              <w:pStyle w:val="PURLMSH"/>
              <w:rPr>
                <w:rFonts w:eastAsia="SimSun" w:cs="Arial"/>
                <w:lang w:eastAsia="zh-CN"/>
              </w:rPr>
            </w:pPr>
            <w:r w:rsidRPr="002960DD">
              <w:rPr>
                <w:rFonts w:eastAsia="SimSun" w:cs="Arial"/>
                <w:lang w:eastAsia="zh-CN"/>
              </w:rPr>
              <w:t>请参阅适用声明：</w:t>
            </w:r>
            <w:r w:rsidRPr="002960DD">
              <w:rPr>
                <w:rFonts w:eastAsia="SimSun" w:cs="Arial"/>
                <w:b/>
                <w:lang w:eastAsia="zh-CN"/>
              </w:rPr>
              <w:t>可能不需要的软件、</w:t>
            </w:r>
            <w:r w:rsidRPr="002960DD">
              <w:rPr>
                <w:rFonts w:eastAsia="SimSun" w:cs="Arial"/>
                <w:b/>
                <w:lang w:eastAsia="zh-CN"/>
              </w:rPr>
              <w:t>MPEG-4</w:t>
            </w:r>
            <w:r w:rsidRPr="002960DD">
              <w:rPr>
                <w:rFonts w:eastAsia="SimSun" w:cs="Arial"/>
                <w:b/>
                <w:lang w:eastAsia="zh-CN"/>
              </w:rPr>
              <w:t>、</w:t>
            </w:r>
            <w:r w:rsidRPr="002960DD">
              <w:rPr>
                <w:rFonts w:eastAsia="SimSun" w:cs="Arial"/>
                <w:b/>
                <w:lang w:eastAsia="zh-CN"/>
              </w:rPr>
              <w:t>VC-1</w:t>
            </w:r>
            <w:r w:rsidR="00370FFE" w:rsidRPr="002960DD">
              <w:rPr>
                <w:rFonts w:eastAsia="SimSun" w:cs="Arial"/>
                <w:b/>
                <w:lang w:eastAsia="zh-CN"/>
              </w:rPr>
              <w:br/>
            </w:r>
            <w:r w:rsidRPr="002960DD">
              <w:rPr>
                <w:rFonts w:eastAsia="SimSun" w:cs="Arial"/>
                <w:b/>
                <w:lang w:eastAsia="zh-CN"/>
              </w:rPr>
              <w:t>（请参阅</w:t>
            </w:r>
            <w:hyperlink w:anchor="附录 2" w:history="1">
              <w:hyperlink w:anchor="附录 2" w:history="1">
                <w:hyperlink w:anchor="Appendix2" w:history="1">
                  <w:r w:rsidR="004112AD" w:rsidRPr="002960DD">
                    <w:rPr>
                      <w:rStyle w:val="Hyperlink"/>
                      <w:rFonts w:eastAsia="SimSun" w:cs="Arial"/>
                      <w:szCs w:val="18"/>
                      <w:lang w:eastAsia="zh-CN"/>
                    </w:rPr>
                    <w:t>附录</w:t>
                  </w:r>
                  <w:r w:rsidR="004112AD" w:rsidRPr="002960DD">
                    <w:rPr>
                      <w:rStyle w:val="Hyperlink"/>
                      <w:rFonts w:eastAsia="SimSun" w:cs="Arial"/>
                      <w:szCs w:val="18"/>
                      <w:lang w:eastAsia="zh-CN"/>
                    </w:rPr>
                    <w:t xml:space="preserve"> 2</w:t>
                  </w:r>
                </w:hyperlink>
              </w:hyperlink>
              <w:r w:rsidRPr="002960DD">
                <w:rPr>
                  <w:rStyle w:val="Hyperlink"/>
                  <w:rFonts w:eastAsia="SimSun" w:cs="Arial"/>
                  <w:b/>
                  <w:bCs/>
                  <w:u w:val="none"/>
                  <w:lang w:eastAsia="zh-CN"/>
                </w:rPr>
                <w:t>）</w:t>
              </w:r>
            </w:hyperlink>
          </w:p>
        </w:tc>
      </w:tr>
      <w:tr w:rsidR="00B23FC8" w:rsidRPr="00873CB5" w:rsidTr="00AD6FF2">
        <w:tc>
          <w:tcPr>
            <w:tcW w:w="2477" w:type="pct"/>
          </w:tcPr>
          <w:p w:rsidR="00B23FC8" w:rsidRPr="00873CB5" w:rsidRDefault="00B23FC8"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vMerge/>
          </w:tcPr>
          <w:p w:rsidR="00B23FC8" w:rsidRPr="00873CB5" w:rsidRDefault="00B23FC8" w:rsidP="009A4C7C">
            <w:pPr>
              <w:pStyle w:val="PURLMSH"/>
              <w:rPr>
                <w:rFonts w:ascii="Arial" w:eastAsia="SimSun" w:hAnsi="Arial" w:cs="Arial"/>
                <w:lang w:eastAsia="zh-CN"/>
              </w:rPr>
            </w:pPr>
          </w:p>
        </w:tc>
      </w:tr>
      <w:tr w:rsidR="00B23FC8" w:rsidRPr="00873CB5" w:rsidTr="00AD6FF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B23FC8" w:rsidRPr="00873CB5" w:rsidRDefault="00B23FC8" w:rsidP="009A4C7C">
            <w:pPr>
              <w:pStyle w:val="PURTableHeaderWhite"/>
              <w:spacing w:after="0" w:line="240" w:lineRule="auto"/>
              <w:rPr>
                <w:rFonts w:eastAsia="SimSun" w:cs="Arial"/>
                <w:i w:val="0"/>
                <w:color w:val="404040" w:themeColor="text1" w:themeTint="BF"/>
                <w:lang w:eastAsia="zh-CN"/>
              </w:rPr>
            </w:pPr>
            <w:r w:rsidRPr="00873CB5">
              <w:rPr>
                <w:rFonts w:eastAsia="SimSun" w:cs="Arial"/>
                <w:i w:val="0"/>
                <w:color w:val="404040" w:themeColor="text1" w:themeTint="BF"/>
                <w:lang w:eastAsia="zh-CN"/>
              </w:rPr>
              <w:t>基本订户访问许可</w:t>
            </w:r>
            <w:r w:rsidRPr="00873CB5">
              <w:rPr>
                <w:rFonts w:eastAsia="SimSun" w:cs="Arial"/>
                <w:i w:val="0"/>
                <w:color w:val="404040" w:themeColor="text1" w:themeTint="BF"/>
                <w:lang w:eastAsia="zh-CN"/>
              </w:rPr>
              <w:t xml:space="preserve"> (SAL)</w:t>
            </w:r>
          </w:p>
        </w:tc>
      </w:tr>
      <w:tr w:rsidR="00B23FC8" w:rsidRPr="007C5784" w:rsidTr="00AD6FF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B23FC8" w:rsidRPr="00873CB5" w:rsidRDefault="00B23FC8" w:rsidP="009A4C7C">
            <w:pPr>
              <w:pStyle w:val="PURBody"/>
              <w:rPr>
                <w:rFonts w:eastAsia="SimSun" w:cs="Arial"/>
                <w:i/>
              </w:rPr>
            </w:pPr>
            <w:r w:rsidRPr="00873CB5">
              <w:rPr>
                <w:rFonts w:eastAsia="SimSun" w:cs="Arial"/>
                <w:i/>
              </w:rPr>
              <w:t>您需要</w:t>
            </w:r>
          </w:p>
          <w:p w:rsidR="00B23FC8" w:rsidRPr="005E4B63" w:rsidRDefault="00B23FC8" w:rsidP="00412FD6">
            <w:pPr>
              <w:pStyle w:val="PURBullet-Indented"/>
              <w:rPr>
                <w:rFonts w:eastAsia="SimSun" w:cs="Arial"/>
                <w:lang w:val="pt-BR"/>
              </w:rPr>
            </w:pPr>
            <w:r w:rsidRPr="005E4B63">
              <w:rPr>
                <w:rFonts w:eastAsia="SimSun" w:cs="Arial"/>
                <w:lang w:val="pt-BR"/>
              </w:rPr>
              <w:t>Windows Server 2008 R2 OEM SAL</w:t>
            </w:r>
          </w:p>
        </w:tc>
      </w:tr>
      <w:tr w:rsidR="00B23FC8" w:rsidRPr="00873CB5" w:rsidTr="00AD6FF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B23FC8" w:rsidRPr="00873CB5" w:rsidRDefault="00B23FC8" w:rsidP="00F245C6">
            <w:pPr>
              <w:pStyle w:val="PURTableHeaderWhite"/>
              <w:spacing w:after="0" w:line="240" w:lineRule="auto"/>
              <w:rPr>
                <w:rFonts w:eastAsia="SimSun" w:cs="Arial"/>
                <w:i w:val="0"/>
                <w:color w:val="404040" w:themeColor="text1" w:themeTint="BF"/>
                <w:lang w:eastAsia="zh-CN"/>
              </w:rPr>
            </w:pPr>
            <w:r w:rsidRPr="00873CB5">
              <w:rPr>
                <w:rFonts w:eastAsia="SimSun" w:cs="Arial"/>
                <w:i w:val="0"/>
                <w:color w:val="404040" w:themeColor="text1" w:themeTint="BF"/>
                <w:lang w:eastAsia="zh-CN"/>
              </w:rPr>
              <w:t>附加订户访问许可</w:t>
            </w:r>
            <w:r w:rsidRPr="00873CB5">
              <w:rPr>
                <w:rFonts w:eastAsia="SimSun" w:cs="Arial"/>
                <w:i w:val="0"/>
                <w:color w:val="404040" w:themeColor="text1" w:themeTint="BF"/>
                <w:lang w:eastAsia="zh-CN"/>
              </w:rPr>
              <w:t xml:space="preserve"> (SAL)</w:t>
            </w:r>
          </w:p>
        </w:tc>
      </w:tr>
      <w:tr w:rsidR="00B23FC8" w:rsidRPr="00873CB5" w:rsidTr="00AD6FF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B23FC8" w:rsidRPr="00873CB5" w:rsidRDefault="00B23FC8" w:rsidP="00F245C6">
            <w:pPr>
              <w:pStyle w:val="PURBody"/>
              <w:rPr>
                <w:rFonts w:eastAsia="SimSun" w:cs="Arial"/>
                <w:i/>
              </w:rPr>
            </w:pPr>
            <w:r w:rsidRPr="00873CB5">
              <w:rPr>
                <w:rFonts w:eastAsia="SimSun" w:cs="Arial"/>
                <w:i/>
              </w:rPr>
              <w:t>您需要</w:t>
            </w:r>
          </w:p>
          <w:p w:rsidR="00B23FC8" w:rsidRPr="00873CB5" w:rsidRDefault="00B23FC8" w:rsidP="00412FD6">
            <w:pPr>
              <w:pStyle w:val="PURBullet-Indented"/>
              <w:rPr>
                <w:rFonts w:eastAsia="SimSun" w:cs="Arial"/>
              </w:rPr>
            </w:pPr>
            <w:r w:rsidRPr="00873CB5">
              <w:rPr>
                <w:rFonts w:eastAsia="SimSun" w:cs="Arial"/>
              </w:rPr>
              <w:t xml:space="preserve">Windows Server 2008 </w:t>
            </w:r>
            <w:r w:rsidRPr="00873CB5">
              <w:rPr>
                <w:rFonts w:eastAsia="SimSun" w:cs="Arial"/>
              </w:rPr>
              <w:t>远程桌面服务</w:t>
            </w:r>
            <w:r w:rsidRPr="00873CB5">
              <w:rPr>
                <w:rFonts w:eastAsia="SimSun" w:cs="Arial"/>
              </w:rPr>
              <w:t xml:space="preserve"> SAL</w:t>
            </w:r>
          </w:p>
          <w:p w:rsidR="00B23FC8" w:rsidRPr="00873CB5" w:rsidRDefault="00B23FC8" w:rsidP="00412FD6">
            <w:pPr>
              <w:pStyle w:val="PURBullet-Indented"/>
              <w:rPr>
                <w:rFonts w:eastAsia="SimSun" w:cs="Arial"/>
              </w:rPr>
            </w:pPr>
            <w:r w:rsidRPr="00873CB5">
              <w:rPr>
                <w:rFonts w:eastAsia="SimSun" w:cs="Arial"/>
              </w:rPr>
              <w:t xml:space="preserve">Windows Server 2008 R2 Rights Management </w:t>
            </w:r>
            <w:r w:rsidRPr="00873CB5">
              <w:rPr>
                <w:rFonts w:eastAsia="SimSun" w:cs="Arial"/>
              </w:rPr>
              <w:t>服务</w:t>
            </w:r>
          </w:p>
          <w:p w:rsidR="00B23FC8" w:rsidRPr="00873CB5" w:rsidRDefault="00B23FC8" w:rsidP="00412FD6">
            <w:pPr>
              <w:pStyle w:val="PURBullet-Indented"/>
              <w:rPr>
                <w:rFonts w:eastAsia="SimSun" w:cs="Arial"/>
              </w:rPr>
            </w:pPr>
            <w:r w:rsidRPr="00873CB5">
              <w:rPr>
                <w:rFonts w:eastAsia="SimSun" w:cs="Arial"/>
              </w:rPr>
              <w:t>Microsoft Application Virtualization 4.6 for Remote Desktop Services</w:t>
            </w:r>
          </w:p>
        </w:tc>
      </w:tr>
    </w:tbl>
    <w:p w:rsidR="009A4C7C" w:rsidRPr="00873CB5" w:rsidRDefault="009A4C7C" w:rsidP="0085206E">
      <w:pPr>
        <w:pStyle w:val="PURADDITIONALTERMSHEADERMB"/>
        <w:rPr>
          <w:rFonts w:eastAsia="SimSun" w:cs="Arial"/>
        </w:rPr>
      </w:pPr>
      <w:r w:rsidRPr="00873CB5">
        <w:rPr>
          <w:rFonts w:eastAsia="SimSun" w:cs="Arial"/>
        </w:rPr>
        <w:t>附加条款：</w:t>
      </w:r>
    </w:p>
    <w:p w:rsidR="009A4C7C" w:rsidRPr="00873CB5" w:rsidRDefault="009A4C7C" w:rsidP="009A4C7C">
      <w:pPr>
        <w:pStyle w:val="PURBody-Indented"/>
        <w:rPr>
          <w:rFonts w:eastAsia="SimSun" w:cs="Arial"/>
        </w:rPr>
      </w:pPr>
      <w:r w:rsidRPr="00873CB5">
        <w:rPr>
          <w:rFonts w:eastAsia="SimSun" w:cs="Arial"/>
        </w:rPr>
        <w:t xml:space="preserve">Windows Server 2008 R2 OEM SAL </w:t>
      </w:r>
      <w:r w:rsidRPr="00873CB5">
        <w:rPr>
          <w:rFonts w:eastAsia="SimSun" w:cs="Arial"/>
        </w:rPr>
        <w:t>可用于下列任何</w:t>
      </w:r>
      <w:r w:rsidRPr="00873CB5">
        <w:rPr>
          <w:rFonts w:eastAsia="SimSun" w:cs="Arial"/>
        </w:rPr>
        <w:t xml:space="preserve"> Windows Server 2008 R2 OEM Edition</w:t>
      </w:r>
      <w:r w:rsidRPr="00873CB5">
        <w:rPr>
          <w:rFonts w:eastAsia="SimSun" w:cs="Arial"/>
        </w:rPr>
        <w:t>：</w:t>
      </w:r>
    </w:p>
    <w:p w:rsidR="009A4C7C" w:rsidRPr="00873CB5" w:rsidRDefault="009A4C7C" w:rsidP="00412FD6">
      <w:pPr>
        <w:pStyle w:val="PURBullet-Indented"/>
        <w:rPr>
          <w:rFonts w:eastAsia="SimSun" w:cs="Arial"/>
        </w:rPr>
      </w:pPr>
      <w:r w:rsidRPr="00873CB5">
        <w:rPr>
          <w:rFonts w:eastAsia="SimSun" w:cs="Arial"/>
        </w:rPr>
        <w:t>Windows Server 2008 R2 Enterprise</w:t>
      </w:r>
    </w:p>
    <w:p w:rsidR="009A4C7C" w:rsidRPr="00873CB5" w:rsidRDefault="009A4C7C" w:rsidP="00412FD6">
      <w:pPr>
        <w:pStyle w:val="PURBullet-Indented"/>
        <w:rPr>
          <w:rFonts w:eastAsia="SimSun" w:cs="Arial"/>
        </w:rPr>
      </w:pPr>
      <w:r w:rsidRPr="00873CB5">
        <w:rPr>
          <w:rFonts w:eastAsia="SimSun" w:cs="Arial"/>
        </w:rPr>
        <w:t>Windows Server 2008 R2 Standard</w:t>
      </w:r>
    </w:p>
    <w:p w:rsidR="009A4C7C" w:rsidRPr="00873CB5" w:rsidRDefault="009A4C7C" w:rsidP="009A4C7C">
      <w:pPr>
        <w:pStyle w:val="PURBody-Indented"/>
        <w:rPr>
          <w:rFonts w:eastAsia="SimSun" w:cs="Arial"/>
          <w:lang w:eastAsia="zh-CN"/>
        </w:rPr>
      </w:pPr>
      <w:r w:rsidRPr="00873CB5">
        <w:rPr>
          <w:rFonts w:eastAsia="SimSun" w:cs="Arial"/>
          <w:lang w:eastAsia="zh-CN"/>
        </w:rPr>
        <w:t>当使用</w:t>
      </w:r>
      <w:r w:rsidRPr="00873CB5">
        <w:rPr>
          <w:rFonts w:eastAsia="SimSun" w:cs="Arial"/>
          <w:lang w:eastAsia="zh-CN"/>
        </w:rPr>
        <w:t xml:space="preserve"> SAL </w:t>
      </w:r>
      <w:r w:rsidRPr="00873CB5">
        <w:rPr>
          <w:rFonts w:eastAsia="SimSun" w:cs="Arial"/>
          <w:lang w:eastAsia="zh-CN"/>
        </w:rPr>
        <w:t>许可服务器软件时，下列用户不能使用或访问该服务器软件：仅通过</w:t>
      </w:r>
      <w:r w:rsidRPr="00873CB5">
        <w:rPr>
          <w:rFonts w:eastAsia="SimSun" w:cs="Arial"/>
          <w:lang w:eastAsia="zh-CN"/>
        </w:rPr>
        <w:t xml:space="preserve"> Internet </w:t>
      </w:r>
      <w:r w:rsidRPr="00873CB5">
        <w:rPr>
          <w:rFonts w:eastAsia="SimSun" w:cs="Arial"/>
          <w:lang w:eastAsia="zh-CN"/>
        </w:rPr>
        <w:t>访问服务器软件，但未通过身份验证，</w:t>
      </w:r>
      <w:r w:rsidR="00A91978">
        <w:rPr>
          <w:rFonts w:eastAsia="SimSun" w:cs="Arial"/>
          <w:lang w:eastAsia="zh-CN"/>
        </w:rPr>
        <w:br/>
      </w:r>
      <w:r w:rsidRPr="00873CB5">
        <w:rPr>
          <w:rFonts w:eastAsia="SimSun" w:cs="Arial"/>
          <w:lang w:eastAsia="zh-CN"/>
        </w:rPr>
        <w:t>也不通过服务器软件或多路技术或组合连接软件或硬件以其他方式单独进行识别。</w:t>
      </w:r>
    </w:p>
    <w:p w:rsidR="009A4C7C" w:rsidRPr="00873CB5" w:rsidRDefault="009A4C7C" w:rsidP="009A4C7C">
      <w:pPr>
        <w:pStyle w:val="PURBody-Indented"/>
        <w:rPr>
          <w:rFonts w:eastAsia="SimSun" w:cs="Arial"/>
          <w:lang w:eastAsia="zh-CN"/>
        </w:rPr>
      </w:pPr>
      <w:r w:rsidRPr="00873CB5">
        <w:rPr>
          <w:rFonts w:eastAsia="SimSun" w:cs="Arial"/>
          <w:lang w:eastAsia="zh-CN"/>
        </w:rPr>
        <w:t>您只能使用预安装在您所购买的服务器上的服务器软件。服务器软件必须是上述标题中列出的</w:t>
      </w:r>
      <w:r w:rsidRPr="00873CB5">
        <w:rPr>
          <w:rFonts w:eastAsia="SimSun" w:cs="Arial"/>
          <w:lang w:eastAsia="zh-CN"/>
        </w:rPr>
        <w:t xml:space="preserve"> Windows Server 2008 R2 OEM </w:t>
      </w:r>
      <w:r w:rsidR="007E4FAB">
        <w:rPr>
          <w:rFonts w:eastAsia="SimSun" w:cs="Arial"/>
          <w:lang w:eastAsia="zh-CN"/>
        </w:rPr>
        <w:br/>
      </w:r>
      <w:r w:rsidRPr="00873CB5">
        <w:rPr>
          <w:rFonts w:eastAsia="SimSun" w:cs="Arial"/>
          <w:lang w:eastAsia="zh-CN"/>
        </w:rPr>
        <w:t>软件产品之一。服务器软件的安装和使用权利均受预安装的服务器软件附带的软件许可条款的约束，但前提是：在提供软件服务时对托管的服务器软件的访问权以及与软件服务相关的客户端软件的使用，均受这些产品使用权利的约束。</w:t>
      </w:r>
    </w:p>
    <w:p w:rsidR="00481B83" w:rsidRPr="00873CB5" w:rsidRDefault="00481B83" w:rsidP="00481B83">
      <w:pPr>
        <w:pStyle w:val="PURBlueStrong-Indented"/>
        <w:rPr>
          <w:rFonts w:eastAsia="SimSun" w:cs="Arial"/>
          <w:lang w:eastAsia="zh-CN"/>
        </w:rPr>
      </w:pPr>
      <w:r w:rsidRPr="00873CB5">
        <w:rPr>
          <w:rFonts w:eastAsia="SimSun" w:cs="Arial"/>
          <w:lang w:eastAsia="zh-CN"/>
        </w:rPr>
        <w:t>测试、维护和管理访问</w:t>
      </w:r>
    </w:p>
    <w:p w:rsidR="00481B83" w:rsidRPr="00873CB5" w:rsidRDefault="00481B83" w:rsidP="00481B83">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0E69F5" w:rsidRPr="00873CB5" w:rsidRDefault="000E69F5" w:rsidP="000E69F5">
      <w:pPr>
        <w:pStyle w:val="PURBlueStrong"/>
        <w:rPr>
          <w:rFonts w:eastAsia="SimSun" w:cs="Arial"/>
          <w:b/>
          <w:bCs/>
          <w:lang w:eastAsia="zh-CN"/>
        </w:rPr>
      </w:pPr>
      <w:r w:rsidRPr="00873CB5">
        <w:rPr>
          <w:rFonts w:eastAsia="SimSun" w:cs="Arial"/>
          <w:lang w:eastAsia="zh-CN"/>
        </w:rPr>
        <w:lastRenderedPageBreak/>
        <w:t>数据存储技术</w:t>
      </w:r>
    </w:p>
    <w:p w:rsidR="000E69F5" w:rsidRPr="00873CB5" w:rsidRDefault="000E69F5" w:rsidP="000E69F5">
      <w:pPr>
        <w:pStyle w:val="PURBody-Indented"/>
        <w:rPr>
          <w:rFonts w:eastAsia="SimSun" w:cs="Arial"/>
        </w:rPr>
      </w:pPr>
      <w:r w:rsidRPr="00873CB5">
        <w:rPr>
          <w:rFonts w:eastAsia="SimSun" w:cs="Arial"/>
        </w:rPr>
        <w:t>服务器软件可能包含称为</w:t>
      </w:r>
      <w:r w:rsidRPr="00873CB5">
        <w:rPr>
          <w:rFonts w:eastAsia="SimSun" w:cs="Arial"/>
        </w:rPr>
        <w:t xml:space="preserve"> Windows Internal Database </w:t>
      </w:r>
      <w:r w:rsidRPr="00873CB5">
        <w:rPr>
          <w:rFonts w:eastAsia="SimSun" w:cs="Arial"/>
        </w:rPr>
        <w:t>或</w:t>
      </w:r>
      <w:r w:rsidRPr="00873CB5">
        <w:rPr>
          <w:rFonts w:eastAsia="SimSun" w:cs="Arial"/>
        </w:rPr>
        <w:t xml:space="preserve"> Microsoft SQL Server Desktop Engine for Windows </w:t>
      </w:r>
      <w:r w:rsidRPr="00873CB5">
        <w:rPr>
          <w:rFonts w:eastAsia="SimSun" w:cs="Arial"/>
        </w:rPr>
        <w:t>的数据存储技术。</w:t>
      </w:r>
      <w:r w:rsidR="007E4FAB">
        <w:rPr>
          <w:rFonts w:eastAsia="SimSun" w:cs="Arial"/>
        </w:rPr>
        <w:br/>
      </w:r>
      <w:r w:rsidRPr="00873CB5">
        <w:rPr>
          <w:rFonts w:eastAsia="SimSun" w:cs="Arial"/>
        </w:rPr>
        <w:t>服务器软件的组件使用这些数据存储数据。本协议规定，您不得以其他方法使用或访问此技术。</w:t>
      </w:r>
    </w:p>
    <w:p w:rsidR="00475990" w:rsidRPr="00873CB5" w:rsidRDefault="00475990" w:rsidP="00475990">
      <w:pPr>
        <w:pStyle w:val="PURBlueStrong"/>
        <w:rPr>
          <w:rFonts w:eastAsia="SimSun" w:cs="Arial"/>
        </w:rPr>
      </w:pPr>
      <w:r w:rsidRPr="00873CB5">
        <w:rPr>
          <w:rFonts w:eastAsia="SimSun" w:cs="Arial"/>
        </w:rPr>
        <w:t xml:space="preserve">Windows Server 2008 </w:t>
      </w:r>
      <w:r w:rsidRPr="00873CB5">
        <w:rPr>
          <w:rFonts w:eastAsia="SimSun" w:cs="Arial"/>
        </w:rPr>
        <w:t>远程桌面服务</w:t>
      </w:r>
    </w:p>
    <w:p w:rsidR="00475990" w:rsidRPr="00873CB5" w:rsidRDefault="00475990" w:rsidP="00475990">
      <w:pPr>
        <w:pStyle w:val="PURBody-Indented"/>
        <w:rPr>
          <w:rFonts w:eastAsia="SimSun" w:cs="Arial"/>
        </w:rPr>
      </w:pPr>
      <w:r w:rsidRPr="00873CB5">
        <w:rPr>
          <w:rFonts w:eastAsia="SimSun" w:cs="Arial"/>
        </w:rPr>
        <w:t>对于有权直接或间接访问服务器软件来承载图形用户界面（使用</w:t>
      </w:r>
      <w:r w:rsidRPr="00873CB5">
        <w:rPr>
          <w:rFonts w:eastAsia="SimSun" w:cs="Arial"/>
        </w:rPr>
        <w:t xml:space="preserve"> Windows Server 2008 </w:t>
      </w:r>
      <w:r w:rsidRPr="00873CB5">
        <w:rPr>
          <w:rFonts w:eastAsia="SimSun" w:cs="Arial"/>
        </w:rPr>
        <w:t>远程桌面服务功能或其他技术）</w:t>
      </w:r>
      <w:r w:rsidR="007E4FAB">
        <w:rPr>
          <w:rFonts w:eastAsia="SimSun" w:cs="Arial"/>
        </w:rPr>
        <w:br/>
      </w:r>
      <w:r w:rsidRPr="00873CB5">
        <w:rPr>
          <w:rFonts w:eastAsia="SimSun" w:cs="Arial"/>
        </w:rPr>
        <w:t>的每一位用户，您必须为其获取一个</w:t>
      </w:r>
      <w:r w:rsidRPr="00873CB5">
        <w:rPr>
          <w:rFonts w:eastAsia="SimSun" w:cs="Arial"/>
        </w:rPr>
        <w:t xml:space="preserve"> Windows Server 2008 </w:t>
      </w:r>
      <w:r w:rsidRPr="00873CB5">
        <w:rPr>
          <w:rFonts w:eastAsia="SimSun" w:cs="Arial"/>
        </w:rPr>
        <w:t>远程桌面服务</w:t>
      </w:r>
      <w:r w:rsidRPr="00873CB5">
        <w:rPr>
          <w:rFonts w:eastAsia="SimSun" w:cs="Arial"/>
        </w:rPr>
        <w:t xml:space="preserve"> SAL</w:t>
      </w:r>
      <w:r w:rsidRPr="00873CB5">
        <w:rPr>
          <w:rFonts w:eastAsia="SimSun" w:cs="Arial"/>
        </w:rPr>
        <w:t>。</w:t>
      </w:r>
    </w:p>
    <w:p w:rsidR="00475990" w:rsidRPr="00873CB5" w:rsidRDefault="00475990" w:rsidP="00475990">
      <w:pPr>
        <w:pStyle w:val="PURBlueStrong"/>
        <w:rPr>
          <w:rFonts w:eastAsia="SimSun" w:cs="Arial"/>
        </w:rPr>
      </w:pPr>
      <w:r w:rsidRPr="00873CB5">
        <w:rPr>
          <w:rFonts w:eastAsia="SimSun" w:cs="Arial"/>
        </w:rPr>
        <w:t xml:space="preserve">Windows Server 2008 R2 Rights Management </w:t>
      </w:r>
      <w:r w:rsidRPr="00873CB5">
        <w:rPr>
          <w:rFonts w:eastAsia="SimSun" w:cs="Arial"/>
        </w:rPr>
        <w:t>服务</w:t>
      </w:r>
    </w:p>
    <w:p w:rsidR="00475990" w:rsidRPr="00873CB5" w:rsidRDefault="00475990" w:rsidP="00475990">
      <w:pPr>
        <w:pStyle w:val="PURBody-Indented"/>
        <w:rPr>
          <w:rFonts w:eastAsia="SimSun" w:cs="Arial"/>
        </w:rPr>
      </w:pPr>
      <w:r w:rsidRPr="00873CB5">
        <w:rPr>
          <w:rFonts w:eastAsia="SimSun" w:cs="Arial"/>
        </w:rPr>
        <w:t>对于有权直接或间接访问</w:t>
      </w:r>
      <w:r w:rsidRPr="00873CB5">
        <w:rPr>
          <w:rFonts w:eastAsia="SimSun" w:cs="Arial"/>
        </w:rPr>
        <w:t xml:space="preserve"> Windows Server 2008 R2 Rights Management Services </w:t>
      </w:r>
      <w:r w:rsidRPr="00873CB5">
        <w:rPr>
          <w:rFonts w:eastAsia="SimSun" w:cs="Arial"/>
        </w:rPr>
        <w:t>功能的每一位用户，您必须为其获取一个</w:t>
      </w:r>
      <w:r w:rsidRPr="00873CB5">
        <w:rPr>
          <w:rFonts w:eastAsia="SimSun" w:cs="Arial"/>
        </w:rPr>
        <w:t xml:space="preserve"> Windows Server 2008 R2 Rights Management Services SAL</w:t>
      </w:r>
      <w:r w:rsidRPr="00873CB5">
        <w:rPr>
          <w:rFonts w:eastAsia="SimSun" w:cs="Arial"/>
        </w:rPr>
        <w:t>。</w:t>
      </w:r>
    </w:p>
    <w:p w:rsidR="00475990" w:rsidRPr="00873CB5" w:rsidRDefault="00475990" w:rsidP="00475990">
      <w:pPr>
        <w:pStyle w:val="PURBlueStrong"/>
        <w:rPr>
          <w:rFonts w:eastAsia="SimSun" w:cs="Arial"/>
        </w:rPr>
      </w:pPr>
      <w:r w:rsidRPr="00873CB5">
        <w:rPr>
          <w:rFonts w:eastAsia="SimSun" w:cs="Arial"/>
        </w:rPr>
        <w:t>Microsoft Application Virtualization 4.6 for Remote Desktop Services</w:t>
      </w:r>
    </w:p>
    <w:p w:rsidR="00475990" w:rsidRPr="00873CB5" w:rsidRDefault="00475990" w:rsidP="00475990">
      <w:pPr>
        <w:pStyle w:val="PURBody-Indented"/>
        <w:rPr>
          <w:rFonts w:eastAsia="SimSun" w:cs="Arial"/>
          <w:lang w:eastAsia="ja-JP"/>
        </w:rPr>
      </w:pPr>
      <w:r w:rsidRPr="00873CB5">
        <w:rPr>
          <w:rFonts w:eastAsia="SimSun" w:cs="Arial"/>
        </w:rPr>
        <w:t>对于有权直接或间接访问</w:t>
      </w:r>
      <w:r w:rsidRPr="00873CB5">
        <w:rPr>
          <w:rFonts w:eastAsia="SimSun" w:cs="Arial"/>
        </w:rPr>
        <w:t xml:space="preserve"> Microsoft Application Virtualization 4.6 for Remote Desktop Services </w:t>
      </w:r>
      <w:r w:rsidRPr="00873CB5">
        <w:rPr>
          <w:rFonts w:eastAsia="SimSun" w:cs="Arial"/>
        </w:rPr>
        <w:t>功能的每一位用户，您必须为其取得一个</w:t>
      </w:r>
      <w:r w:rsidRPr="00873CB5">
        <w:rPr>
          <w:rFonts w:eastAsia="SimSun" w:cs="Arial"/>
        </w:rPr>
        <w:t xml:space="preserve"> Microsoft Windows Server 2008 </w:t>
      </w:r>
      <w:r w:rsidRPr="00873CB5">
        <w:rPr>
          <w:rFonts w:eastAsia="SimSun" w:cs="Arial"/>
        </w:rPr>
        <w:t>远程桌面服务</w:t>
      </w:r>
      <w:r w:rsidRPr="00873CB5">
        <w:rPr>
          <w:rFonts w:eastAsia="SimSun" w:cs="Arial"/>
        </w:rPr>
        <w:t xml:space="preserve"> SAL</w:t>
      </w:r>
      <w:r w:rsidRPr="00873CB5">
        <w:rPr>
          <w:rFonts w:eastAsia="SimSun" w:cs="Arial"/>
        </w:rPr>
        <w:t>。</w:t>
      </w:r>
    </w:p>
    <w:p w:rsidR="003744F8" w:rsidRPr="00873CB5" w:rsidRDefault="0099372B" w:rsidP="003744F8">
      <w:pPr>
        <w:pStyle w:val="PURBreadcrumb"/>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9A4C7C" w:rsidRPr="00873CB5" w:rsidRDefault="009A4C7C" w:rsidP="009A4C7C">
      <w:pPr>
        <w:pStyle w:val="PURProductName"/>
        <w:rPr>
          <w:rFonts w:eastAsia="SimSun" w:cs="Arial"/>
        </w:rPr>
      </w:pPr>
      <w:bookmarkStart w:id="597" w:name="_Toc299519172"/>
      <w:bookmarkStart w:id="598" w:name="_Toc299531604"/>
      <w:bookmarkStart w:id="599" w:name="_Toc299531928"/>
      <w:bookmarkStart w:id="600" w:name="_Toc299957211"/>
      <w:bookmarkStart w:id="601" w:name="_Toc317072202"/>
      <w:bookmarkStart w:id="602" w:name="_Toc317160772"/>
      <w:r w:rsidRPr="00873CB5">
        <w:rPr>
          <w:rFonts w:eastAsia="SimSun" w:cs="Arial"/>
        </w:rPr>
        <w:t>Windows Server 2008 R2 Standard</w:t>
      </w:r>
      <w:bookmarkEnd w:id="597"/>
      <w:bookmarkEnd w:id="598"/>
      <w:bookmarkEnd w:id="599"/>
      <w:bookmarkEnd w:id="600"/>
      <w:bookmarkEnd w:id="601"/>
      <w:bookmarkEnd w:id="602"/>
      <w:r w:rsidR="00803447" w:rsidRPr="00873CB5">
        <w:rPr>
          <w:rFonts w:eastAsia="SimSun" w:cs="Arial"/>
        </w:rPr>
        <w:fldChar w:fldCharType="begin"/>
      </w:r>
      <w:r w:rsidRPr="00873CB5">
        <w:rPr>
          <w:rFonts w:eastAsia="SimSun" w:cs="Arial"/>
        </w:rPr>
        <w:instrText xml:space="preserve">XE "Windows Server 2008 R2 Standard" </w:instrText>
      </w:r>
      <w:r w:rsidR="00803447" w:rsidRPr="00873CB5">
        <w:rPr>
          <w:rFonts w:eastAsia="SimSun" w:cs="Arial"/>
        </w:rPr>
        <w:fldChar w:fldCharType="end"/>
      </w:r>
    </w:p>
    <w:p w:rsidR="009A4C7C" w:rsidRPr="00873CB5" w:rsidRDefault="009A4C7C" w:rsidP="009A4C7C">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1A228C" w:rsidRPr="00873CB5" w:rsidTr="001A228C">
        <w:tc>
          <w:tcPr>
            <w:tcW w:w="2477" w:type="pct"/>
            <w:tcBorders>
              <w:top w:val="single" w:sz="4" w:space="0" w:color="auto"/>
              <w:bottom w:val="nil"/>
            </w:tcBorders>
          </w:tcPr>
          <w:p w:rsidR="001A228C" w:rsidRPr="00873CB5" w:rsidRDefault="001A228C" w:rsidP="00831C1F">
            <w:pPr>
              <w:pStyle w:val="PURLMSH"/>
              <w:rPr>
                <w:rFonts w:ascii="Arial" w:eastAsia="SimSun" w:hAnsi="Arial" w:cs="Arial"/>
                <w:lang w:eastAsia="zh-CN"/>
              </w:rPr>
            </w:pPr>
            <w:r w:rsidRPr="002960DD">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vMerge w:val="restart"/>
            <w:tcBorders>
              <w:top w:val="single" w:sz="4" w:space="0" w:color="auto"/>
            </w:tcBorders>
          </w:tcPr>
          <w:p w:rsidR="001A228C" w:rsidRPr="002960DD" w:rsidRDefault="001A228C" w:rsidP="001A228C">
            <w:pPr>
              <w:pStyle w:val="PURLMSH"/>
              <w:rPr>
                <w:rFonts w:eastAsia="SimSun" w:cs="Arial"/>
                <w:lang w:eastAsia="zh-CN"/>
              </w:rPr>
            </w:pPr>
            <w:r w:rsidRPr="002960DD">
              <w:rPr>
                <w:rFonts w:eastAsia="SimSun" w:cs="Arial"/>
                <w:lang w:eastAsia="zh-CN"/>
              </w:rPr>
              <w:t>请参阅适用声明：</w:t>
            </w:r>
            <w:r w:rsidRPr="002960DD">
              <w:rPr>
                <w:rFonts w:eastAsia="SimSun" w:cs="Arial"/>
                <w:b/>
                <w:lang w:eastAsia="zh-CN"/>
              </w:rPr>
              <w:t>可能不需要的软件、</w:t>
            </w:r>
            <w:r w:rsidRPr="002960DD">
              <w:rPr>
                <w:rFonts w:eastAsia="SimSun" w:cs="Arial"/>
                <w:b/>
                <w:lang w:eastAsia="zh-CN"/>
              </w:rPr>
              <w:t>MPEG-4</w:t>
            </w:r>
            <w:r w:rsidRPr="002960DD">
              <w:rPr>
                <w:rFonts w:eastAsia="SimSun" w:cs="Arial"/>
                <w:b/>
                <w:lang w:eastAsia="zh-CN"/>
              </w:rPr>
              <w:t>、</w:t>
            </w:r>
            <w:r w:rsidRPr="002960DD">
              <w:rPr>
                <w:rFonts w:eastAsia="SimSun" w:cs="Arial"/>
                <w:b/>
                <w:lang w:eastAsia="zh-CN"/>
              </w:rPr>
              <w:t>VC-1</w:t>
            </w:r>
            <w:r w:rsidR="00A91978" w:rsidRPr="002960DD">
              <w:rPr>
                <w:rFonts w:eastAsia="SimSun" w:cs="Arial"/>
                <w:b/>
                <w:lang w:eastAsia="zh-CN"/>
              </w:rPr>
              <w:br/>
            </w:r>
            <w:r w:rsidRPr="002960DD">
              <w:rPr>
                <w:rFonts w:eastAsia="SimSun" w:cs="Arial"/>
                <w:b/>
                <w:lang w:eastAsia="zh-CN"/>
              </w:rPr>
              <w:t>（请参阅</w:t>
            </w:r>
            <w:hyperlink w:anchor="附录 2" w:history="1">
              <w:hyperlink w:anchor="附录 2" w:history="1">
                <w:hyperlink w:anchor="Appendix2" w:history="1">
                  <w:r w:rsidR="004112AD" w:rsidRPr="002960DD">
                    <w:rPr>
                      <w:rStyle w:val="Hyperlink"/>
                      <w:rFonts w:eastAsia="SimSun" w:cs="Arial"/>
                      <w:szCs w:val="18"/>
                      <w:lang w:eastAsia="zh-CN"/>
                    </w:rPr>
                    <w:t>附录</w:t>
                  </w:r>
                  <w:r w:rsidR="004112AD" w:rsidRPr="002960DD">
                    <w:rPr>
                      <w:rStyle w:val="Hyperlink"/>
                      <w:rFonts w:eastAsia="SimSun" w:cs="Arial"/>
                      <w:szCs w:val="18"/>
                      <w:lang w:eastAsia="zh-CN"/>
                    </w:rPr>
                    <w:t xml:space="preserve"> 2</w:t>
                  </w:r>
                </w:hyperlink>
              </w:hyperlink>
              <w:r w:rsidRPr="002960DD">
                <w:rPr>
                  <w:rStyle w:val="Hyperlink"/>
                  <w:rFonts w:eastAsia="SimSun" w:cs="Arial"/>
                  <w:b/>
                  <w:bCs/>
                  <w:u w:val="none"/>
                  <w:lang w:eastAsia="zh-CN"/>
                </w:rPr>
                <w:t>）</w:t>
              </w:r>
            </w:hyperlink>
          </w:p>
        </w:tc>
      </w:tr>
      <w:tr w:rsidR="001A228C" w:rsidRPr="00873CB5" w:rsidTr="001A228C">
        <w:tc>
          <w:tcPr>
            <w:tcW w:w="2477" w:type="pct"/>
            <w:tcBorders>
              <w:top w:val="nil"/>
            </w:tcBorders>
          </w:tcPr>
          <w:p w:rsidR="001A228C" w:rsidRPr="00873CB5" w:rsidRDefault="001A228C" w:rsidP="009A4C7C">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vMerge/>
          </w:tcPr>
          <w:p w:rsidR="001A228C" w:rsidRPr="00873CB5" w:rsidRDefault="001A228C" w:rsidP="009A4C7C">
            <w:pPr>
              <w:pStyle w:val="PURLMSH"/>
              <w:rPr>
                <w:rFonts w:ascii="Arial" w:eastAsia="SimSun" w:hAnsi="Arial" w:cs="Arial"/>
                <w:lang w:eastAsia="zh-CN"/>
              </w:rPr>
            </w:pPr>
          </w:p>
        </w:tc>
      </w:tr>
      <w:tr w:rsidR="009A4C7C" w:rsidRPr="00873CB5" w:rsidTr="001E309D">
        <w:tblPrEx>
          <w:tblBorders>
            <w:top w:val="none" w:sz="0" w:space="0" w:color="auto"/>
            <w:bottom w:val="none" w:sz="0" w:space="0" w:color="auto"/>
          </w:tblBorders>
        </w:tblPrEx>
        <w:tc>
          <w:tcPr>
            <w:tcW w:w="5000" w:type="pct"/>
            <w:gridSpan w:val="2"/>
            <w:shd w:val="clear" w:color="auto" w:fill="B9D3EB" w:themeFill="accent1"/>
          </w:tcPr>
          <w:p w:rsidR="009A4C7C" w:rsidRPr="00873CB5" w:rsidRDefault="00160EFF" w:rsidP="009A4C7C">
            <w:pPr>
              <w:pStyle w:val="PURTableHeaderWhite"/>
              <w:spacing w:after="0" w:line="240" w:lineRule="auto"/>
              <w:rPr>
                <w:rFonts w:eastAsia="SimSun" w:cs="Arial"/>
                <w:i w:val="0"/>
                <w:color w:val="404040" w:themeColor="text1" w:themeTint="BF"/>
                <w:lang w:eastAsia="zh-CN"/>
              </w:rPr>
            </w:pPr>
            <w:r w:rsidRPr="00873CB5">
              <w:rPr>
                <w:rFonts w:eastAsia="SimSun" w:cs="Arial"/>
                <w:i w:val="0"/>
                <w:color w:val="404040" w:themeColor="text1" w:themeTint="BF"/>
                <w:lang w:eastAsia="zh-CN"/>
              </w:rPr>
              <w:t>基本订户访问许可</w:t>
            </w:r>
            <w:r w:rsidRPr="00873CB5">
              <w:rPr>
                <w:rFonts w:eastAsia="SimSun" w:cs="Arial"/>
                <w:i w:val="0"/>
                <w:color w:val="404040" w:themeColor="text1" w:themeTint="BF"/>
                <w:lang w:eastAsia="zh-CN"/>
              </w:rPr>
              <w:t xml:space="preserve"> (SAL)</w:t>
            </w:r>
          </w:p>
        </w:tc>
      </w:tr>
      <w:tr w:rsidR="009A4C7C" w:rsidRPr="00873CB5" w:rsidTr="00AD6FF2">
        <w:tblPrEx>
          <w:tblBorders>
            <w:top w:val="none" w:sz="0" w:space="0" w:color="auto"/>
            <w:bottom w:val="none" w:sz="0" w:space="0" w:color="auto"/>
          </w:tblBorders>
        </w:tblPrEx>
        <w:tc>
          <w:tcPr>
            <w:tcW w:w="5000" w:type="pct"/>
            <w:gridSpan w:val="2"/>
          </w:tcPr>
          <w:p w:rsidR="009A4C7C" w:rsidRPr="00873CB5" w:rsidRDefault="00BB41EF" w:rsidP="009A4C7C">
            <w:pPr>
              <w:pStyle w:val="PURBody"/>
              <w:rPr>
                <w:rFonts w:eastAsia="SimSun" w:cs="Arial"/>
                <w:i/>
              </w:rPr>
            </w:pPr>
            <w:r w:rsidRPr="00873CB5">
              <w:rPr>
                <w:rFonts w:eastAsia="SimSun" w:cs="Arial"/>
                <w:b/>
              </w:rPr>
              <w:t>您需要：</w:t>
            </w:r>
          </w:p>
          <w:p w:rsidR="009A4C7C" w:rsidRPr="00873CB5" w:rsidRDefault="009A4C7C" w:rsidP="00412FD6">
            <w:pPr>
              <w:pStyle w:val="PURBullet-Indented"/>
              <w:rPr>
                <w:rFonts w:eastAsia="SimSun" w:cs="Arial"/>
              </w:rPr>
            </w:pPr>
            <w:r w:rsidRPr="00873CB5">
              <w:rPr>
                <w:rFonts w:eastAsia="SimSun" w:cs="Arial"/>
              </w:rPr>
              <w:t>Windows Server 2008 R2 Enterprise SAL</w:t>
            </w:r>
            <w:r w:rsidRPr="00873CB5">
              <w:rPr>
                <w:rFonts w:eastAsia="SimSun" w:cs="Arial"/>
              </w:rPr>
              <w:t>，</w:t>
            </w:r>
            <w:r w:rsidRPr="00873CB5">
              <w:rPr>
                <w:rFonts w:eastAsia="SimSun" w:cs="Arial"/>
                <w:b/>
              </w:rPr>
              <w:t>或者</w:t>
            </w:r>
          </w:p>
          <w:p w:rsidR="009A4C7C" w:rsidRPr="00873CB5" w:rsidRDefault="009A4C7C" w:rsidP="00412FD6">
            <w:pPr>
              <w:pStyle w:val="PURBullet-Indented"/>
              <w:rPr>
                <w:rFonts w:eastAsia="SimSun" w:cs="Arial"/>
              </w:rPr>
            </w:pPr>
            <w:r w:rsidRPr="00873CB5">
              <w:rPr>
                <w:rFonts w:eastAsia="SimSun" w:cs="Arial"/>
              </w:rPr>
              <w:t>Windows Server 2008 R2 Standard SAL</w:t>
            </w:r>
            <w:r w:rsidRPr="00873CB5">
              <w:rPr>
                <w:rFonts w:eastAsia="SimSun" w:cs="Arial"/>
              </w:rPr>
              <w:t>，</w:t>
            </w:r>
            <w:r w:rsidRPr="00873CB5">
              <w:rPr>
                <w:rFonts w:eastAsia="SimSun" w:cs="Arial"/>
                <w:b/>
              </w:rPr>
              <w:t>或者</w:t>
            </w:r>
          </w:p>
          <w:p w:rsidR="009A4C7C" w:rsidRPr="00873CB5" w:rsidRDefault="009A4C7C" w:rsidP="00412FD6">
            <w:pPr>
              <w:pStyle w:val="PURBullet-Indented"/>
              <w:rPr>
                <w:rFonts w:eastAsia="SimSun" w:cs="Arial"/>
              </w:rPr>
            </w:pPr>
            <w:r w:rsidRPr="00873CB5">
              <w:rPr>
                <w:rFonts w:eastAsia="SimSun" w:cs="Arial"/>
              </w:rPr>
              <w:t>Windows Small Business Server 2011 Standard SAL*</w:t>
            </w:r>
          </w:p>
          <w:p w:rsidR="009A4C7C" w:rsidRPr="00873CB5" w:rsidRDefault="009A4C7C" w:rsidP="009A4C7C">
            <w:pPr>
              <w:pStyle w:val="PURFootnote"/>
              <w:rPr>
                <w:rFonts w:eastAsia="SimSun" w:cs="Arial"/>
                <w:lang w:eastAsia="zh-CN"/>
              </w:rPr>
            </w:pPr>
            <w:r w:rsidRPr="00873CB5">
              <w:rPr>
                <w:rFonts w:eastAsia="SimSun" w:cs="Arial"/>
                <w:lang w:eastAsia="zh-CN"/>
              </w:rPr>
              <w:t xml:space="preserve">* </w:t>
            </w:r>
            <w:r w:rsidRPr="00873CB5">
              <w:rPr>
                <w:rFonts w:eastAsia="SimSun" w:cs="Arial"/>
                <w:lang w:eastAsia="zh-CN"/>
              </w:rPr>
              <w:t>用于访问位于同一</w:t>
            </w:r>
            <w:r w:rsidRPr="00873CB5">
              <w:rPr>
                <w:rFonts w:eastAsia="SimSun" w:cs="Arial"/>
                <w:lang w:eastAsia="zh-CN"/>
              </w:rPr>
              <w:t xml:space="preserve"> SBS </w:t>
            </w:r>
            <w:r w:rsidRPr="00873CB5">
              <w:rPr>
                <w:rFonts w:eastAsia="SimSun" w:cs="Arial"/>
                <w:lang w:eastAsia="zh-CN"/>
              </w:rPr>
              <w:t>域中的服务器软件实例的任何用户或设备</w:t>
            </w:r>
          </w:p>
          <w:p w:rsidR="001E309D" w:rsidRPr="00873CB5" w:rsidRDefault="001E309D" w:rsidP="001E309D">
            <w:pPr>
              <w:pStyle w:val="PURBody"/>
              <w:rPr>
                <w:rFonts w:eastAsia="SimSun" w:cs="Arial"/>
                <w:lang w:eastAsia="zh-CN"/>
              </w:rPr>
            </w:pPr>
          </w:p>
        </w:tc>
      </w:tr>
      <w:tr w:rsidR="001E309D" w:rsidRPr="00873CB5" w:rsidTr="001E309D">
        <w:tblPrEx>
          <w:tblBorders>
            <w:top w:val="none" w:sz="0" w:space="0" w:color="auto"/>
            <w:bottom w:val="none" w:sz="0" w:space="0" w:color="auto"/>
          </w:tblBorders>
        </w:tblPrEx>
        <w:tc>
          <w:tcPr>
            <w:tcW w:w="5000" w:type="pct"/>
            <w:gridSpan w:val="2"/>
            <w:shd w:val="clear" w:color="auto" w:fill="B9D3EB" w:themeFill="accent1"/>
            <w:vAlign w:val="center"/>
          </w:tcPr>
          <w:p w:rsidR="001E309D" w:rsidRPr="00873CB5" w:rsidRDefault="001E309D" w:rsidP="001E309D">
            <w:pPr>
              <w:pStyle w:val="PURTableHeaderWhite"/>
              <w:spacing w:after="0" w:line="240" w:lineRule="auto"/>
              <w:rPr>
                <w:rFonts w:eastAsia="SimSun" w:cs="Arial"/>
                <w:b w:val="0"/>
                <w:lang w:eastAsia="zh-CN"/>
              </w:rPr>
            </w:pPr>
            <w:r w:rsidRPr="00873CB5">
              <w:rPr>
                <w:rFonts w:eastAsia="SimSun" w:cs="Arial"/>
                <w:i w:val="0"/>
                <w:color w:val="404040" w:themeColor="text1" w:themeTint="BF"/>
                <w:lang w:eastAsia="zh-CN"/>
              </w:rPr>
              <w:t>附加订户访问许可</w:t>
            </w:r>
            <w:r w:rsidRPr="00873CB5">
              <w:rPr>
                <w:rFonts w:eastAsia="SimSun" w:cs="Arial"/>
                <w:i w:val="0"/>
                <w:color w:val="404040" w:themeColor="text1" w:themeTint="BF"/>
                <w:lang w:eastAsia="zh-CN"/>
              </w:rPr>
              <w:t xml:space="preserve"> (SAL)</w:t>
            </w:r>
          </w:p>
        </w:tc>
      </w:tr>
      <w:tr w:rsidR="001E309D" w:rsidRPr="00873CB5" w:rsidTr="00B53CAC">
        <w:tblPrEx>
          <w:tblBorders>
            <w:top w:val="none" w:sz="0" w:space="0" w:color="auto"/>
            <w:bottom w:val="none" w:sz="0" w:space="0" w:color="auto"/>
          </w:tblBorders>
        </w:tblPrEx>
        <w:tc>
          <w:tcPr>
            <w:tcW w:w="5000" w:type="pct"/>
            <w:gridSpan w:val="2"/>
          </w:tcPr>
          <w:p w:rsidR="001E309D" w:rsidRPr="00873CB5" w:rsidRDefault="001E309D" w:rsidP="00B53CAC">
            <w:pPr>
              <w:pStyle w:val="PURBody"/>
              <w:rPr>
                <w:rFonts w:eastAsia="SimSun" w:cs="Arial"/>
                <w:b/>
                <w:i/>
              </w:rPr>
            </w:pPr>
            <w:r w:rsidRPr="00873CB5">
              <w:rPr>
                <w:rFonts w:eastAsia="SimSun" w:cs="Arial"/>
                <w:b/>
                <w:i/>
              </w:rPr>
              <w:t>您需要</w:t>
            </w:r>
          </w:p>
          <w:p w:rsidR="001E309D" w:rsidRPr="00873CB5" w:rsidRDefault="001E309D" w:rsidP="00412FD6">
            <w:pPr>
              <w:pStyle w:val="PURBullet-Indented"/>
              <w:rPr>
                <w:rFonts w:eastAsia="SimSun" w:cs="Arial"/>
              </w:rPr>
            </w:pPr>
            <w:r w:rsidRPr="00873CB5">
              <w:rPr>
                <w:rFonts w:eastAsia="SimSun" w:cs="Arial"/>
              </w:rPr>
              <w:t xml:space="preserve">Windows Server 2008 </w:t>
            </w:r>
            <w:r w:rsidRPr="00873CB5">
              <w:rPr>
                <w:rFonts w:eastAsia="SimSun" w:cs="Arial"/>
              </w:rPr>
              <w:t>远程桌面服务</w:t>
            </w:r>
            <w:r w:rsidRPr="00873CB5">
              <w:rPr>
                <w:rFonts w:eastAsia="SimSun" w:cs="Arial"/>
              </w:rPr>
              <w:t xml:space="preserve"> SAL</w:t>
            </w:r>
          </w:p>
          <w:p w:rsidR="001E309D" w:rsidRPr="00873CB5" w:rsidRDefault="001E309D" w:rsidP="00412FD6">
            <w:pPr>
              <w:pStyle w:val="PURBullet-Indented"/>
              <w:rPr>
                <w:rFonts w:eastAsia="SimSun" w:cs="Arial"/>
              </w:rPr>
            </w:pPr>
            <w:r w:rsidRPr="00873CB5">
              <w:rPr>
                <w:rFonts w:eastAsia="SimSun" w:cs="Arial"/>
              </w:rPr>
              <w:t xml:space="preserve">Windows Server 2008 R2 Rights Management </w:t>
            </w:r>
            <w:r w:rsidRPr="00873CB5">
              <w:rPr>
                <w:rFonts w:eastAsia="SimSun" w:cs="Arial"/>
              </w:rPr>
              <w:t>服务</w:t>
            </w:r>
          </w:p>
          <w:p w:rsidR="001E309D" w:rsidRPr="00873CB5" w:rsidRDefault="001E309D" w:rsidP="00412FD6">
            <w:pPr>
              <w:pStyle w:val="PURBullet-Indented"/>
              <w:rPr>
                <w:rFonts w:eastAsia="SimSun" w:cs="Arial"/>
                <w:i/>
              </w:rPr>
            </w:pPr>
            <w:r w:rsidRPr="00873CB5">
              <w:rPr>
                <w:rFonts w:eastAsia="SimSun" w:cs="Arial"/>
              </w:rPr>
              <w:t>Microsoft Application Virtualization 4.6 for Remote Desktop Services</w:t>
            </w:r>
          </w:p>
        </w:tc>
      </w:tr>
    </w:tbl>
    <w:p w:rsidR="009A4C7C" w:rsidRPr="00873CB5" w:rsidRDefault="009A4C7C" w:rsidP="0085206E">
      <w:pPr>
        <w:pStyle w:val="PURADDITIONALTERMSHEADERMB"/>
        <w:rPr>
          <w:rFonts w:eastAsia="SimSun" w:cs="Arial"/>
          <w:lang w:eastAsia="zh-CN"/>
        </w:rPr>
      </w:pPr>
      <w:r w:rsidRPr="00873CB5">
        <w:rPr>
          <w:rFonts w:eastAsia="SimSun" w:cs="Arial"/>
          <w:lang w:eastAsia="zh-CN"/>
        </w:rPr>
        <w:t>附加条款：</w:t>
      </w:r>
    </w:p>
    <w:p w:rsidR="009A4C7C" w:rsidRPr="00873CB5" w:rsidRDefault="009A4C7C" w:rsidP="009A4C7C">
      <w:pPr>
        <w:pStyle w:val="PURBlueStrong"/>
        <w:rPr>
          <w:rFonts w:eastAsia="SimSun" w:cs="Arial"/>
          <w:lang w:eastAsia="zh-CN"/>
        </w:rPr>
      </w:pPr>
      <w:r w:rsidRPr="00873CB5">
        <w:rPr>
          <w:rFonts w:eastAsia="SimSun" w:cs="Arial"/>
          <w:lang w:eastAsia="zh-CN"/>
        </w:rPr>
        <w:t>测试、维护和管理访问</w:t>
      </w:r>
    </w:p>
    <w:p w:rsidR="009A4C7C" w:rsidRPr="00873CB5" w:rsidRDefault="009A4C7C" w:rsidP="009A4C7C">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9A4C7C" w:rsidRPr="00873CB5" w:rsidRDefault="009A4C7C" w:rsidP="009A4C7C">
      <w:pPr>
        <w:pStyle w:val="PURBlueStrong"/>
        <w:rPr>
          <w:rFonts w:eastAsia="SimSun" w:cs="Arial"/>
          <w:lang w:eastAsia="zh-CN"/>
        </w:rPr>
      </w:pPr>
      <w:r w:rsidRPr="00873CB5">
        <w:rPr>
          <w:rFonts w:eastAsia="SimSun" w:cs="Arial"/>
          <w:lang w:eastAsia="zh-CN"/>
        </w:rPr>
        <w:t>数据存储技术</w:t>
      </w:r>
    </w:p>
    <w:p w:rsidR="009A4C7C" w:rsidRPr="00873CB5" w:rsidRDefault="009A4C7C" w:rsidP="009A4C7C">
      <w:pPr>
        <w:pStyle w:val="PURBody-Indented"/>
        <w:rPr>
          <w:rFonts w:eastAsia="SimSun" w:cs="Arial"/>
          <w:lang w:eastAsia="zh-CN"/>
        </w:rPr>
      </w:pPr>
      <w:r w:rsidRPr="00873CB5">
        <w:rPr>
          <w:rFonts w:eastAsia="SimSun" w:cs="Arial"/>
          <w:lang w:eastAsia="zh-CN"/>
        </w:rPr>
        <w:t>该服务器软件可能包含称为</w:t>
      </w:r>
      <w:r w:rsidRPr="00873CB5">
        <w:rPr>
          <w:rFonts w:eastAsia="SimSun" w:cs="Arial"/>
          <w:lang w:eastAsia="zh-CN"/>
        </w:rPr>
        <w:t xml:space="preserve"> Windows Internal Database </w:t>
      </w:r>
      <w:r w:rsidRPr="00873CB5">
        <w:rPr>
          <w:rFonts w:eastAsia="SimSun" w:cs="Arial"/>
          <w:lang w:eastAsia="zh-CN"/>
        </w:rPr>
        <w:t>的数据存储技术。该服务器软件的组件使用此技术来存储数据。本协议规定，您不得以其他方法使用或访问此技术。</w:t>
      </w:r>
    </w:p>
    <w:p w:rsidR="00475990" w:rsidRPr="00873CB5" w:rsidRDefault="00475990" w:rsidP="00475990">
      <w:pPr>
        <w:pStyle w:val="PURBlueStrong"/>
        <w:rPr>
          <w:rFonts w:eastAsia="SimSun" w:cs="Arial"/>
        </w:rPr>
      </w:pPr>
      <w:r w:rsidRPr="00873CB5">
        <w:rPr>
          <w:rFonts w:eastAsia="SimSun" w:cs="Arial"/>
        </w:rPr>
        <w:t xml:space="preserve">Windows Server 2008 </w:t>
      </w:r>
      <w:r w:rsidRPr="00873CB5">
        <w:rPr>
          <w:rFonts w:eastAsia="SimSun" w:cs="Arial"/>
        </w:rPr>
        <w:t>远程桌面服务</w:t>
      </w:r>
    </w:p>
    <w:p w:rsidR="00475990" w:rsidRPr="007402F6" w:rsidRDefault="00475990" w:rsidP="00475990">
      <w:pPr>
        <w:pStyle w:val="PURBody-Indented"/>
        <w:rPr>
          <w:rFonts w:eastAsia="SimSun" w:cs="Arial"/>
          <w:spacing w:val="-4"/>
        </w:rPr>
      </w:pPr>
      <w:r w:rsidRPr="007402F6">
        <w:rPr>
          <w:rFonts w:eastAsia="SimSun" w:cs="Arial"/>
          <w:spacing w:val="-4"/>
        </w:rPr>
        <w:t>对于有权直接或间接访问服务器软件来承载图形用户界面（使用</w:t>
      </w:r>
      <w:r w:rsidRPr="007402F6">
        <w:rPr>
          <w:rFonts w:eastAsia="SimSun" w:cs="Arial"/>
          <w:spacing w:val="-4"/>
        </w:rPr>
        <w:t xml:space="preserve"> Windows Server 2008 </w:t>
      </w:r>
      <w:r w:rsidRPr="007402F6">
        <w:rPr>
          <w:rFonts w:eastAsia="SimSun" w:cs="Arial"/>
          <w:spacing w:val="-4"/>
        </w:rPr>
        <w:t>远程桌面服务功能或其他技术）的每一位用户，您必须为其获取一个</w:t>
      </w:r>
      <w:r w:rsidRPr="007402F6">
        <w:rPr>
          <w:rFonts w:eastAsia="SimSun" w:cs="Arial"/>
          <w:spacing w:val="-4"/>
        </w:rPr>
        <w:t xml:space="preserve"> Windows Server 2008 </w:t>
      </w:r>
      <w:r w:rsidRPr="007402F6">
        <w:rPr>
          <w:rFonts w:eastAsia="SimSun" w:cs="Arial"/>
          <w:spacing w:val="-4"/>
        </w:rPr>
        <w:t>远程桌面服务</w:t>
      </w:r>
      <w:r w:rsidRPr="007402F6">
        <w:rPr>
          <w:rFonts w:eastAsia="SimSun" w:cs="Arial"/>
          <w:spacing w:val="-4"/>
        </w:rPr>
        <w:t xml:space="preserve"> SAL</w:t>
      </w:r>
      <w:r w:rsidRPr="007402F6">
        <w:rPr>
          <w:rFonts w:eastAsia="SimSun" w:cs="Arial"/>
          <w:spacing w:val="-4"/>
        </w:rPr>
        <w:t>。</w:t>
      </w:r>
    </w:p>
    <w:p w:rsidR="00475990" w:rsidRPr="00873CB5" w:rsidRDefault="00475990" w:rsidP="00475990">
      <w:pPr>
        <w:pStyle w:val="PURBlueStrong"/>
        <w:rPr>
          <w:rFonts w:eastAsia="SimSun" w:cs="Arial"/>
        </w:rPr>
      </w:pPr>
      <w:r w:rsidRPr="00873CB5">
        <w:rPr>
          <w:rFonts w:eastAsia="SimSun" w:cs="Arial"/>
        </w:rPr>
        <w:t xml:space="preserve">Windows Server 2008 R2 Rights Management </w:t>
      </w:r>
      <w:r w:rsidRPr="00873CB5">
        <w:rPr>
          <w:rFonts w:eastAsia="SimSun" w:cs="Arial"/>
        </w:rPr>
        <w:t>服务</w:t>
      </w:r>
    </w:p>
    <w:p w:rsidR="00475990" w:rsidRPr="00873CB5" w:rsidRDefault="00475990" w:rsidP="00475990">
      <w:pPr>
        <w:pStyle w:val="PURBody-Indented"/>
        <w:rPr>
          <w:rFonts w:eastAsia="SimSun" w:cs="Arial"/>
        </w:rPr>
      </w:pPr>
      <w:r w:rsidRPr="00873CB5">
        <w:rPr>
          <w:rFonts w:eastAsia="SimSun" w:cs="Arial"/>
        </w:rPr>
        <w:t>对于有权直接或间接访问</w:t>
      </w:r>
      <w:r w:rsidRPr="00873CB5">
        <w:rPr>
          <w:rFonts w:eastAsia="SimSun" w:cs="Arial"/>
        </w:rPr>
        <w:t xml:space="preserve"> Windows Server 2008 R2 Rights Management Services </w:t>
      </w:r>
      <w:r w:rsidRPr="00873CB5">
        <w:rPr>
          <w:rFonts w:eastAsia="SimSun" w:cs="Arial"/>
        </w:rPr>
        <w:t>功能的每一位用户，您必须为其获取一个</w:t>
      </w:r>
      <w:r w:rsidRPr="00873CB5">
        <w:rPr>
          <w:rFonts w:eastAsia="SimSun" w:cs="Arial"/>
        </w:rPr>
        <w:t xml:space="preserve"> Windows Server 2008 R2 Rights Management Services SAL</w:t>
      </w:r>
      <w:r w:rsidRPr="00873CB5">
        <w:rPr>
          <w:rFonts w:eastAsia="SimSun" w:cs="Arial"/>
        </w:rPr>
        <w:t>。</w:t>
      </w:r>
    </w:p>
    <w:p w:rsidR="00475990" w:rsidRPr="00873CB5" w:rsidRDefault="00475990" w:rsidP="00475990">
      <w:pPr>
        <w:pStyle w:val="PURBlueStrong"/>
        <w:rPr>
          <w:rFonts w:eastAsia="SimSun" w:cs="Arial"/>
        </w:rPr>
      </w:pPr>
      <w:r w:rsidRPr="00873CB5">
        <w:rPr>
          <w:rFonts w:eastAsia="SimSun" w:cs="Arial"/>
        </w:rPr>
        <w:lastRenderedPageBreak/>
        <w:t>Microsoft Application Virtualization 4.6 for Remote Desktop Services</w:t>
      </w:r>
    </w:p>
    <w:p w:rsidR="00475990" w:rsidRPr="00873CB5" w:rsidRDefault="00475990" w:rsidP="00475990">
      <w:pPr>
        <w:pStyle w:val="PURBody-Indented"/>
        <w:rPr>
          <w:rFonts w:eastAsia="SimSun" w:cs="Arial"/>
          <w:lang w:eastAsia="ja-JP"/>
        </w:rPr>
      </w:pPr>
      <w:r w:rsidRPr="00873CB5">
        <w:rPr>
          <w:rFonts w:eastAsia="SimSun" w:cs="Arial"/>
        </w:rPr>
        <w:t>对于有权直接或间接访问</w:t>
      </w:r>
      <w:r w:rsidRPr="00873CB5">
        <w:rPr>
          <w:rFonts w:eastAsia="SimSun" w:cs="Arial"/>
        </w:rPr>
        <w:t xml:space="preserve"> Microsoft Application Virtualization 4.6 for Remote Desktop Services </w:t>
      </w:r>
      <w:r w:rsidRPr="00873CB5">
        <w:rPr>
          <w:rFonts w:eastAsia="SimSun" w:cs="Arial"/>
        </w:rPr>
        <w:t>功能的每一位用户，您必须为其取得一个</w:t>
      </w:r>
      <w:r w:rsidRPr="00873CB5">
        <w:rPr>
          <w:rFonts w:eastAsia="SimSun" w:cs="Arial"/>
        </w:rPr>
        <w:t xml:space="preserve"> Microsoft Windows Server 2008 </w:t>
      </w:r>
      <w:r w:rsidRPr="00873CB5">
        <w:rPr>
          <w:rFonts w:eastAsia="SimSun" w:cs="Arial"/>
        </w:rPr>
        <w:t>远程桌面服务</w:t>
      </w:r>
      <w:r w:rsidRPr="00873CB5">
        <w:rPr>
          <w:rFonts w:eastAsia="SimSun" w:cs="Arial"/>
        </w:rPr>
        <w:t xml:space="preserve"> SAL</w:t>
      </w:r>
      <w:r w:rsidRPr="00873CB5">
        <w:rPr>
          <w:rFonts w:eastAsia="SimSun" w:cs="Arial"/>
        </w:rPr>
        <w:t>。</w:t>
      </w:r>
    </w:p>
    <w:p w:rsidR="003744F8" w:rsidRPr="00873CB5" w:rsidRDefault="0099372B" w:rsidP="003744F8">
      <w:pPr>
        <w:pStyle w:val="PURBreadcrumb"/>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711E25" w:rsidRPr="00873CB5" w:rsidRDefault="00711E25" w:rsidP="00711E25">
      <w:pPr>
        <w:pStyle w:val="PURProductName"/>
        <w:rPr>
          <w:rFonts w:eastAsia="SimSun" w:cs="Arial"/>
        </w:rPr>
      </w:pPr>
      <w:bookmarkStart w:id="603" w:name="_Toc299519167"/>
      <w:bookmarkStart w:id="604" w:name="_Toc299531599"/>
      <w:bookmarkStart w:id="605" w:name="_Toc299531923"/>
      <w:bookmarkStart w:id="606" w:name="_Toc299957206"/>
      <w:bookmarkStart w:id="607" w:name="_Toc317072203"/>
      <w:bookmarkStart w:id="608" w:name="_Toc317160773"/>
      <w:r w:rsidRPr="00873CB5">
        <w:rPr>
          <w:rFonts w:eastAsia="SimSun" w:cs="Arial"/>
        </w:rPr>
        <w:t>Windows Small Business Server 2011 Essentials</w:t>
      </w:r>
      <w:bookmarkEnd w:id="603"/>
      <w:bookmarkEnd w:id="604"/>
      <w:bookmarkEnd w:id="605"/>
      <w:bookmarkEnd w:id="606"/>
      <w:bookmarkEnd w:id="607"/>
      <w:bookmarkEnd w:id="608"/>
      <w:r w:rsidR="00803447" w:rsidRPr="00873CB5">
        <w:rPr>
          <w:rFonts w:eastAsia="SimSun" w:cs="Arial"/>
        </w:rPr>
        <w:fldChar w:fldCharType="begin"/>
      </w:r>
      <w:r w:rsidRPr="00873CB5">
        <w:rPr>
          <w:rFonts w:eastAsia="SimSun" w:cs="Arial"/>
        </w:rPr>
        <w:instrText xml:space="preserve">XE "Windows Small Business Server 2011 Essentials" </w:instrText>
      </w:r>
      <w:r w:rsidR="00803447" w:rsidRPr="00873CB5">
        <w:rPr>
          <w:rFonts w:eastAsia="SimSun" w:cs="Arial"/>
        </w:rPr>
        <w:fldChar w:fldCharType="end"/>
      </w:r>
    </w:p>
    <w:p w:rsidR="00711E25" w:rsidRPr="00873CB5" w:rsidRDefault="00711E25" w:rsidP="00711E25">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29" w:type="dxa"/>
          <w:left w:w="86" w:type="dxa"/>
          <w:bottom w:w="29" w:type="dxa"/>
          <w:right w:w="86" w:type="dxa"/>
        </w:tblCellMar>
        <w:tblLook w:val="04A0" w:firstRow="1" w:lastRow="0" w:firstColumn="1" w:lastColumn="0" w:noHBand="0" w:noVBand="1"/>
      </w:tblPr>
      <w:tblGrid>
        <w:gridCol w:w="5436"/>
        <w:gridCol w:w="5536"/>
      </w:tblGrid>
      <w:tr w:rsidR="00711E25" w:rsidRPr="00873CB5" w:rsidTr="00706C0C">
        <w:tc>
          <w:tcPr>
            <w:tcW w:w="2477" w:type="pct"/>
            <w:tcBorders>
              <w:top w:val="single" w:sz="4" w:space="0" w:color="auto"/>
              <w:bottom w:val="nil"/>
            </w:tcBorders>
          </w:tcPr>
          <w:p w:rsidR="00711E25" w:rsidRPr="00873CB5" w:rsidRDefault="00711E25" w:rsidP="005F6596">
            <w:pPr>
              <w:pStyle w:val="PURLMSH"/>
              <w:rPr>
                <w:rFonts w:ascii="Arial" w:eastAsia="SimSun" w:hAnsi="Arial" w:cs="Arial"/>
                <w:lang w:eastAsia="zh-CN"/>
              </w:rPr>
            </w:pPr>
            <w:r w:rsidRPr="002960DD">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vMerge w:val="restart"/>
            <w:tcBorders>
              <w:top w:val="single" w:sz="4" w:space="0" w:color="auto"/>
            </w:tcBorders>
          </w:tcPr>
          <w:p w:rsidR="00711E25" w:rsidRPr="002960DD" w:rsidRDefault="00711E25" w:rsidP="005F6596">
            <w:pPr>
              <w:pStyle w:val="PURLMSH"/>
              <w:rPr>
                <w:rFonts w:eastAsia="SimSun" w:cs="Arial"/>
                <w:lang w:eastAsia="zh-CN"/>
              </w:rPr>
            </w:pPr>
            <w:r w:rsidRPr="002960DD">
              <w:rPr>
                <w:rFonts w:eastAsia="SimSun" w:cs="Arial"/>
                <w:lang w:eastAsia="zh-CN"/>
              </w:rPr>
              <w:t>请参阅适用声明：</w:t>
            </w:r>
            <w:r w:rsidRPr="002960DD">
              <w:rPr>
                <w:rFonts w:eastAsia="SimSun" w:cs="Arial"/>
                <w:b/>
                <w:lang w:eastAsia="zh-CN"/>
              </w:rPr>
              <w:t>可能不需要的软件、</w:t>
            </w:r>
            <w:r w:rsidRPr="002960DD">
              <w:rPr>
                <w:rFonts w:eastAsia="SimSun" w:cs="Arial"/>
                <w:b/>
                <w:lang w:eastAsia="zh-CN"/>
              </w:rPr>
              <w:t>VC-1</w:t>
            </w:r>
            <w:r w:rsidRPr="002960DD">
              <w:rPr>
                <w:rFonts w:eastAsia="SimSun" w:cs="Arial"/>
                <w:b/>
                <w:lang w:eastAsia="zh-CN"/>
              </w:rPr>
              <w:t>、</w:t>
            </w:r>
            <w:r w:rsidRPr="002960DD">
              <w:rPr>
                <w:rFonts w:eastAsia="SimSun" w:cs="Arial"/>
                <w:b/>
                <w:lang w:eastAsia="zh-CN"/>
              </w:rPr>
              <w:t>MPEG-4</w:t>
            </w:r>
            <w:r w:rsidR="007402F6" w:rsidRPr="002960DD">
              <w:rPr>
                <w:rFonts w:eastAsia="SimSun" w:cs="Arial"/>
                <w:b/>
                <w:lang w:eastAsia="zh-CN"/>
              </w:rPr>
              <w:br/>
            </w:r>
            <w:r w:rsidRPr="002960DD">
              <w:rPr>
                <w:rFonts w:eastAsia="SimSun" w:cs="Arial"/>
                <w:b/>
                <w:lang w:eastAsia="zh-CN"/>
              </w:rPr>
              <w:t>（请参阅</w:t>
            </w:r>
            <w:hyperlink w:anchor="附录 2" w:history="1">
              <w:hyperlink w:anchor="附录 2" w:history="1">
                <w:hyperlink w:anchor="Appendix2" w:history="1">
                  <w:r w:rsidR="004112AD" w:rsidRPr="002960DD">
                    <w:rPr>
                      <w:rStyle w:val="Hyperlink"/>
                      <w:rFonts w:eastAsia="SimSun" w:cs="Arial"/>
                      <w:szCs w:val="18"/>
                      <w:lang w:eastAsia="zh-CN"/>
                    </w:rPr>
                    <w:t>附录</w:t>
                  </w:r>
                  <w:r w:rsidR="004112AD" w:rsidRPr="002960DD">
                    <w:rPr>
                      <w:rStyle w:val="Hyperlink"/>
                      <w:rFonts w:eastAsia="SimSun" w:cs="Arial"/>
                      <w:szCs w:val="18"/>
                      <w:lang w:eastAsia="zh-CN"/>
                    </w:rPr>
                    <w:t xml:space="preserve"> 2</w:t>
                  </w:r>
                </w:hyperlink>
              </w:hyperlink>
              <w:r w:rsidRPr="002960DD">
                <w:rPr>
                  <w:rStyle w:val="Hyperlink"/>
                  <w:rFonts w:eastAsia="SimSun" w:cs="Arial"/>
                  <w:b/>
                  <w:bCs/>
                  <w:u w:val="none"/>
                  <w:lang w:eastAsia="zh-CN"/>
                </w:rPr>
                <w:t>）</w:t>
              </w:r>
            </w:hyperlink>
          </w:p>
        </w:tc>
      </w:tr>
      <w:tr w:rsidR="00711E25" w:rsidRPr="00873CB5" w:rsidTr="00706C0C">
        <w:tc>
          <w:tcPr>
            <w:tcW w:w="2477" w:type="pct"/>
            <w:tcBorders>
              <w:top w:val="nil"/>
            </w:tcBorders>
          </w:tcPr>
          <w:p w:rsidR="00711E25" w:rsidRPr="00873CB5" w:rsidRDefault="00711E25" w:rsidP="005F6596">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vMerge/>
          </w:tcPr>
          <w:p w:rsidR="00711E25" w:rsidRPr="00873CB5" w:rsidRDefault="00711E25" w:rsidP="005F6596">
            <w:pPr>
              <w:pStyle w:val="PURLMSH"/>
              <w:rPr>
                <w:rFonts w:ascii="Arial" w:eastAsia="SimSun" w:hAnsi="Arial" w:cs="Arial"/>
                <w:lang w:eastAsia="zh-CN"/>
              </w:rPr>
            </w:pPr>
          </w:p>
        </w:tc>
      </w:tr>
      <w:tr w:rsidR="00711E25" w:rsidRPr="00873CB5" w:rsidTr="00706C0C">
        <w:tblPrEx>
          <w:tblBorders>
            <w:top w:val="none" w:sz="0" w:space="0" w:color="auto"/>
            <w:bottom w:val="none" w:sz="0" w:space="0" w:color="auto"/>
          </w:tblBorders>
        </w:tblPrEx>
        <w:tc>
          <w:tcPr>
            <w:tcW w:w="5000" w:type="pct"/>
            <w:gridSpan w:val="2"/>
            <w:shd w:val="clear" w:color="auto" w:fill="E5EEF7"/>
          </w:tcPr>
          <w:p w:rsidR="00711E25" w:rsidRPr="00873CB5" w:rsidRDefault="00711E25" w:rsidP="005F6596">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711E25" w:rsidRPr="00873CB5" w:rsidTr="00706C0C">
        <w:tblPrEx>
          <w:tblBorders>
            <w:top w:val="none" w:sz="0" w:space="0" w:color="auto"/>
            <w:bottom w:val="none" w:sz="0" w:space="0" w:color="auto"/>
          </w:tblBorders>
        </w:tblPrEx>
        <w:tc>
          <w:tcPr>
            <w:tcW w:w="5000" w:type="pct"/>
            <w:gridSpan w:val="2"/>
          </w:tcPr>
          <w:p w:rsidR="00711E25" w:rsidRPr="00873CB5" w:rsidRDefault="00711E25" w:rsidP="005F6596">
            <w:pPr>
              <w:pStyle w:val="PURBody"/>
              <w:rPr>
                <w:rFonts w:eastAsia="SimSun" w:cs="Arial"/>
                <w:i/>
              </w:rPr>
            </w:pPr>
            <w:r w:rsidRPr="00873CB5">
              <w:rPr>
                <w:rFonts w:eastAsia="SimSun" w:cs="Arial"/>
                <w:b/>
              </w:rPr>
              <w:t>您需要：</w:t>
            </w:r>
          </w:p>
          <w:p w:rsidR="00711E25" w:rsidRPr="00873CB5" w:rsidRDefault="00711E25" w:rsidP="00412FD6">
            <w:pPr>
              <w:pStyle w:val="PURBullet-Indented"/>
              <w:rPr>
                <w:rFonts w:eastAsia="SimSun" w:cs="Arial"/>
              </w:rPr>
            </w:pPr>
            <w:r w:rsidRPr="00873CB5">
              <w:rPr>
                <w:rFonts w:eastAsia="SimSun" w:cs="Arial"/>
              </w:rPr>
              <w:t>Windows Small Business Server 2011 Essentials SAL</w:t>
            </w:r>
          </w:p>
        </w:tc>
      </w:tr>
    </w:tbl>
    <w:p w:rsidR="00711E25" w:rsidRPr="00873CB5" w:rsidRDefault="00711E25" w:rsidP="00711E25">
      <w:pPr>
        <w:pStyle w:val="PURADDITIONALTERMSHEADERMB"/>
        <w:rPr>
          <w:rFonts w:eastAsia="SimSun" w:cs="Arial"/>
        </w:rPr>
      </w:pPr>
      <w:r w:rsidRPr="00873CB5">
        <w:rPr>
          <w:rFonts w:eastAsia="SimSun" w:cs="Arial"/>
        </w:rPr>
        <w:t>附加条款：</w:t>
      </w:r>
    </w:p>
    <w:p w:rsidR="00711E25" w:rsidRPr="00873CB5" w:rsidRDefault="00711E25" w:rsidP="00711E25">
      <w:pPr>
        <w:pStyle w:val="PURBody-Indented"/>
        <w:rPr>
          <w:rFonts w:eastAsia="SimSun" w:cs="Arial"/>
        </w:rPr>
      </w:pPr>
      <w:r w:rsidRPr="00873CB5">
        <w:rPr>
          <w:rFonts w:eastAsia="SimSun" w:cs="Arial"/>
        </w:rPr>
        <w:t>您必须在采用以下方式配置</w:t>
      </w:r>
      <w:r w:rsidRPr="00873CB5">
        <w:rPr>
          <w:rFonts w:eastAsia="SimSun" w:cs="Arial"/>
        </w:rPr>
        <w:t xml:space="preserve"> Active Directory </w:t>
      </w:r>
      <w:r w:rsidRPr="00873CB5">
        <w:rPr>
          <w:rFonts w:eastAsia="SimSun" w:cs="Arial"/>
        </w:rPr>
        <w:t>的域中运行服务器软件：</w:t>
      </w:r>
    </w:p>
    <w:p w:rsidR="00711E25" w:rsidRPr="00873CB5" w:rsidRDefault="00711E25" w:rsidP="00412FD6">
      <w:pPr>
        <w:pStyle w:val="PURBullet-Indented"/>
        <w:rPr>
          <w:rFonts w:eastAsia="SimSun" w:cs="Arial"/>
          <w:lang w:eastAsia="zh-CN"/>
        </w:rPr>
      </w:pPr>
      <w:r w:rsidRPr="00873CB5">
        <w:rPr>
          <w:rFonts w:eastAsia="SimSun" w:cs="Arial"/>
          <w:lang w:eastAsia="zh-CN"/>
        </w:rPr>
        <w:t>域控制器（包含所有灵活单主机操作</w:t>
      </w:r>
      <w:r w:rsidRPr="00873CB5">
        <w:rPr>
          <w:rFonts w:eastAsia="SimSun" w:cs="Arial"/>
          <w:lang w:eastAsia="zh-CN"/>
        </w:rPr>
        <w:t xml:space="preserve"> (FSMO) </w:t>
      </w:r>
      <w:r w:rsidRPr="00873CB5">
        <w:rPr>
          <w:rFonts w:eastAsia="SimSun" w:cs="Arial"/>
          <w:lang w:eastAsia="zh-CN"/>
        </w:rPr>
        <w:t>角色的单个服务器）；</w:t>
      </w:r>
    </w:p>
    <w:p w:rsidR="00711E25" w:rsidRPr="00873CB5" w:rsidRDefault="00711E25" w:rsidP="00412FD6">
      <w:pPr>
        <w:pStyle w:val="PURBullet-Indented"/>
        <w:rPr>
          <w:rFonts w:eastAsia="SimSun" w:cs="Arial"/>
        </w:rPr>
      </w:pPr>
      <w:r w:rsidRPr="00873CB5">
        <w:rPr>
          <w:rFonts w:eastAsia="SimSun" w:cs="Arial"/>
        </w:rPr>
        <w:t>域林的根；</w:t>
      </w:r>
    </w:p>
    <w:p w:rsidR="00711E25" w:rsidRPr="00873CB5" w:rsidRDefault="00711E25" w:rsidP="00412FD6">
      <w:pPr>
        <w:pStyle w:val="PURBullet-Indented"/>
        <w:rPr>
          <w:rFonts w:eastAsia="SimSun" w:cs="Arial"/>
        </w:rPr>
      </w:pPr>
      <w:r w:rsidRPr="00873CB5">
        <w:rPr>
          <w:rFonts w:eastAsia="SimSun" w:cs="Arial"/>
        </w:rPr>
        <w:t>不是子域，且</w:t>
      </w:r>
    </w:p>
    <w:p w:rsidR="00711E25" w:rsidRPr="00873CB5" w:rsidRDefault="00711E25" w:rsidP="00412FD6">
      <w:pPr>
        <w:pStyle w:val="PURBullet-Indented"/>
        <w:rPr>
          <w:rFonts w:eastAsia="SimSun" w:cs="Arial"/>
          <w:lang w:eastAsia="zh-CN"/>
        </w:rPr>
      </w:pPr>
      <w:r w:rsidRPr="00873CB5">
        <w:rPr>
          <w:rFonts w:eastAsia="SimSun" w:cs="Arial"/>
          <w:lang w:eastAsia="zh-CN"/>
        </w:rPr>
        <w:t>与任何其他域没有信任关系。</w:t>
      </w:r>
    </w:p>
    <w:p w:rsidR="00711E25" w:rsidRPr="00873CB5" w:rsidRDefault="00711E25" w:rsidP="00711E25">
      <w:pPr>
        <w:pStyle w:val="PURBody-Indented"/>
        <w:rPr>
          <w:rFonts w:eastAsia="SimSun" w:cs="Arial"/>
          <w:lang w:eastAsia="zh-CN"/>
        </w:rPr>
      </w:pPr>
      <w:r w:rsidRPr="00873CB5">
        <w:rPr>
          <w:rFonts w:eastAsia="SimSun" w:cs="Arial"/>
          <w:lang w:eastAsia="zh-CN"/>
        </w:rPr>
        <w:t>初次安装服务器软件三十</w:t>
      </w:r>
      <w:r w:rsidRPr="00873CB5">
        <w:rPr>
          <w:rFonts w:eastAsia="SimSun" w:cs="Arial"/>
          <w:lang w:eastAsia="zh-CN"/>
        </w:rPr>
        <w:t xml:space="preserve"> (30) </w:t>
      </w:r>
      <w:r w:rsidRPr="00873CB5">
        <w:rPr>
          <w:rFonts w:eastAsia="SimSun" w:cs="Arial"/>
          <w:lang w:eastAsia="zh-CN"/>
        </w:rPr>
        <w:t>天后，该软件会不时验证是否已采用以上方式对</w:t>
      </w:r>
      <w:r w:rsidRPr="00873CB5">
        <w:rPr>
          <w:rFonts w:eastAsia="SimSun" w:cs="Arial"/>
          <w:lang w:eastAsia="zh-CN"/>
        </w:rPr>
        <w:t xml:space="preserve"> Active Directory </w:t>
      </w:r>
      <w:r w:rsidRPr="00873CB5">
        <w:rPr>
          <w:rFonts w:eastAsia="SimSun" w:cs="Arial"/>
          <w:lang w:eastAsia="zh-CN"/>
        </w:rPr>
        <w:t>进行配置。如果配置验证失败，</w:t>
      </w:r>
      <w:r w:rsidR="00706C0C">
        <w:rPr>
          <w:rFonts w:eastAsia="SimSun" w:cs="Arial"/>
          <w:lang w:eastAsia="zh-CN"/>
        </w:rPr>
        <w:br/>
      </w:r>
      <w:r w:rsidRPr="00873CB5">
        <w:rPr>
          <w:rFonts w:eastAsia="SimSun" w:cs="Arial"/>
          <w:lang w:eastAsia="zh-CN"/>
        </w:rPr>
        <w:t>将出现以下情况：</w:t>
      </w:r>
    </w:p>
    <w:p w:rsidR="00711E25" w:rsidRPr="00873CB5" w:rsidRDefault="00711E25" w:rsidP="00412FD6">
      <w:pPr>
        <w:pStyle w:val="PURBullet-Indented"/>
        <w:rPr>
          <w:rFonts w:eastAsia="SimSun" w:cs="Arial"/>
        </w:rPr>
      </w:pPr>
      <w:r w:rsidRPr="00873CB5">
        <w:rPr>
          <w:rFonts w:eastAsia="SimSun" w:cs="Arial"/>
          <w:lang w:eastAsia="zh-CN"/>
        </w:rPr>
        <w:t>向服务器管理员发送失败警告。</w:t>
      </w:r>
      <w:r w:rsidRPr="00873CB5">
        <w:rPr>
          <w:rFonts w:eastAsia="SimSun" w:cs="Arial"/>
        </w:rPr>
        <w:t>还可以在</w:t>
      </w:r>
      <w:r w:rsidRPr="00873CB5">
        <w:rPr>
          <w:rFonts w:eastAsia="SimSun" w:cs="Arial"/>
        </w:rPr>
        <w:t xml:space="preserve"> Small Business Server </w:t>
      </w:r>
      <w:r w:rsidRPr="00873CB5">
        <w:rPr>
          <w:rFonts w:eastAsia="SimSun" w:cs="Arial"/>
        </w:rPr>
        <w:t>仪表板的</w:t>
      </w:r>
      <w:r w:rsidRPr="00986414">
        <w:rPr>
          <w:rFonts w:ascii="SimSun" w:eastAsia="SimSun" w:hAnsi="SimSun" w:cs="Arial"/>
        </w:rPr>
        <w:t>“</w:t>
      </w:r>
      <w:r w:rsidRPr="00873CB5">
        <w:rPr>
          <w:rFonts w:eastAsia="SimSun" w:cs="Arial"/>
        </w:rPr>
        <w:t>健康状况警报</w:t>
      </w:r>
      <w:r w:rsidRPr="00986414">
        <w:rPr>
          <w:rFonts w:ascii="SimSun" w:eastAsia="SimSun" w:hAnsi="SimSun" w:cs="Arial"/>
        </w:rPr>
        <w:t>”</w:t>
      </w:r>
      <w:r w:rsidRPr="00873CB5">
        <w:rPr>
          <w:rFonts w:eastAsia="SimSun" w:cs="Arial"/>
        </w:rPr>
        <w:t xml:space="preserve">(Health Alert) </w:t>
      </w:r>
      <w:r w:rsidRPr="00873CB5">
        <w:rPr>
          <w:rFonts w:eastAsia="SimSun" w:cs="Arial"/>
        </w:rPr>
        <w:t>部分中查看失败警告。</w:t>
      </w:r>
    </w:p>
    <w:p w:rsidR="00711E25" w:rsidRPr="00873CB5" w:rsidRDefault="00711E25" w:rsidP="00412FD6">
      <w:pPr>
        <w:pStyle w:val="PURBullet-Indented"/>
        <w:rPr>
          <w:rFonts w:eastAsia="SimSun" w:cs="Arial"/>
          <w:lang w:eastAsia="zh-CN"/>
        </w:rPr>
      </w:pPr>
      <w:r w:rsidRPr="00873CB5">
        <w:rPr>
          <w:rFonts w:eastAsia="SimSun" w:cs="Arial"/>
          <w:lang w:eastAsia="zh-CN"/>
        </w:rPr>
        <w:t>当未遵从相关配置规定的情况持续到第二十一</w:t>
      </w:r>
      <w:r w:rsidRPr="00873CB5">
        <w:rPr>
          <w:rFonts w:eastAsia="SimSun" w:cs="Arial"/>
          <w:lang w:eastAsia="zh-CN"/>
        </w:rPr>
        <w:t xml:space="preserve"> (21) </w:t>
      </w:r>
      <w:r w:rsidRPr="00873CB5">
        <w:rPr>
          <w:rFonts w:eastAsia="SimSun" w:cs="Arial"/>
          <w:lang w:eastAsia="zh-CN"/>
        </w:rPr>
        <w:t>天时，服务器将停机，直至管理员重新启动服务器；</w:t>
      </w:r>
    </w:p>
    <w:p w:rsidR="00711E25" w:rsidRPr="00873CB5" w:rsidRDefault="00711E25" w:rsidP="00412FD6">
      <w:pPr>
        <w:pStyle w:val="PURBullet-Indented"/>
        <w:rPr>
          <w:rFonts w:eastAsia="SimSun" w:cs="Arial"/>
          <w:lang w:eastAsia="zh-CN"/>
        </w:rPr>
      </w:pPr>
      <w:r w:rsidRPr="00873CB5">
        <w:rPr>
          <w:rFonts w:eastAsia="SimSun" w:cs="Arial"/>
          <w:lang w:eastAsia="zh-CN"/>
        </w:rPr>
        <w:t>重新启动后，该服务器可以再持续运行二十一</w:t>
      </w:r>
      <w:r w:rsidRPr="00873CB5">
        <w:rPr>
          <w:rFonts w:eastAsia="SimSun" w:cs="Arial"/>
          <w:lang w:eastAsia="zh-CN"/>
        </w:rPr>
        <w:t xml:space="preserve"> (21) </w:t>
      </w:r>
      <w:r w:rsidRPr="00873CB5">
        <w:rPr>
          <w:rFonts w:eastAsia="SimSun" w:cs="Arial"/>
          <w:lang w:eastAsia="zh-CN"/>
        </w:rPr>
        <w:t>天，之后将再次停机。在您纠正配置之前，这种情况将持续存在。在任意二十一</w:t>
      </w:r>
      <w:r w:rsidRPr="00873CB5">
        <w:rPr>
          <w:rFonts w:eastAsia="SimSun" w:cs="Arial"/>
          <w:lang w:eastAsia="zh-CN"/>
        </w:rPr>
        <w:t xml:space="preserve"> (21) </w:t>
      </w:r>
      <w:r w:rsidRPr="00873CB5">
        <w:rPr>
          <w:rFonts w:eastAsia="SimSun" w:cs="Arial"/>
          <w:lang w:eastAsia="zh-CN"/>
        </w:rPr>
        <w:t>天的期限内，您可以对配置执行必要的纠正操作，以使您的配置符合这些许可条款。</w:t>
      </w:r>
    </w:p>
    <w:p w:rsidR="00711E25" w:rsidRPr="00873CB5" w:rsidRDefault="00711E25" w:rsidP="00711E25">
      <w:pPr>
        <w:pStyle w:val="PURBody-Indented"/>
        <w:rPr>
          <w:rFonts w:eastAsia="SimSun" w:cs="Arial"/>
          <w:lang w:eastAsia="zh-CN"/>
        </w:rPr>
      </w:pPr>
      <w:r w:rsidRPr="00873CB5">
        <w:rPr>
          <w:rFonts w:eastAsia="SimSun" w:cs="Arial"/>
          <w:lang w:eastAsia="zh-CN"/>
        </w:rPr>
        <w:t>在您纠正了配置后，将解除警告和停机。</w:t>
      </w:r>
    </w:p>
    <w:p w:rsidR="00711E25" w:rsidRPr="00873CB5" w:rsidRDefault="00711E25" w:rsidP="0049516D">
      <w:pPr>
        <w:pStyle w:val="PURBlueStrong-Indented"/>
        <w:rPr>
          <w:rFonts w:eastAsia="SimSun" w:cs="Arial"/>
          <w:lang w:eastAsia="zh-CN"/>
        </w:rPr>
      </w:pPr>
      <w:r w:rsidRPr="00873CB5">
        <w:rPr>
          <w:rFonts w:eastAsia="SimSun" w:cs="Arial"/>
          <w:lang w:eastAsia="zh-CN"/>
        </w:rPr>
        <w:t>使用服务器软件</w:t>
      </w:r>
    </w:p>
    <w:p w:rsidR="00711E25" w:rsidRPr="00873CB5" w:rsidRDefault="00711E25" w:rsidP="00711E25">
      <w:pPr>
        <w:pStyle w:val="PURBody-Indented"/>
        <w:rPr>
          <w:rFonts w:eastAsia="SimSun" w:cs="Arial"/>
          <w:lang w:eastAsia="zh-CN"/>
        </w:rPr>
      </w:pPr>
      <w:r w:rsidRPr="00873CB5">
        <w:rPr>
          <w:rFonts w:eastAsia="SimSun" w:cs="Arial"/>
          <w:lang w:eastAsia="zh-CN"/>
        </w:rPr>
        <w:t>您可以在许可服务器上安装和使用服务器软件的一个副本。您最多可以使用</w:t>
      </w:r>
      <w:r w:rsidRPr="00873CB5">
        <w:rPr>
          <w:rFonts w:eastAsia="SimSun" w:cs="Arial"/>
          <w:lang w:eastAsia="zh-CN"/>
        </w:rPr>
        <w:t xml:space="preserve"> 25 </w:t>
      </w:r>
      <w:r w:rsidRPr="00873CB5">
        <w:rPr>
          <w:rFonts w:eastAsia="SimSun" w:cs="Arial"/>
          <w:lang w:eastAsia="zh-CN"/>
        </w:rPr>
        <w:t>个帐户。每个帐户允许一位指定用户访问和使用该服务器上的服务器软件。</w:t>
      </w:r>
    </w:p>
    <w:p w:rsidR="00711E25" w:rsidRPr="00873CB5" w:rsidRDefault="00711E25" w:rsidP="00711E25">
      <w:pPr>
        <w:pStyle w:val="PURBlueStrong"/>
        <w:rPr>
          <w:rFonts w:eastAsia="SimSun" w:cs="Arial"/>
          <w:lang w:eastAsia="zh-CN"/>
        </w:rPr>
      </w:pPr>
      <w:r w:rsidRPr="00873CB5">
        <w:rPr>
          <w:rFonts w:eastAsia="SimSun" w:cs="Arial"/>
          <w:lang w:eastAsia="zh-CN"/>
        </w:rPr>
        <w:t>Windows Small Business Server Connector</w:t>
      </w:r>
    </w:p>
    <w:p w:rsidR="00711E25" w:rsidRPr="00873CB5" w:rsidRDefault="00711E25" w:rsidP="00711E25">
      <w:pPr>
        <w:pStyle w:val="PURBody-Indented"/>
        <w:rPr>
          <w:rFonts w:eastAsia="SimSun" w:cs="Arial"/>
        </w:rPr>
      </w:pPr>
      <w:r w:rsidRPr="00873CB5">
        <w:rPr>
          <w:rFonts w:eastAsia="SimSun" w:cs="Arial"/>
        </w:rPr>
        <w:t>您可于任意时刻在不超过</w:t>
      </w:r>
      <w:r w:rsidRPr="00873CB5">
        <w:rPr>
          <w:rFonts w:eastAsia="SimSun" w:cs="Arial"/>
        </w:rPr>
        <w:t xml:space="preserve"> 25 </w:t>
      </w:r>
      <w:r w:rsidRPr="00873CB5">
        <w:rPr>
          <w:rFonts w:eastAsia="SimSun" w:cs="Arial"/>
        </w:rPr>
        <w:t>台设备上安装和使用</w:t>
      </w:r>
      <w:r w:rsidRPr="00873CB5">
        <w:rPr>
          <w:rFonts w:eastAsia="SimSun" w:cs="Arial"/>
        </w:rPr>
        <w:t xml:space="preserve"> Windows Small Business Server Connector </w:t>
      </w:r>
      <w:r w:rsidRPr="00873CB5">
        <w:rPr>
          <w:rFonts w:eastAsia="SimSun" w:cs="Arial"/>
        </w:rPr>
        <w:t>软件。安装了该软件的所有设备都必须与服务器软件位于同一个局域网中。您只能将该软件与服务器软件一起使用。</w:t>
      </w:r>
    </w:p>
    <w:p w:rsidR="00711E25" w:rsidRPr="00873CB5" w:rsidRDefault="00711E25" w:rsidP="00711E25">
      <w:pPr>
        <w:pStyle w:val="PURBody-Indented"/>
        <w:rPr>
          <w:rFonts w:eastAsia="SimSun" w:cs="Arial"/>
        </w:rPr>
      </w:pPr>
      <w:r w:rsidRPr="00873CB5">
        <w:rPr>
          <w:rFonts w:eastAsia="SimSun" w:cs="Arial"/>
        </w:rPr>
        <w:t>您可以将一位用户的用户帐户重新分配给另一位用户，但前后两次分配的时间间隔不得低于九十</w:t>
      </w:r>
      <w:r w:rsidRPr="00873CB5">
        <w:rPr>
          <w:rFonts w:eastAsia="SimSun" w:cs="Arial"/>
        </w:rPr>
        <w:t xml:space="preserve"> (90) </w:t>
      </w:r>
      <w:r w:rsidRPr="00873CB5">
        <w:rPr>
          <w:rFonts w:eastAsia="SimSun" w:cs="Arial"/>
        </w:rPr>
        <w:t>天。</w:t>
      </w:r>
    </w:p>
    <w:p w:rsidR="00711E25" w:rsidRPr="00873CB5" w:rsidRDefault="00711E25" w:rsidP="00711E25">
      <w:pPr>
        <w:pStyle w:val="PURBlueStrong"/>
        <w:rPr>
          <w:rFonts w:eastAsia="SimSun" w:cs="Arial"/>
          <w:b/>
          <w:sz w:val="16"/>
        </w:rPr>
      </w:pPr>
      <w:r w:rsidRPr="00873CB5">
        <w:rPr>
          <w:rFonts w:eastAsia="SimSun" w:cs="Arial"/>
        </w:rPr>
        <w:t>访问</w:t>
      </w:r>
      <w:r w:rsidRPr="00873CB5">
        <w:rPr>
          <w:rFonts w:eastAsia="SimSun" w:cs="Arial"/>
        </w:rPr>
        <w:t xml:space="preserve"> Windows Server 2008 R2 Rights Management </w:t>
      </w:r>
      <w:r w:rsidRPr="00873CB5">
        <w:rPr>
          <w:rFonts w:eastAsia="SimSun" w:cs="Arial"/>
        </w:rPr>
        <w:t>服务</w:t>
      </w:r>
    </w:p>
    <w:p w:rsidR="00711E25" w:rsidRPr="00873CB5" w:rsidRDefault="00711E25" w:rsidP="00051979">
      <w:pPr>
        <w:pStyle w:val="PURBody-Indented"/>
        <w:rPr>
          <w:rFonts w:eastAsia="SimSun" w:cs="Arial"/>
        </w:rPr>
      </w:pPr>
      <w:r w:rsidRPr="00873CB5">
        <w:rPr>
          <w:rFonts w:eastAsia="SimSun" w:cs="Arial"/>
        </w:rPr>
        <w:t>对于用户直接或间接通过其访问</w:t>
      </w:r>
      <w:r w:rsidRPr="00873CB5">
        <w:rPr>
          <w:rFonts w:eastAsia="SimSun" w:cs="Arial"/>
        </w:rPr>
        <w:t xml:space="preserve"> Windows Server 2008 R2 Rights Management </w:t>
      </w:r>
      <w:r w:rsidRPr="00873CB5">
        <w:rPr>
          <w:rFonts w:eastAsia="SimSun" w:cs="Arial"/>
        </w:rPr>
        <w:t>服务功能的每个用户帐户，您必须为其获取</w:t>
      </w:r>
      <w:r w:rsidRPr="00873CB5">
        <w:rPr>
          <w:rFonts w:eastAsia="SimSun" w:cs="Arial"/>
        </w:rPr>
        <w:t xml:space="preserve"> Windows</w:t>
      </w:r>
      <w:r w:rsidR="00051979">
        <w:rPr>
          <w:rFonts w:eastAsia="SimSun" w:cs="Arial"/>
        </w:rPr>
        <w:t> </w:t>
      </w:r>
      <w:r w:rsidRPr="00873CB5">
        <w:rPr>
          <w:rFonts w:eastAsia="SimSun" w:cs="Arial"/>
        </w:rPr>
        <w:t xml:space="preserve">Server 2008 R2 Rights Management </w:t>
      </w:r>
      <w:r w:rsidRPr="00873CB5">
        <w:rPr>
          <w:rFonts w:eastAsia="SimSun" w:cs="Arial"/>
        </w:rPr>
        <w:t>服务</w:t>
      </w:r>
      <w:r w:rsidRPr="00873CB5">
        <w:rPr>
          <w:rFonts w:eastAsia="SimSun" w:cs="Arial"/>
        </w:rPr>
        <w:t xml:space="preserve"> SAL</w:t>
      </w:r>
      <w:r w:rsidRPr="00873CB5">
        <w:rPr>
          <w:rFonts w:eastAsia="SimSun" w:cs="Arial"/>
        </w:rPr>
        <w:t>。</w:t>
      </w:r>
    </w:p>
    <w:p w:rsidR="00711E25" w:rsidRPr="00873CB5" w:rsidRDefault="00711E25" w:rsidP="00711E25">
      <w:pPr>
        <w:pStyle w:val="PURBlueStrong-Indented"/>
        <w:rPr>
          <w:rFonts w:eastAsia="SimSun" w:cs="Arial"/>
          <w:lang w:eastAsia="zh-CN"/>
        </w:rPr>
      </w:pPr>
      <w:r w:rsidRPr="00873CB5">
        <w:rPr>
          <w:rFonts w:eastAsia="SimSun" w:cs="Arial"/>
          <w:lang w:eastAsia="zh-CN"/>
        </w:rPr>
        <w:t>测试、维护和管理访问</w:t>
      </w:r>
    </w:p>
    <w:p w:rsidR="00711E25" w:rsidRPr="00873CB5" w:rsidRDefault="00711E25" w:rsidP="00711E25">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711E25" w:rsidRPr="00873CB5" w:rsidRDefault="00711E25" w:rsidP="00711E25">
      <w:pPr>
        <w:pStyle w:val="PURBlueStrong"/>
        <w:rPr>
          <w:rFonts w:eastAsia="SimSun" w:cs="Arial"/>
          <w:b/>
          <w:bCs/>
          <w:lang w:eastAsia="zh-CN"/>
        </w:rPr>
      </w:pPr>
      <w:r w:rsidRPr="00873CB5">
        <w:rPr>
          <w:rFonts w:eastAsia="SimSun" w:cs="Arial"/>
          <w:lang w:eastAsia="zh-CN"/>
        </w:rPr>
        <w:t>数据存储技术</w:t>
      </w:r>
    </w:p>
    <w:p w:rsidR="00711E25" w:rsidRPr="00873CB5" w:rsidRDefault="00711E25" w:rsidP="00711E25">
      <w:pPr>
        <w:pStyle w:val="PURBody-Indented"/>
        <w:rPr>
          <w:rFonts w:eastAsia="SimSun" w:cs="Arial"/>
        </w:rPr>
      </w:pPr>
      <w:r w:rsidRPr="00873CB5">
        <w:rPr>
          <w:rFonts w:eastAsia="SimSun" w:cs="Arial"/>
        </w:rPr>
        <w:t>服务器软件可能包含称为</w:t>
      </w:r>
      <w:r w:rsidRPr="00873CB5">
        <w:rPr>
          <w:rFonts w:eastAsia="SimSun" w:cs="Arial"/>
        </w:rPr>
        <w:t xml:space="preserve"> Windows Internal Database </w:t>
      </w:r>
      <w:r w:rsidRPr="00873CB5">
        <w:rPr>
          <w:rFonts w:eastAsia="SimSun" w:cs="Arial"/>
        </w:rPr>
        <w:t>或</w:t>
      </w:r>
      <w:r w:rsidRPr="00873CB5">
        <w:rPr>
          <w:rFonts w:eastAsia="SimSun" w:cs="Arial"/>
        </w:rPr>
        <w:t xml:space="preserve"> Microsoft SQL Server Desktop Engine for Windows </w:t>
      </w:r>
      <w:r w:rsidRPr="00873CB5">
        <w:rPr>
          <w:rFonts w:eastAsia="SimSun" w:cs="Arial"/>
        </w:rPr>
        <w:t>的数据存储技术。</w:t>
      </w:r>
      <w:r w:rsidR="00706C0C">
        <w:rPr>
          <w:rFonts w:eastAsia="SimSun" w:cs="Arial"/>
        </w:rPr>
        <w:br/>
      </w:r>
      <w:r w:rsidRPr="00873CB5">
        <w:rPr>
          <w:rFonts w:eastAsia="SimSun" w:cs="Arial"/>
        </w:rPr>
        <w:t>服务器软件的组件使用这些数据存储数据。本协议规定，您不得以其他方法使用或访问此技术。</w:t>
      </w:r>
    </w:p>
    <w:p w:rsidR="00711E25" w:rsidRDefault="0099372B" w:rsidP="00711E25">
      <w:pPr>
        <w:pStyle w:val="PURBreadcrumb"/>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67755F" w:rsidRPr="0067755F" w:rsidRDefault="0067755F" w:rsidP="0067755F">
      <w:pPr>
        <w:pStyle w:val="PURBreadcrumb"/>
        <w:keepNext w:val="0"/>
        <w:keepLines w:val="0"/>
        <w:spacing w:before="0" w:after="0"/>
        <w:rPr>
          <w:rFonts w:eastAsia="SimSun" w:cs="Arial"/>
          <w:color w:val="00467F"/>
          <w:sz w:val="2"/>
          <w:szCs w:val="2"/>
          <w:u w:val="single"/>
        </w:rPr>
      </w:pPr>
    </w:p>
    <w:p w:rsidR="00711E25" w:rsidRPr="00873CB5" w:rsidRDefault="00711E25" w:rsidP="00711E25">
      <w:pPr>
        <w:pStyle w:val="PURProductName"/>
        <w:rPr>
          <w:rFonts w:eastAsia="SimSun" w:cs="Arial"/>
        </w:rPr>
      </w:pPr>
      <w:bookmarkStart w:id="609" w:name="_Toc299519168"/>
      <w:bookmarkStart w:id="610" w:name="_Toc299531600"/>
      <w:bookmarkStart w:id="611" w:name="_Toc299531924"/>
      <w:bookmarkStart w:id="612" w:name="_Toc299957207"/>
      <w:bookmarkStart w:id="613" w:name="_Toc317072204"/>
      <w:bookmarkStart w:id="614" w:name="_Toc317160774"/>
      <w:r w:rsidRPr="00873CB5">
        <w:rPr>
          <w:rFonts w:eastAsia="SimSun" w:cs="Arial"/>
        </w:rPr>
        <w:lastRenderedPageBreak/>
        <w:t>Windows Small Business Server 2011 Premium Add-on</w:t>
      </w:r>
      <w:bookmarkEnd w:id="609"/>
      <w:bookmarkEnd w:id="610"/>
      <w:bookmarkEnd w:id="611"/>
      <w:bookmarkEnd w:id="612"/>
      <w:bookmarkEnd w:id="613"/>
      <w:bookmarkEnd w:id="614"/>
      <w:r w:rsidR="00803447" w:rsidRPr="00873CB5">
        <w:rPr>
          <w:rFonts w:eastAsia="SimSun" w:cs="Arial"/>
        </w:rPr>
        <w:fldChar w:fldCharType="begin"/>
      </w:r>
      <w:r w:rsidRPr="00873CB5">
        <w:rPr>
          <w:rFonts w:eastAsia="SimSun" w:cs="Arial"/>
        </w:rPr>
        <w:instrText xml:space="preserve">XE "Windows Small Business Server 2011 Premium Add-on" </w:instrText>
      </w:r>
      <w:r w:rsidR="00803447" w:rsidRPr="00873CB5">
        <w:rPr>
          <w:rFonts w:eastAsia="SimSun" w:cs="Arial"/>
        </w:rPr>
        <w:fldChar w:fldCharType="end"/>
      </w:r>
    </w:p>
    <w:p w:rsidR="00711E25" w:rsidRPr="00873CB5" w:rsidRDefault="00711E25" w:rsidP="00711E25">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711E25" w:rsidRPr="00873CB5" w:rsidTr="005F6596">
        <w:tc>
          <w:tcPr>
            <w:tcW w:w="2477" w:type="pct"/>
            <w:tcBorders>
              <w:top w:val="single" w:sz="4" w:space="0" w:color="auto"/>
              <w:bottom w:val="nil"/>
            </w:tcBorders>
          </w:tcPr>
          <w:p w:rsidR="00711E25" w:rsidRPr="00873CB5" w:rsidRDefault="00711E25" w:rsidP="005F6596">
            <w:pPr>
              <w:pStyle w:val="PURLMSH"/>
              <w:rPr>
                <w:rFonts w:ascii="Arial" w:eastAsia="SimSun" w:hAnsi="Arial" w:cs="Arial"/>
                <w:lang w:eastAsia="zh-CN"/>
              </w:rPr>
            </w:pPr>
            <w:r w:rsidRPr="002960DD">
              <w:rPr>
                <w:rFonts w:eastAsia="SimSun" w:cs="Arial"/>
                <w:lang w:eastAsia="zh-CN"/>
              </w:rPr>
              <w:t xml:space="preserve">SAL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vMerge w:val="restart"/>
            <w:tcBorders>
              <w:top w:val="single" w:sz="4" w:space="0" w:color="auto"/>
            </w:tcBorders>
          </w:tcPr>
          <w:p w:rsidR="00711E25" w:rsidRPr="00873CB5" w:rsidRDefault="00711E25" w:rsidP="001A228C">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可能不需要的软件、</w:t>
            </w:r>
            <w:r w:rsidRPr="00A00452">
              <w:rPr>
                <w:rFonts w:eastAsia="SimSun" w:cs="Arial"/>
                <w:b/>
                <w:lang w:eastAsia="zh-CN"/>
              </w:rPr>
              <w:t>VC-1</w:t>
            </w:r>
            <w:r w:rsidRPr="00A00452">
              <w:rPr>
                <w:rFonts w:eastAsia="SimSun" w:cs="Arial"/>
                <w:b/>
                <w:lang w:eastAsia="zh-CN"/>
              </w:rPr>
              <w:t>、</w:t>
            </w:r>
            <w:r w:rsidRPr="00A00452">
              <w:rPr>
                <w:rFonts w:eastAsia="SimSun" w:cs="Arial"/>
                <w:b/>
                <w:lang w:eastAsia="zh-CN"/>
              </w:rPr>
              <w:t>MPEG-4</w:t>
            </w:r>
            <w:r w:rsidR="00706C0C">
              <w:rPr>
                <w:rFonts w:ascii="Arial" w:eastAsia="SimSun" w:hAnsi="Arial" w:cs="Arial"/>
                <w:b/>
                <w:lang w:eastAsia="zh-CN"/>
              </w:rPr>
              <w:br/>
            </w:r>
            <w:r w:rsidRPr="00873CB5">
              <w:rPr>
                <w:rFonts w:ascii="Arial" w:eastAsia="SimSun" w:hAnsi="Arial" w:cs="Arial"/>
                <w:b/>
                <w:lang w:eastAsia="zh-CN"/>
              </w:rPr>
              <w:t>（请参阅</w:t>
            </w:r>
            <w:hyperlink w:anchor="附录 2" w:history="1">
              <w:hyperlink w:anchor="附录 2" w:history="1">
                <w:hyperlink w:anchor="Appendix2" w:history="1">
                  <w:r w:rsidR="004112AD" w:rsidRPr="004112AD">
                    <w:rPr>
                      <w:rStyle w:val="Hyperlink"/>
                      <w:rFonts w:ascii="Arial" w:eastAsia="SimSun" w:hAnsi="Arial" w:cs="Arial"/>
                      <w:szCs w:val="18"/>
                      <w:lang w:eastAsia="zh-CN"/>
                    </w:rPr>
                    <w:t>附录</w:t>
                  </w:r>
                  <w:r w:rsidR="004112AD" w:rsidRPr="004112AD">
                    <w:rPr>
                      <w:rStyle w:val="Hyperlink"/>
                      <w:rFonts w:ascii="Arial" w:eastAsia="SimSun" w:hAnsi="Arial" w:cs="Arial"/>
                      <w:szCs w:val="18"/>
                      <w:lang w:eastAsia="zh-CN"/>
                    </w:rPr>
                    <w:t xml:space="preserve"> </w:t>
                  </w:r>
                  <w:r w:rsidR="004112AD" w:rsidRPr="007A654B">
                    <w:rPr>
                      <w:rStyle w:val="Hyperlink"/>
                      <w:rFonts w:eastAsia="SimSun" w:cs="Arial"/>
                      <w:szCs w:val="18"/>
                      <w:lang w:eastAsia="zh-CN"/>
                    </w:rPr>
                    <w:t>2</w:t>
                  </w:r>
                </w:hyperlink>
              </w:hyperlink>
              <w:r w:rsidRPr="00706C0C">
                <w:rPr>
                  <w:rStyle w:val="Hyperlink"/>
                  <w:rFonts w:ascii="Arial" w:eastAsia="SimSun" w:hAnsi="Arial" w:cs="Arial"/>
                  <w:b/>
                  <w:bCs/>
                  <w:u w:val="none"/>
                  <w:lang w:eastAsia="zh-CN"/>
                </w:rPr>
                <w:t>）</w:t>
              </w:r>
            </w:hyperlink>
          </w:p>
        </w:tc>
      </w:tr>
      <w:tr w:rsidR="00711E25" w:rsidRPr="00873CB5" w:rsidTr="005F6596">
        <w:tc>
          <w:tcPr>
            <w:tcW w:w="2477" w:type="pct"/>
            <w:tcBorders>
              <w:top w:val="nil"/>
            </w:tcBorders>
          </w:tcPr>
          <w:p w:rsidR="00711E25" w:rsidRPr="00873CB5" w:rsidRDefault="00711E25" w:rsidP="005F6596">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vMerge/>
          </w:tcPr>
          <w:p w:rsidR="00711E25" w:rsidRPr="00873CB5" w:rsidRDefault="00711E25" w:rsidP="005F6596">
            <w:pPr>
              <w:pStyle w:val="PURLMSH"/>
              <w:rPr>
                <w:rFonts w:ascii="Arial" w:eastAsia="SimSun" w:hAnsi="Arial" w:cs="Arial"/>
                <w:lang w:eastAsia="zh-CN"/>
              </w:rPr>
            </w:pPr>
          </w:p>
        </w:tc>
      </w:tr>
      <w:tr w:rsidR="00711E25" w:rsidRPr="00873CB5"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711E25" w:rsidRPr="00873CB5" w:rsidRDefault="00711E25" w:rsidP="005F6596">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711E25" w:rsidRPr="00873CB5"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711E25" w:rsidRPr="00873CB5" w:rsidRDefault="00711E25" w:rsidP="005F6596">
            <w:pPr>
              <w:pStyle w:val="PURBody"/>
              <w:rPr>
                <w:rFonts w:eastAsia="SimSun" w:cs="Arial"/>
                <w:i/>
              </w:rPr>
            </w:pPr>
            <w:r w:rsidRPr="00873CB5">
              <w:rPr>
                <w:rFonts w:eastAsia="SimSun" w:cs="Arial"/>
                <w:b/>
              </w:rPr>
              <w:t>您需要：</w:t>
            </w:r>
          </w:p>
          <w:p w:rsidR="00711E25" w:rsidRPr="00873CB5" w:rsidRDefault="00711E25" w:rsidP="006139C9">
            <w:pPr>
              <w:pStyle w:val="PURBullet-Indented"/>
              <w:rPr>
                <w:rFonts w:eastAsia="SimSun" w:cs="Arial"/>
              </w:rPr>
            </w:pPr>
            <w:r w:rsidRPr="00873CB5">
              <w:rPr>
                <w:rFonts w:eastAsia="SimSun" w:cs="Arial"/>
              </w:rPr>
              <w:t>Windows Small Business Server 2011 Premium Add-on SAL</w:t>
            </w:r>
          </w:p>
        </w:tc>
      </w:tr>
    </w:tbl>
    <w:p w:rsidR="00711E25" w:rsidRPr="00873CB5" w:rsidRDefault="00711E25" w:rsidP="00711E25">
      <w:pPr>
        <w:pStyle w:val="PURADDITIONALTERMSHEADERMB"/>
        <w:rPr>
          <w:rFonts w:eastAsia="SimSun" w:cs="Arial"/>
        </w:rPr>
      </w:pPr>
      <w:r w:rsidRPr="00873CB5">
        <w:rPr>
          <w:rFonts w:eastAsia="SimSun" w:cs="Arial"/>
        </w:rPr>
        <w:t>附加条款：</w:t>
      </w:r>
    </w:p>
    <w:p w:rsidR="00711E25" w:rsidRPr="00873CB5" w:rsidRDefault="00711E25" w:rsidP="006139C9">
      <w:pPr>
        <w:pStyle w:val="PURBullet-Indented"/>
        <w:rPr>
          <w:rFonts w:eastAsia="SimSun" w:cs="Arial"/>
        </w:rPr>
      </w:pPr>
      <w:r w:rsidRPr="00873CB5">
        <w:rPr>
          <w:rFonts w:eastAsia="SimSun" w:cs="Arial"/>
        </w:rPr>
        <w:t>“Windows Small Business Server 2011 Premium Add-on”</w:t>
      </w:r>
      <w:r w:rsidRPr="00873CB5">
        <w:rPr>
          <w:rFonts w:eastAsia="SimSun" w:cs="Arial"/>
        </w:rPr>
        <w:t>包括以下软件：</w:t>
      </w:r>
      <w:r w:rsidRPr="00873CB5">
        <w:rPr>
          <w:rFonts w:eastAsia="SimSun" w:cs="Arial"/>
        </w:rPr>
        <w:t xml:space="preserve">Windows Server 2008 R2 Standard </w:t>
      </w:r>
      <w:r w:rsidRPr="00873CB5">
        <w:rPr>
          <w:rFonts w:eastAsia="SimSun" w:cs="Arial"/>
        </w:rPr>
        <w:t>技术和</w:t>
      </w:r>
      <w:r w:rsidRPr="00873CB5">
        <w:rPr>
          <w:rFonts w:eastAsia="SimSun" w:cs="Arial"/>
        </w:rPr>
        <w:t xml:space="preserve"> SQL</w:t>
      </w:r>
      <w:r w:rsidR="0067755F">
        <w:t> </w:t>
      </w:r>
      <w:r w:rsidRPr="00873CB5">
        <w:rPr>
          <w:rFonts w:eastAsia="SimSun" w:cs="Arial"/>
        </w:rPr>
        <w:t>Server 2008 R2 Standard Edition for Small Business</w:t>
      </w:r>
      <w:r w:rsidRPr="00873CB5">
        <w:rPr>
          <w:rFonts w:eastAsia="SimSun" w:cs="Arial"/>
        </w:rPr>
        <w:t>。</w:t>
      </w:r>
    </w:p>
    <w:p w:rsidR="00711E25" w:rsidRPr="00873CB5" w:rsidRDefault="00711E25" w:rsidP="006139C9">
      <w:pPr>
        <w:pStyle w:val="PURBullet-Indented"/>
        <w:rPr>
          <w:rFonts w:eastAsia="SimSun" w:cs="Arial"/>
          <w:lang w:eastAsia="zh-CN"/>
        </w:rPr>
      </w:pPr>
      <w:r w:rsidRPr="00873CB5">
        <w:rPr>
          <w:rFonts w:eastAsia="SimSun" w:cs="Arial"/>
          <w:lang w:eastAsia="zh-CN"/>
        </w:rPr>
        <w:t>您只能在</w:t>
      </w:r>
      <w:r w:rsidRPr="00873CB5">
        <w:rPr>
          <w:rFonts w:eastAsia="SimSun" w:cs="Arial"/>
          <w:lang w:eastAsia="zh-CN"/>
        </w:rPr>
        <w:t xml:space="preserve"> SBS 2011 </w:t>
      </w:r>
      <w:r w:rsidRPr="00873CB5">
        <w:rPr>
          <w:rFonts w:eastAsia="SimSun" w:cs="Arial"/>
          <w:lang w:eastAsia="zh-CN"/>
        </w:rPr>
        <w:t>域内使用此软件。因此，除了</w:t>
      </w:r>
      <w:r w:rsidRPr="00873CB5">
        <w:rPr>
          <w:rFonts w:eastAsia="SimSun" w:cs="Arial"/>
          <w:lang w:eastAsia="zh-CN"/>
        </w:rPr>
        <w:t xml:space="preserve"> Premium Add-On </w:t>
      </w:r>
      <w:r w:rsidRPr="00873CB5">
        <w:rPr>
          <w:rFonts w:eastAsia="SimSun" w:cs="Arial"/>
          <w:lang w:eastAsia="zh-CN"/>
        </w:rPr>
        <w:t>的</w:t>
      </w:r>
      <w:r w:rsidRPr="00873CB5">
        <w:rPr>
          <w:rFonts w:eastAsia="SimSun" w:cs="Arial"/>
          <w:lang w:eastAsia="zh-CN"/>
        </w:rPr>
        <w:t xml:space="preserve"> SAL </w:t>
      </w:r>
      <w:r w:rsidRPr="00873CB5">
        <w:rPr>
          <w:rFonts w:eastAsia="SimSun" w:cs="Arial"/>
          <w:lang w:eastAsia="zh-CN"/>
        </w:rPr>
        <w:t>之外，您还需要</w:t>
      </w:r>
      <w:r w:rsidRPr="00873CB5">
        <w:rPr>
          <w:rFonts w:eastAsia="SimSun" w:cs="Arial"/>
          <w:lang w:eastAsia="zh-CN"/>
        </w:rPr>
        <w:t xml:space="preserve"> Windows SBS 2011 Standard </w:t>
      </w:r>
      <w:r w:rsidRPr="00873CB5">
        <w:rPr>
          <w:rFonts w:eastAsia="SimSun" w:cs="Arial"/>
          <w:lang w:eastAsia="zh-CN"/>
        </w:rPr>
        <w:t>或</w:t>
      </w:r>
      <w:r w:rsidRPr="00873CB5">
        <w:rPr>
          <w:rFonts w:eastAsia="SimSun" w:cs="Arial"/>
          <w:lang w:eastAsia="zh-CN"/>
        </w:rPr>
        <w:t xml:space="preserve"> Windows SBS 2011 Essentials </w:t>
      </w:r>
      <w:r w:rsidRPr="00873CB5">
        <w:rPr>
          <w:rFonts w:eastAsia="SimSun" w:cs="Arial"/>
          <w:lang w:eastAsia="zh-CN"/>
        </w:rPr>
        <w:t>的</w:t>
      </w:r>
      <w:r w:rsidRPr="00873CB5">
        <w:rPr>
          <w:rFonts w:eastAsia="SimSun" w:cs="Arial"/>
          <w:lang w:eastAsia="zh-CN"/>
        </w:rPr>
        <w:t xml:space="preserve"> SAL </w:t>
      </w:r>
      <w:r w:rsidRPr="00873CB5">
        <w:rPr>
          <w:rFonts w:eastAsia="SimSun" w:cs="Arial"/>
          <w:lang w:eastAsia="zh-CN"/>
        </w:rPr>
        <w:t>以访问该软件。</w:t>
      </w:r>
    </w:p>
    <w:p w:rsidR="00711E25" w:rsidRPr="00466CEB" w:rsidRDefault="00711E25" w:rsidP="006139C9">
      <w:pPr>
        <w:pStyle w:val="PURBullet-Indented"/>
        <w:rPr>
          <w:rFonts w:eastAsia="SimSun" w:cs="Arial"/>
          <w:spacing w:val="-4"/>
        </w:rPr>
      </w:pPr>
      <w:r w:rsidRPr="00466CEB">
        <w:rPr>
          <w:rFonts w:eastAsia="SimSun" w:cs="Arial"/>
          <w:spacing w:val="-4"/>
        </w:rPr>
        <w:t>作为一种例外情况，如果访问该软件的用户拥有附加的</w:t>
      </w:r>
      <w:r w:rsidRPr="00466CEB">
        <w:rPr>
          <w:rFonts w:eastAsia="SimSun" w:cs="Arial"/>
          <w:spacing w:val="-4"/>
        </w:rPr>
        <w:t xml:space="preserve"> SBS 2011 Standard SAL</w:t>
      </w:r>
      <w:r w:rsidRPr="00466CEB">
        <w:rPr>
          <w:rFonts w:eastAsia="SimSun" w:cs="Arial"/>
          <w:spacing w:val="-4"/>
        </w:rPr>
        <w:t>，则可以在</w:t>
      </w:r>
      <w:r w:rsidRPr="00466CEB">
        <w:rPr>
          <w:rFonts w:eastAsia="SimSun" w:cs="Arial"/>
          <w:spacing w:val="-4"/>
        </w:rPr>
        <w:t xml:space="preserve"> SBS 2008 </w:t>
      </w:r>
      <w:r w:rsidRPr="00466CEB">
        <w:rPr>
          <w:rFonts w:eastAsia="SimSun" w:cs="Arial"/>
          <w:spacing w:val="-4"/>
        </w:rPr>
        <w:t>域中使用此软件，如果用户访问该软件的</w:t>
      </w:r>
      <w:r w:rsidRPr="00466CEB">
        <w:rPr>
          <w:rFonts w:eastAsia="SimSun" w:cs="Arial"/>
          <w:spacing w:val="-4"/>
        </w:rPr>
        <w:t xml:space="preserve"> SQL Server 2008 R2 Standard Edition for Small Business </w:t>
      </w:r>
      <w:r w:rsidRPr="00466CEB">
        <w:rPr>
          <w:rFonts w:eastAsia="SimSun" w:cs="Arial"/>
          <w:spacing w:val="-4"/>
        </w:rPr>
        <w:t>组件，则需要获得</w:t>
      </w:r>
      <w:r w:rsidRPr="00466CEB">
        <w:rPr>
          <w:rFonts w:eastAsia="SimSun" w:cs="Arial"/>
          <w:spacing w:val="-4"/>
        </w:rPr>
        <w:t xml:space="preserve"> SBS 2011 Premium Add-on SAL </w:t>
      </w:r>
      <w:r w:rsidRPr="00466CEB">
        <w:rPr>
          <w:rFonts w:eastAsia="SimSun" w:cs="Arial"/>
          <w:spacing w:val="-4"/>
        </w:rPr>
        <w:t>许可。</w:t>
      </w:r>
    </w:p>
    <w:p w:rsidR="00711E25" w:rsidRPr="0067755F" w:rsidRDefault="00711E25" w:rsidP="006139C9">
      <w:pPr>
        <w:pStyle w:val="PURBullet-Indented"/>
        <w:rPr>
          <w:rFonts w:eastAsia="SimSun" w:cs="Arial"/>
        </w:rPr>
      </w:pPr>
      <w:r w:rsidRPr="0067755F">
        <w:rPr>
          <w:rFonts w:eastAsia="SimSun" w:cs="Arial"/>
          <w:b/>
        </w:rPr>
        <w:t xml:space="preserve">Windows Server 2008 </w:t>
      </w:r>
      <w:r w:rsidRPr="0067755F">
        <w:rPr>
          <w:rFonts w:eastAsia="SimSun" w:cs="Arial"/>
          <w:b/>
        </w:rPr>
        <w:t>远程桌面服务访问</w:t>
      </w:r>
      <w:r w:rsidRPr="0067755F">
        <w:rPr>
          <w:rFonts w:eastAsia="SimSun" w:cs="Arial"/>
        </w:rPr>
        <w:t>。除了</w:t>
      </w:r>
      <w:r w:rsidRPr="0067755F">
        <w:rPr>
          <w:rFonts w:eastAsia="SimSun" w:cs="Arial"/>
        </w:rPr>
        <w:t xml:space="preserve"> Windows Small Business Server Premium Add-on SAL </w:t>
      </w:r>
      <w:r w:rsidRPr="0067755F">
        <w:rPr>
          <w:rFonts w:eastAsia="SimSun" w:cs="Arial"/>
        </w:rPr>
        <w:t>之外，您还必须获取</w:t>
      </w:r>
      <w:r w:rsidRPr="0067755F">
        <w:rPr>
          <w:rFonts w:eastAsia="SimSun" w:cs="Arial"/>
        </w:rPr>
        <w:t xml:space="preserve"> Windows Server 2008 </w:t>
      </w:r>
      <w:r w:rsidRPr="0067755F">
        <w:rPr>
          <w:rFonts w:eastAsia="SimSun" w:cs="Arial"/>
        </w:rPr>
        <w:t>远程桌面服务</w:t>
      </w:r>
      <w:r w:rsidRPr="0067755F">
        <w:rPr>
          <w:rFonts w:eastAsia="SimSun" w:cs="Arial"/>
        </w:rPr>
        <w:t xml:space="preserve"> SAL </w:t>
      </w:r>
      <w:r w:rsidRPr="0067755F">
        <w:rPr>
          <w:rFonts w:eastAsia="SimSun" w:cs="Arial"/>
        </w:rPr>
        <w:t>或</w:t>
      </w:r>
      <w:r w:rsidRPr="0067755F">
        <w:rPr>
          <w:rFonts w:eastAsia="SimSun" w:cs="Arial"/>
        </w:rPr>
        <w:t xml:space="preserve"> Windows Server 2008 </w:t>
      </w:r>
      <w:r w:rsidRPr="0067755F">
        <w:rPr>
          <w:rFonts w:eastAsia="SimSun" w:cs="Arial"/>
        </w:rPr>
        <w:t>终端服务</w:t>
      </w:r>
      <w:r w:rsidRPr="0067755F">
        <w:rPr>
          <w:rFonts w:eastAsia="SimSun" w:cs="Arial"/>
        </w:rPr>
        <w:t xml:space="preserve"> SAL </w:t>
      </w:r>
      <w:r w:rsidRPr="0067755F">
        <w:rPr>
          <w:rFonts w:eastAsia="SimSun" w:cs="Arial"/>
        </w:rPr>
        <w:t>才能访问</w:t>
      </w:r>
      <w:r w:rsidRPr="0067755F">
        <w:rPr>
          <w:rFonts w:eastAsia="SimSun" w:cs="Arial"/>
        </w:rPr>
        <w:t xml:space="preserve"> Windows Server 2008 </w:t>
      </w:r>
      <w:r w:rsidR="007A654B">
        <w:rPr>
          <w:rFonts w:eastAsia="SimSun" w:cs="Arial"/>
        </w:rPr>
        <w:br/>
      </w:r>
      <w:r w:rsidRPr="0067755F">
        <w:rPr>
          <w:rFonts w:eastAsia="SimSun" w:cs="Arial"/>
        </w:rPr>
        <w:t>远程桌面服务功能。</w:t>
      </w:r>
    </w:p>
    <w:p w:rsidR="00711E25" w:rsidRPr="0067755F" w:rsidRDefault="00711E25" w:rsidP="006139C9">
      <w:pPr>
        <w:pStyle w:val="PURBullet-Indented"/>
        <w:rPr>
          <w:rFonts w:eastAsia="SimSun" w:cs="Arial"/>
          <w:spacing w:val="-2"/>
        </w:rPr>
      </w:pPr>
      <w:r w:rsidRPr="0067755F">
        <w:rPr>
          <w:rFonts w:eastAsia="SimSun" w:cs="Arial"/>
          <w:b/>
          <w:spacing w:val="-2"/>
        </w:rPr>
        <w:t xml:space="preserve">Windows Server 2008 Rights Management </w:t>
      </w:r>
      <w:r w:rsidRPr="0067755F">
        <w:rPr>
          <w:rFonts w:eastAsia="SimSun" w:cs="Arial"/>
          <w:b/>
          <w:spacing w:val="-2"/>
        </w:rPr>
        <w:t>服务访问</w:t>
      </w:r>
      <w:r w:rsidRPr="0067755F">
        <w:rPr>
          <w:rFonts w:eastAsia="SimSun" w:cs="Arial"/>
          <w:spacing w:val="-2"/>
        </w:rPr>
        <w:t>。除了</w:t>
      </w:r>
      <w:r w:rsidRPr="0067755F">
        <w:rPr>
          <w:rFonts w:eastAsia="SimSun" w:cs="Arial"/>
          <w:spacing w:val="-2"/>
        </w:rPr>
        <w:t xml:space="preserve"> Windows Small Business Server Premium Add-on SAL </w:t>
      </w:r>
      <w:r w:rsidRPr="0067755F">
        <w:rPr>
          <w:rFonts w:eastAsia="SimSun" w:cs="Arial"/>
          <w:spacing w:val="-2"/>
        </w:rPr>
        <w:t>之外，</w:t>
      </w:r>
      <w:r w:rsidR="00466CEB" w:rsidRPr="0067755F">
        <w:rPr>
          <w:rFonts w:eastAsia="SimSun" w:cs="Arial"/>
          <w:spacing w:val="-2"/>
        </w:rPr>
        <w:br/>
      </w:r>
      <w:r w:rsidRPr="0067755F">
        <w:rPr>
          <w:rFonts w:eastAsia="SimSun" w:cs="Arial"/>
          <w:spacing w:val="-2"/>
        </w:rPr>
        <w:t>您必须获取</w:t>
      </w:r>
      <w:r w:rsidRPr="0067755F">
        <w:rPr>
          <w:rFonts w:eastAsia="SimSun" w:cs="Arial"/>
          <w:spacing w:val="-2"/>
        </w:rPr>
        <w:t xml:space="preserve"> Windows Server 2008 R2 Rights Management Services SAL </w:t>
      </w:r>
      <w:r w:rsidRPr="0067755F">
        <w:rPr>
          <w:rFonts w:eastAsia="SimSun" w:cs="Arial"/>
          <w:spacing w:val="-2"/>
        </w:rPr>
        <w:t>才能访问</w:t>
      </w:r>
      <w:r w:rsidRPr="0067755F">
        <w:rPr>
          <w:rFonts w:eastAsia="SimSun" w:cs="Arial"/>
          <w:spacing w:val="-2"/>
        </w:rPr>
        <w:t xml:space="preserve"> Windows Server 2008 R2 Rights Management </w:t>
      </w:r>
      <w:r w:rsidRPr="0067755F">
        <w:rPr>
          <w:rFonts w:eastAsia="SimSun" w:cs="Arial"/>
          <w:spacing w:val="-2"/>
        </w:rPr>
        <w:t>服务功能。</w:t>
      </w:r>
    </w:p>
    <w:p w:rsidR="00711E25" w:rsidRPr="00873CB5" w:rsidRDefault="00711E25" w:rsidP="00711E25">
      <w:pPr>
        <w:pStyle w:val="PURBlueStrong-Indented"/>
        <w:rPr>
          <w:rFonts w:eastAsia="SimSun" w:cs="Arial"/>
          <w:lang w:eastAsia="zh-CN"/>
        </w:rPr>
      </w:pPr>
      <w:r w:rsidRPr="00873CB5">
        <w:rPr>
          <w:rFonts w:eastAsia="SimSun" w:cs="Arial"/>
          <w:lang w:eastAsia="zh-CN"/>
        </w:rPr>
        <w:t>测试、维护和管理访问</w:t>
      </w:r>
    </w:p>
    <w:p w:rsidR="00711E25" w:rsidRPr="00873CB5" w:rsidRDefault="00711E25" w:rsidP="00711E25">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711E25" w:rsidRPr="00873CB5" w:rsidRDefault="00711E25" w:rsidP="00711E25">
      <w:pPr>
        <w:pStyle w:val="PURBlueStrong-Indented"/>
        <w:rPr>
          <w:rFonts w:eastAsia="SimSun" w:cs="Arial"/>
          <w:b/>
          <w:bCs/>
          <w:lang w:eastAsia="zh-CN"/>
        </w:rPr>
      </w:pPr>
      <w:r w:rsidRPr="00873CB5">
        <w:rPr>
          <w:rFonts w:eastAsia="SimSun" w:cs="Arial"/>
          <w:lang w:eastAsia="zh-CN"/>
        </w:rPr>
        <w:t>数据存储技术</w:t>
      </w:r>
    </w:p>
    <w:p w:rsidR="00711E25" w:rsidRPr="00873CB5" w:rsidRDefault="00711E25" w:rsidP="00711E25">
      <w:pPr>
        <w:pStyle w:val="PURBody-Indented"/>
        <w:rPr>
          <w:rFonts w:eastAsia="SimSun" w:cs="Arial"/>
        </w:rPr>
      </w:pPr>
      <w:r w:rsidRPr="00873CB5">
        <w:rPr>
          <w:rFonts w:eastAsia="SimSun" w:cs="Arial"/>
        </w:rPr>
        <w:t>服务器软件可能包含称为</w:t>
      </w:r>
      <w:r w:rsidRPr="00873CB5">
        <w:rPr>
          <w:rFonts w:eastAsia="SimSun" w:cs="Arial"/>
        </w:rPr>
        <w:t xml:space="preserve"> Windows Internal Database </w:t>
      </w:r>
      <w:r w:rsidRPr="00873CB5">
        <w:rPr>
          <w:rFonts w:eastAsia="SimSun" w:cs="Arial"/>
        </w:rPr>
        <w:t>或</w:t>
      </w:r>
      <w:r w:rsidRPr="00873CB5">
        <w:rPr>
          <w:rFonts w:eastAsia="SimSun" w:cs="Arial"/>
        </w:rPr>
        <w:t xml:space="preserve"> Microsoft SQL Server Desktop Engine for Windows </w:t>
      </w:r>
      <w:r w:rsidRPr="00873CB5">
        <w:rPr>
          <w:rFonts w:eastAsia="SimSun" w:cs="Arial"/>
        </w:rPr>
        <w:t>的数据存储技术。</w:t>
      </w:r>
      <w:r w:rsidR="00466CEB">
        <w:rPr>
          <w:rFonts w:eastAsia="SimSun" w:cs="Arial"/>
        </w:rPr>
        <w:br/>
      </w:r>
      <w:r w:rsidRPr="00873CB5">
        <w:rPr>
          <w:rFonts w:eastAsia="SimSun" w:cs="Arial"/>
        </w:rPr>
        <w:t>服务器软件的组件使用这些数据存储数据。本协议规定，您不得以其他方法使用或访问此技术。</w:t>
      </w:r>
    </w:p>
    <w:p w:rsidR="00711E25" w:rsidRPr="00873CB5" w:rsidRDefault="00711E25" w:rsidP="0067755F">
      <w:pPr>
        <w:pStyle w:val="PURBlueStrong-Indented"/>
        <w:ind w:left="274"/>
        <w:rPr>
          <w:rFonts w:eastAsia="SimSun" w:cs="Arial"/>
        </w:rPr>
      </w:pPr>
      <w:r w:rsidRPr="00873CB5">
        <w:rPr>
          <w:rFonts w:eastAsia="SimSun" w:cs="Arial"/>
        </w:rPr>
        <w:t xml:space="preserve">.NET Framework </w:t>
      </w:r>
      <w:r w:rsidRPr="00873CB5">
        <w:rPr>
          <w:rFonts w:eastAsia="SimSun" w:cs="Arial"/>
        </w:rPr>
        <w:t>软件</w:t>
      </w:r>
    </w:p>
    <w:p w:rsidR="00475990" w:rsidRPr="00873CB5" w:rsidRDefault="00711E25" w:rsidP="00CE7FA7">
      <w:pPr>
        <w:pStyle w:val="PURBody-Indented"/>
        <w:rPr>
          <w:rFonts w:eastAsia="SimSun" w:cs="Arial"/>
        </w:rPr>
      </w:pPr>
      <w:r w:rsidRPr="00873CB5">
        <w:rPr>
          <w:rFonts w:eastAsia="SimSun" w:cs="Arial"/>
        </w:rPr>
        <w:t>该产品的软件包含</w:t>
      </w:r>
      <w:r w:rsidRPr="00873CB5">
        <w:rPr>
          <w:rFonts w:eastAsia="SimSun" w:cs="Arial"/>
        </w:rPr>
        <w:t xml:space="preserve"> Microsoft .NET Framework </w:t>
      </w:r>
      <w:r w:rsidRPr="00873CB5">
        <w:rPr>
          <w:rFonts w:eastAsia="SimSun" w:cs="Arial"/>
        </w:rPr>
        <w:t>软件，而且还可能包含</w:t>
      </w:r>
      <w:r w:rsidRPr="00873CB5">
        <w:rPr>
          <w:rFonts w:eastAsia="SimSun" w:cs="Arial"/>
        </w:rPr>
        <w:t xml:space="preserve"> PowerShell </w:t>
      </w:r>
      <w:r w:rsidRPr="00873CB5">
        <w:rPr>
          <w:rFonts w:eastAsia="SimSun" w:cs="Arial"/>
        </w:rPr>
        <w:t>软件。请参阅</w:t>
      </w:r>
      <w:r w:rsidRPr="00986414">
        <w:rPr>
          <w:rFonts w:ascii="SimSun" w:eastAsia="SimSun" w:hAnsi="SimSun" w:cs="Arial"/>
        </w:rPr>
        <w:t>“</w:t>
      </w:r>
      <w:r w:rsidRPr="00873CB5">
        <w:rPr>
          <w:rFonts w:eastAsia="SimSun" w:cs="Arial"/>
        </w:rPr>
        <w:t>通用许可条款</w:t>
      </w:r>
      <w:r w:rsidRPr="00986414">
        <w:rPr>
          <w:rFonts w:ascii="SimSun" w:eastAsia="SimSun" w:hAnsi="SimSun" w:cs="Arial"/>
        </w:rPr>
        <w:t>”</w:t>
      </w:r>
      <w:r w:rsidRPr="00873CB5">
        <w:rPr>
          <w:rFonts w:eastAsia="SimSun" w:cs="Arial"/>
        </w:rPr>
        <w:t>中</w:t>
      </w:r>
      <w:r w:rsidRPr="00873CB5">
        <w:rPr>
          <w:rFonts w:eastAsia="SimSun" w:cs="Arial"/>
        </w:rPr>
        <w:t xml:space="preserve"> .NET</w:t>
      </w:r>
      <w:r w:rsidR="00CE7FA7">
        <w:rPr>
          <w:rFonts w:eastAsia="SimSun" w:cs="Arial"/>
        </w:rPr>
        <w:t> </w:t>
      </w:r>
      <w:r w:rsidRPr="00873CB5">
        <w:rPr>
          <w:rFonts w:eastAsia="SimSun" w:cs="Arial"/>
        </w:rPr>
        <w:t xml:space="preserve">Framework </w:t>
      </w:r>
      <w:r w:rsidRPr="00873CB5">
        <w:rPr>
          <w:rFonts w:eastAsia="SimSun" w:cs="Arial"/>
        </w:rPr>
        <w:t>和</w:t>
      </w:r>
      <w:r w:rsidRPr="00873CB5">
        <w:rPr>
          <w:rFonts w:eastAsia="SimSun" w:cs="Arial"/>
        </w:rPr>
        <w:t xml:space="preserve"> PowerShell </w:t>
      </w:r>
      <w:r w:rsidRPr="00873CB5">
        <w:rPr>
          <w:rFonts w:eastAsia="SimSun" w:cs="Arial"/>
        </w:rPr>
        <w:t>软件的许可条款。</w:t>
      </w:r>
    </w:p>
    <w:p w:rsidR="00711E25" w:rsidRPr="00873CB5" w:rsidRDefault="0099372B" w:rsidP="00711E25">
      <w:pPr>
        <w:pStyle w:val="PURBreadcrumb"/>
        <w:rPr>
          <w:rFonts w:eastAsia="SimSun" w:cs="Arial"/>
          <w:color w:val="00467F"/>
          <w:sz w:val="16"/>
          <w:u w:val="single"/>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711E25" w:rsidRPr="00873CB5" w:rsidRDefault="00711E25" w:rsidP="00711E25">
      <w:pPr>
        <w:pStyle w:val="PURProductName"/>
        <w:rPr>
          <w:rFonts w:eastAsia="SimSun" w:cs="Arial"/>
        </w:rPr>
      </w:pPr>
      <w:bookmarkStart w:id="615" w:name="_Toc299519166"/>
      <w:bookmarkStart w:id="616" w:name="_Toc299531598"/>
      <w:bookmarkStart w:id="617" w:name="_Toc299531922"/>
      <w:bookmarkStart w:id="618" w:name="_Toc299957205"/>
      <w:bookmarkStart w:id="619" w:name="_Toc317072205"/>
      <w:bookmarkStart w:id="620" w:name="_Toc317160775"/>
      <w:r w:rsidRPr="00873CB5">
        <w:rPr>
          <w:rFonts w:eastAsia="SimSun" w:cs="Arial"/>
        </w:rPr>
        <w:t>Windows Small Business Server 2011 Standard</w:t>
      </w:r>
      <w:bookmarkEnd w:id="615"/>
      <w:bookmarkEnd w:id="616"/>
      <w:bookmarkEnd w:id="617"/>
      <w:bookmarkEnd w:id="618"/>
      <w:bookmarkEnd w:id="619"/>
      <w:bookmarkEnd w:id="620"/>
      <w:r w:rsidR="00803447" w:rsidRPr="00873CB5">
        <w:rPr>
          <w:rFonts w:eastAsia="SimSun" w:cs="Arial"/>
        </w:rPr>
        <w:fldChar w:fldCharType="begin"/>
      </w:r>
      <w:r w:rsidRPr="00873CB5">
        <w:rPr>
          <w:rFonts w:eastAsia="SimSun" w:cs="Arial"/>
        </w:rPr>
        <w:instrText xml:space="preserve">XE "Windows Small Business Server 2011 Standard" </w:instrText>
      </w:r>
      <w:r w:rsidR="00803447" w:rsidRPr="00873CB5">
        <w:rPr>
          <w:rFonts w:eastAsia="SimSun" w:cs="Arial"/>
        </w:rPr>
        <w:fldChar w:fldCharType="end"/>
      </w:r>
    </w:p>
    <w:p w:rsidR="00711E25" w:rsidRPr="00873CB5" w:rsidRDefault="00711E25" w:rsidP="00711E25">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4F4EBE" w:rsidRPr="00873CB5" w:rsidTr="000A69A8">
        <w:trPr>
          <w:trHeight w:val="382"/>
        </w:trPr>
        <w:tc>
          <w:tcPr>
            <w:tcW w:w="2477" w:type="pct"/>
            <w:tcBorders>
              <w:top w:val="single" w:sz="4" w:space="0" w:color="auto"/>
              <w:bottom w:val="nil"/>
            </w:tcBorders>
          </w:tcPr>
          <w:p w:rsidR="004F4EBE" w:rsidRPr="00873CB5" w:rsidRDefault="004F4EBE" w:rsidP="005F6596">
            <w:pPr>
              <w:pStyle w:val="PURLMSH"/>
              <w:rPr>
                <w:rFonts w:ascii="Arial" w:eastAsia="SimSun" w:hAnsi="Arial" w:cs="Arial"/>
                <w:lang w:eastAsia="zh-CN"/>
              </w:rPr>
            </w:pPr>
            <w:r w:rsidRPr="002960DD">
              <w:rPr>
                <w:rFonts w:eastAsia="SimSun" w:cs="Arial"/>
                <w:lang w:eastAsia="zh-CN"/>
              </w:rPr>
              <w:t>SAL</w:t>
            </w:r>
            <w:r w:rsidRPr="00873CB5">
              <w:rPr>
                <w:rFonts w:ascii="Arial" w:eastAsia="SimSun" w:hAnsi="Arial" w:cs="Arial"/>
                <w:lang w:eastAsia="zh-CN"/>
              </w:rPr>
              <w:t xml:space="preserve"> </w:t>
            </w:r>
            <w:r w:rsidRPr="00873CB5">
              <w:rPr>
                <w:rFonts w:ascii="Arial" w:eastAsia="SimSun" w:hAnsi="Arial" w:cs="Arial"/>
                <w:lang w:eastAsia="zh-CN"/>
              </w:rPr>
              <w:t>一般条款的适用部分：</w:t>
            </w:r>
            <w:hyperlink w:anchor="SALTerms_Server" w:history="1">
              <w:r w:rsidRPr="00873CB5">
                <w:rPr>
                  <w:rStyle w:val="Hyperlink"/>
                  <w:rFonts w:ascii="Arial" w:eastAsia="SimSun" w:hAnsi="Arial" w:cs="Arial"/>
                  <w:lang w:eastAsia="zh-CN"/>
                </w:rPr>
                <w:t>服务器软件</w:t>
              </w:r>
            </w:hyperlink>
          </w:p>
        </w:tc>
        <w:tc>
          <w:tcPr>
            <w:tcW w:w="2523" w:type="pct"/>
            <w:vMerge w:val="restart"/>
            <w:tcBorders>
              <w:top w:val="single" w:sz="4" w:space="0" w:color="auto"/>
            </w:tcBorders>
          </w:tcPr>
          <w:p w:rsidR="004F4EBE" w:rsidRPr="00873CB5" w:rsidRDefault="004F4EBE" w:rsidP="001A228C">
            <w:pPr>
              <w:pStyle w:val="PURLMSH"/>
              <w:rPr>
                <w:rFonts w:ascii="Arial" w:eastAsia="SimSun" w:hAnsi="Arial" w:cs="Arial"/>
                <w:lang w:eastAsia="zh-CN"/>
              </w:rPr>
            </w:pPr>
            <w:r w:rsidRPr="00873CB5">
              <w:rPr>
                <w:rFonts w:ascii="Arial" w:eastAsia="SimSun" w:hAnsi="Arial" w:cs="Arial"/>
                <w:lang w:eastAsia="zh-CN"/>
              </w:rPr>
              <w:t>请参阅适用声明：</w:t>
            </w:r>
            <w:r w:rsidRPr="00873CB5">
              <w:rPr>
                <w:rFonts w:ascii="Arial" w:eastAsia="SimSun" w:hAnsi="Arial" w:cs="Arial"/>
                <w:b/>
                <w:lang w:eastAsia="zh-CN"/>
              </w:rPr>
              <w:t>可能不需要的软件、</w:t>
            </w:r>
            <w:r w:rsidRPr="00A00452">
              <w:rPr>
                <w:rFonts w:eastAsia="SimSun" w:cs="Arial"/>
                <w:b/>
                <w:lang w:eastAsia="zh-CN"/>
              </w:rPr>
              <w:t>MPEG-4</w:t>
            </w:r>
            <w:r w:rsidRPr="00A00452">
              <w:rPr>
                <w:rFonts w:eastAsia="SimSun" w:cs="Arial"/>
                <w:b/>
                <w:lang w:eastAsia="zh-CN"/>
              </w:rPr>
              <w:t>、</w:t>
            </w:r>
            <w:r w:rsidRPr="00A00452">
              <w:rPr>
                <w:rFonts w:eastAsia="SimSun" w:cs="Arial"/>
                <w:b/>
                <w:lang w:eastAsia="zh-CN"/>
              </w:rPr>
              <w:t>VC-1</w:t>
            </w:r>
            <w:r w:rsidR="00CE7FA7">
              <w:rPr>
                <w:rFonts w:ascii="Arial" w:eastAsia="SimSun" w:hAnsi="Arial" w:cs="Arial"/>
                <w:b/>
                <w:lang w:eastAsia="zh-CN"/>
              </w:rPr>
              <w:br/>
            </w:r>
            <w:r w:rsidRPr="00873CB5">
              <w:rPr>
                <w:rFonts w:ascii="Arial" w:eastAsia="SimSun" w:hAnsi="Arial" w:cs="Arial"/>
                <w:b/>
                <w:lang w:eastAsia="zh-CN"/>
              </w:rPr>
              <w:t>（请参阅</w:t>
            </w:r>
            <w:hyperlink w:anchor="附录 2" w:history="1">
              <w:hyperlink w:anchor="附录 2" w:history="1">
                <w:hyperlink w:anchor="Appendix2" w:history="1">
                  <w:r w:rsidR="004112AD" w:rsidRPr="004112AD">
                    <w:rPr>
                      <w:rStyle w:val="Hyperlink"/>
                      <w:rFonts w:ascii="Arial" w:eastAsia="SimSun" w:hAnsi="Arial" w:cs="Arial"/>
                      <w:szCs w:val="18"/>
                      <w:lang w:eastAsia="zh-CN"/>
                    </w:rPr>
                    <w:t>附录</w:t>
                  </w:r>
                  <w:r w:rsidR="004112AD" w:rsidRPr="004112AD">
                    <w:rPr>
                      <w:rStyle w:val="Hyperlink"/>
                      <w:rFonts w:ascii="Arial" w:eastAsia="SimSun" w:hAnsi="Arial" w:cs="Arial"/>
                      <w:szCs w:val="18"/>
                      <w:lang w:eastAsia="zh-CN"/>
                    </w:rPr>
                    <w:t xml:space="preserve"> </w:t>
                  </w:r>
                  <w:r w:rsidR="004112AD" w:rsidRPr="007A654B">
                    <w:rPr>
                      <w:rStyle w:val="Hyperlink"/>
                      <w:rFonts w:eastAsia="SimSun" w:cs="Arial"/>
                      <w:szCs w:val="18"/>
                      <w:lang w:eastAsia="zh-CN"/>
                    </w:rPr>
                    <w:t>2</w:t>
                  </w:r>
                </w:hyperlink>
              </w:hyperlink>
              <w:r w:rsidRPr="00CE7FA7">
                <w:rPr>
                  <w:rStyle w:val="Hyperlink"/>
                  <w:rFonts w:ascii="Arial" w:eastAsia="SimSun" w:hAnsi="Arial" w:cs="Arial"/>
                  <w:b/>
                  <w:bCs/>
                  <w:u w:val="none"/>
                  <w:lang w:eastAsia="zh-CN"/>
                </w:rPr>
                <w:t>）</w:t>
              </w:r>
            </w:hyperlink>
          </w:p>
        </w:tc>
      </w:tr>
      <w:tr w:rsidR="004F4EBE" w:rsidRPr="00873CB5" w:rsidTr="000A69A8">
        <w:tc>
          <w:tcPr>
            <w:tcW w:w="2477" w:type="pct"/>
            <w:tcBorders>
              <w:top w:val="nil"/>
            </w:tcBorders>
          </w:tcPr>
          <w:p w:rsidR="004F4EBE" w:rsidRPr="00873CB5" w:rsidRDefault="004F4EBE" w:rsidP="005F6596">
            <w:pPr>
              <w:pStyle w:val="PURLMSH"/>
              <w:rPr>
                <w:rFonts w:ascii="Arial" w:eastAsia="SimSun" w:hAnsi="Arial" w:cs="Arial"/>
                <w:lang w:eastAsia="zh-CN"/>
              </w:rPr>
            </w:pPr>
            <w:r w:rsidRPr="00873CB5">
              <w:rPr>
                <w:rFonts w:ascii="Arial" w:eastAsia="SimSun" w:hAnsi="Arial" w:cs="Arial"/>
                <w:lang w:eastAsia="zh-CN"/>
              </w:rPr>
              <w:t>客户端</w:t>
            </w:r>
            <w:r w:rsidRPr="00873CB5">
              <w:rPr>
                <w:rFonts w:ascii="Arial" w:eastAsia="SimSun" w:hAnsi="Arial" w:cs="Arial"/>
                <w:lang w:eastAsia="zh-CN"/>
              </w:rPr>
              <w:t>/</w:t>
            </w:r>
            <w:r w:rsidRPr="00873CB5">
              <w:rPr>
                <w:rFonts w:ascii="Arial" w:eastAsia="SimSun" w:hAnsi="Arial" w:cs="Arial"/>
                <w:lang w:eastAsia="zh-CN"/>
              </w:rPr>
              <w:t>附加软件：</w:t>
            </w:r>
            <w:r w:rsidRPr="00873CB5">
              <w:rPr>
                <w:rFonts w:ascii="Arial" w:eastAsia="SimSun" w:hAnsi="Arial" w:cs="Arial"/>
                <w:b/>
                <w:lang w:eastAsia="zh-CN"/>
              </w:rPr>
              <w:t>是</w:t>
            </w:r>
            <w:r w:rsidRPr="00873CB5">
              <w:rPr>
                <w:rFonts w:ascii="Arial" w:eastAsia="SimSun" w:hAnsi="Arial" w:cs="Arial"/>
                <w:i/>
                <w:lang w:eastAsia="zh-CN"/>
              </w:rPr>
              <w:t>（请参阅</w:t>
            </w:r>
            <w:hyperlink w:anchor="附录 1" w:history="1">
              <w:hyperlink w:anchor="附录 1" w:history="1">
                <w:hyperlink w:anchor="附录 1" w:history="1">
                  <w:hyperlink w:anchor="附录 1" w:history="1">
                    <w:hyperlink w:anchor="附录 1" w:history="1">
                      <w:hyperlink w:anchor="Appendix1" w:history="1">
                        <w:r w:rsidR="00AE023A" w:rsidRPr="00634D10">
                          <w:rPr>
                            <w:rStyle w:val="Hyperlink"/>
                            <w:rFonts w:eastAsia="SimSun" w:cs="Arial"/>
                            <w:i/>
                            <w:iCs/>
                            <w:szCs w:val="18"/>
                            <w:lang w:eastAsia="zh-CN"/>
                          </w:rPr>
                          <w:t>附录</w:t>
                        </w:r>
                        <w:r w:rsidR="00AE023A" w:rsidRPr="00634D10">
                          <w:rPr>
                            <w:rStyle w:val="Hyperlink"/>
                            <w:rFonts w:eastAsia="SimSun" w:cs="Arial"/>
                            <w:i/>
                            <w:iCs/>
                            <w:szCs w:val="18"/>
                            <w:lang w:eastAsia="zh-CN"/>
                          </w:rPr>
                          <w:t xml:space="preserve"> 1</w:t>
                        </w:r>
                      </w:hyperlink>
                    </w:hyperlink>
                  </w:hyperlink>
                </w:hyperlink>
              </w:hyperlink>
            </w:hyperlink>
            <w:r w:rsidRPr="00873CB5">
              <w:rPr>
                <w:rFonts w:ascii="Arial" w:eastAsia="SimSun" w:hAnsi="Arial" w:cs="Arial"/>
                <w:i/>
                <w:lang w:eastAsia="zh-CN"/>
              </w:rPr>
              <w:t>）</w:t>
            </w:r>
          </w:p>
        </w:tc>
        <w:tc>
          <w:tcPr>
            <w:tcW w:w="2523" w:type="pct"/>
            <w:vMerge/>
          </w:tcPr>
          <w:p w:rsidR="004F4EBE" w:rsidRPr="00873CB5" w:rsidRDefault="004F4EBE" w:rsidP="005F6596">
            <w:pPr>
              <w:pStyle w:val="PURLMSH"/>
              <w:rPr>
                <w:rFonts w:ascii="Arial" w:eastAsia="SimSun" w:hAnsi="Arial" w:cs="Arial"/>
                <w:lang w:eastAsia="zh-CN"/>
              </w:rPr>
            </w:pPr>
          </w:p>
        </w:tc>
      </w:tr>
      <w:tr w:rsidR="00711E25" w:rsidRPr="00873CB5" w:rsidTr="005F6596">
        <w:tblPrEx>
          <w:tblBorders>
            <w:top w:val="none" w:sz="0" w:space="0" w:color="auto"/>
            <w:bottom w:val="none" w:sz="0" w:space="0" w:color="auto"/>
          </w:tblBorders>
        </w:tblPrEx>
        <w:tc>
          <w:tcPr>
            <w:tcW w:w="5000" w:type="pct"/>
            <w:gridSpan w:val="2"/>
            <w:shd w:val="clear" w:color="auto" w:fill="E5EEF7"/>
          </w:tcPr>
          <w:p w:rsidR="00711E25" w:rsidRPr="00873CB5" w:rsidRDefault="00711E25" w:rsidP="005F6596">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711E25" w:rsidRPr="00873CB5" w:rsidTr="005F6596">
        <w:tblPrEx>
          <w:tblBorders>
            <w:top w:val="none" w:sz="0" w:space="0" w:color="auto"/>
            <w:bottom w:val="none" w:sz="0" w:space="0" w:color="auto"/>
          </w:tblBorders>
        </w:tblPrEx>
        <w:tc>
          <w:tcPr>
            <w:tcW w:w="5000" w:type="pct"/>
            <w:gridSpan w:val="2"/>
          </w:tcPr>
          <w:p w:rsidR="00711E25" w:rsidRPr="00873CB5" w:rsidRDefault="00711E25" w:rsidP="005F6596">
            <w:pPr>
              <w:pStyle w:val="PURBody"/>
              <w:rPr>
                <w:rFonts w:eastAsia="SimSun" w:cs="Arial"/>
                <w:i/>
              </w:rPr>
            </w:pPr>
            <w:r w:rsidRPr="00873CB5">
              <w:rPr>
                <w:rFonts w:eastAsia="SimSun" w:cs="Arial"/>
                <w:b/>
              </w:rPr>
              <w:t>您需要：</w:t>
            </w:r>
          </w:p>
          <w:p w:rsidR="00711E25" w:rsidRPr="00873CB5" w:rsidRDefault="00711E25" w:rsidP="006139C9">
            <w:pPr>
              <w:pStyle w:val="PURBullet-Indented"/>
              <w:rPr>
                <w:rFonts w:eastAsia="SimSun" w:cs="Arial"/>
              </w:rPr>
            </w:pPr>
            <w:r w:rsidRPr="00873CB5">
              <w:rPr>
                <w:rFonts w:eastAsia="SimSun" w:cs="Arial"/>
              </w:rPr>
              <w:t>Windows Small Business Server 2011 Standard SAL</w:t>
            </w:r>
          </w:p>
        </w:tc>
      </w:tr>
    </w:tbl>
    <w:p w:rsidR="007A654B" w:rsidRDefault="007A654B" w:rsidP="007A654B">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rPr>
      </w:pPr>
    </w:p>
    <w:p w:rsidR="007A654B" w:rsidRDefault="007A654B" w:rsidP="007A654B">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rPr>
      </w:pPr>
    </w:p>
    <w:p w:rsidR="007A654B" w:rsidRDefault="007A654B" w:rsidP="007A654B">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rPr>
      </w:pPr>
    </w:p>
    <w:p w:rsidR="007A654B" w:rsidRDefault="007A654B" w:rsidP="007A654B">
      <w:pPr>
        <w:pStyle w:val="PURADDITIONALTERMSHEADERMB"/>
        <w:pBdr>
          <w:top w:val="none" w:sz="0" w:space="0" w:color="auto"/>
          <w:left w:val="none" w:sz="0" w:space="0" w:color="auto"/>
          <w:bottom w:val="none" w:sz="0" w:space="0" w:color="auto"/>
          <w:right w:val="none" w:sz="0" w:space="0" w:color="auto"/>
        </w:pBdr>
        <w:shd w:val="clear" w:color="auto" w:fill="auto"/>
        <w:rPr>
          <w:rFonts w:eastAsia="SimSun" w:cs="Arial"/>
        </w:rPr>
      </w:pPr>
    </w:p>
    <w:p w:rsidR="00711E25" w:rsidRPr="00873CB5" w:rsidRDefault="00711E25" w:rsidP="00711E25">
      <w:pPr>
        <w:pStyle w:val="PURADDITIONALTERMSHEADERMB"/>
        <w:rPr>
          <w:rFonts w:eastAsia="SimSun" w:cs="Arial"/>
        </w:rPr>
      </w:pPr>
      <w:r w:rsidRPr="00873CB5">
        <w:rPr>
          <w:rFonts w:eastAsia="SimSun" w:cs="Arial"/>
        </w:rPr>
        <w:lastRenderedPageBreak/>
        <w:t>附加条款：</w:t>
      </w:r>
    </w:p>
    <w:p w:rsidR="00711E25" w:rsidRPr="00873CB5" w:rsidRDefault="00711E25" w:rsidP="0067755F">
      <w:pPr>
        <w:pStyle w:val="PURBody-Indented"/>
        <w:ind w:left="274"/>
        <w:rPr>
          <w:rFonts w:eastAsia="SimSun" w:cs="Arial"/>
        </w:rPr>
      </w:pPr>
      <w:r w:rsidRPr="00873CB5">
        <w:rPr>
          <w:rFonts w:eastAsia="SimSun" w:cs="Arial"/>
        </w:rPr>
        <w:t xml:space="preserve">Windows Small Business Server 2011 Standard </w:t>
      </w:r>
      <w:r w:rsidRPr="00873CB5">
        <w:rPr>
          <w:rFonts w:eastAsia="SimSun" w:cs="Arial"/>
        </w:rPr>
        <w:t>软件包含以下</w:t>
      </w:r>
      <w:r w:rsidRPr="00873CB5">
        <w:rPr>
          <w:rFonts w:eastAsia="SimSun" w:cs="Arial"/>
        </w:rPr>
        <w:t xml:space="preserve"> Microsoft </w:t>
      </w:r>
      <w:r w:rsidRPr="00873CB5">
        <w:rPr>
          <w:rFonts w:eastAsia="SimSun" w:cs="Arial"/>
        </w:rPr>
        <w:t>程序：</w:t>
      </w:r>
    </w:p>
    <w:p w:rsidR="00711E25" w:rsidRPr="00873CB5" w:rsidRDefault="00711E25" w:rsidP="006139C9">
      <w:pPr>
        <w:pStyle w:val="PURBullet-Indented"/>
        <w:rPr>
          <w:rFonts w:eastAsia="SimSun" w:cs="Arial"/>
        </w:rPr>
      </w:pPr>
      <w:r w:rsidRPr="00873CB5">
        <w:rPr>
          <w:rFonts w:eastAsia="SimSun" w:cs="Arial"/>
        </w:rPr>
        <w:t xml:space="preserve">Windows Server 2008 R2 Standard </w:t>
      </w:r>
      <w:r w:rsidRPr="00873CB5">
        <w:rPr>
          <w:rFonts w:eastAsia="SimSun" w:cs="Arial"/>
        </w:rPr>
        <w:t>技术，</w:t>
      </w:r>
    </w:p>
    <w:p w:rsidR="00711E25" w:rsidRPr="00873CB5" w:rsidRDefault="00711E25" w:rsidP="006139C9">
      <w:pPr>
        <w:pStyle w:val="PURBullet-Indented"/>
        <w:rPr>
          <w:rFonts w:eastAsia="SimSun" w:cs="Arial"/>
        </w:rPr>
      </w:pPr>
      <w:r w:rsidRPr="00873CB5">
        <w:rPr>
          <w:rFonts w:eastAsia="SimSun" w:cs="Arial"/>
        </w:rPr>
        <w:t>Exchange Server 2010 Standard</w:t>
      </w:r>
      <w:r w:rsidRPr="00873CB5">
        <w:rPr>
          <w:rFonts w:eastAsia="SimSun" w:cs="Arial"/>
        </w:rPr>
        <w:t>，</w:t>
      </w:r>
    </w:p>
    <w:p w:rsidR="00711E25" w:rsidRPr="00873CB5" w:rsidRDefault="00711E25" w:rsidP="006139C9">
      <w:pPr>
        <w:pStyle w:val="PURBullet-Indented"/>
        <w:rPr>
          <w:rFonts w:eastAsia="SimSun" w:cs="Arial"/>
        </w:rPr>
      </w:pPr>
      <w:r w:rsidRPr="00873CB5">
        <w:rPr>
          <w:rFonts w:eastAsia="SimSun" w:cs="Arial"/>
        </w:rPr>
        <w:t>Windows SharePoint Foundation 2010</w:t>
      </w:r>
      <w:r w:rsidRPr="00873CB5">
        <w:rPr>
          <w:rFonts w:eastAsia="SimSun" w:cs="Arial"/>
        </w:rPr>
        <w:t>，以及</w:t>
      </w:r>
    </w:p>
    <w:p w:rsidR="00711E25" w:rsidRPr="00873CB5" w:rsidRDefault="00711E25" w:rsidP="006139C9">
      <w:pPr>
        <w:pStyle w:val="PURBullet-Indented"/>
        <w:rPr>
          <w:rFonts w:eastAsia="SimSun" w:cs="Arial"/>
        </w:rPr>
      </w:pPr>
      <w:r w:rsidRPr="00873CB5">
        <w:rPr>
          <w:rFonts w:eastAsia="SimSun" w:cs="Arial"/>
        </w:rPr>
        <w:t>Windows Server Update Services 3.0 SP2</w:t>
      </w:r>
    </w:p>
    <w:p w:rsidR="00711E25" w:rsidRPr="00873CB5" w:rsidRDefault="00711E25" w:rsidP="00711E25">
      <w:pPr>
        <w:pStyle w:val="PURBody-Indented"/>
        <w:rPr>
          <w:rFonts w:eastAsia="SimSun" w:cs="Arial"/>
        </w:rPr>
      </w:pPr>
      <w:r w:rsidRPr="00873CB5">
        <w:rPr>
          <w:rFonts w:eastAsia="SimSun" w:cs="Arial"/>
        </w:rPr>
        <w:t>您必须在采用以下方式配置</w:t>
      </w:r>
      <w:r w:rsidRPr="00873CB5">
        <w:rPr>
          <w:rFonts w:eastAsia="SimSun" w:cs="Arial"/>
        </w:rPr>
        <w:t xml:space="preserve"> Active Directory </w:t>
      </w:r>
      <w:r w:rsidRPr="00873CB5">
        <w:rPr>
          <w:rFonts w:eastAsia="SimSun" w:cs="Arial"/>
        </w:rPr>
        <w:t>的域中运行服务器软件：</w:t>
      </w:r>
    </w:p>
    <w:p w:rsidR="00711E25" w:rsidRPr="00873CB5" w:rsidRDefault="00711E25" w:rsidP="006139C9">
      <w:pPr>
        <w:pStyle w:val="PURBullet-Indented"/>
        <w:rPr>
          <w:rFonts w:eastAsia="SimSun" w:cs="Arial"/>
          <w:lang w:eastAsia="zh-CN"/>
        </w:rPr>
      </w:pPr>
      <w:r w:rsidRPr="00873CB5">
        <w:rPr>
          <w:rFonts w:eastAsia="SimSun" w:cs="Arial"/>
          <w:lang w:eastAsia="zh-CN"/>
        </w:rPr>
        <w:t>域控制器（包含所有灵活单主机操作</w:t>
      </w:r>
      <w:r w:rsidRPr="00873CB5">
        <w:rPr>
          <w:rFonts w:eastAsia="SimSun" w:cs="Arial"/>
          <w:lang w:eastAsia="zh-CN"/>
        </w:rPr>
        <w:t xml:space="preserve"> (FSMO) </w:t>
      </w:r>
      <w:r w:rsidRPr="00873CB5">
        <w:rPr>
          <w:rFonts w:eastAsia="SimSun" w:cs="Arial"/>
          <w:lang w:eastAsia="zh-CN"/>
        </w:rPr>
        <w:t>角色的单个服务器）；</w:t>
      </w:r>
    </w:p>
    <w:p w:rsidR="00711E25" w:rsidRPr="00873CB5" w:rsidRDefault="00711E25" w:rsidP="006139C9">
      <w:pPr>
        <w:pStyle w:val="PURBullet-Indented"/>
        <w:rPr>
          <w:rFonts w:eastAsia="SimSun" w:cs="Arial"/>
        </w:rPr>
      </w:pPr>
      <w:r w:rsidRPr="00873CB5">
        <w:rPr>
          <w:rFonts w:eastAsia="SimSun" w:cs="Arial"/>
        </w:rPr>
        <w:t>域林的根；</w:t>
      </w:r>
    </w:p>
    <w:p w:rsidR="00711E25" w:rsidRPr="00873CB5" w:rsidRDefault="00711E25" w:rsidP="006139C9">
      <w:pPr>
        <w:pStyle w:val="PURBullet-Indented"/>
        <w:rPr>
          <w:rFonts w:eastAsia="SimSun" w:cs="Arial"/>
        </w:rPr>
      </w:pPr>
      <w:r w:rsidRPr="00873CB5">
        <w:rPr>
          <w:rFonts w:eastAsia="SimSun" w:cs="Arial"/>
        </w:rPr>
        <w:t>没有子域，且</w:t>
      </w:r>
    </w:p>
    <w:p w:rsidR="00711E25" w:rsidRPr="00873CB5" w:rsidRDefault="00711E25" w:rsidP="006139C9">
      <w:pPr>
        <w:pStyle w:val="PURBullet-Indented"/>
        <w:rPr>
          <w:rFonts w:eastAsia="SimSun" w:cs="Arial"/>
          <w:lang w:eastAsia="zh-CN"/>
        </w:rPr>
      </w:pPr>
      <w:r w:rsidRPr="00873CB5">
        <w:rPr>
          <w:rFonts w:eastAsia="SimSun" w:cs="Arial"/>
          <w:lang w:eastAsia="zh-CN"/>
        </w:rPr>
        <w:t>与任何其他域没有信任关系。</w:t>
      </w:r>
    </w:p>
    <w:p w:rsidR="00711E25" w:rsidRPr="00873CB5" w:rsidRDefault="00711E25" w:rsidP="00711E25">
      <w:pPr>
        <w:pStyle w:val="PURBody-Indented"/>
        <w:rPr>
          <w:rFonts w:eastAsia="SimSun" w:cs="Arial"/>
          <w:lang w:eastAsia="zh-CN"/>
        </w:rPr>
      </w:pPr>
      <w:r w:rsidRPr="00873CB5">
        <w:rPr>
          <w:rFonts w:eastAsia="SimSun" w:cs="Arial"/>
          <w:lang w:eastAsia="zh-CN"/>
        </w:rPr>
        <w:t>初次安装服务器软件三十</w:t>
      </w:r>
      <w:r w:rsidRPr="00873CB5">
        <w:rPr>
          <w:rFonts w:eastAsia="SimSun" w:cs="Arial"/>
          <w:lang w:eastAsia="zh-CN"/>
        </w:rPr>
        <w:t xml:space="preserve"> (30) </w:t>
      </w:r>
      <w:r w:rsidRPr="00873CB5">
        <w:rPr>
          <w:rFonts w:eastAsia="SimSun" w:cs="Arial"/>
          <w:lang w:eastAsia="zh-CN"/>
        </w:rPr>
        <w:t>天后，该软件会不时验证是否已采用以上方式对</w:t>
      </w:r>
      <w:r w:rsidRPr="00873CB5">
        <w:rPr>
          <w:rFonts w:eastAsia="SimSun" w:cs="Arial"/>
          <w:lang w:eastAsia="zh-CN"/>
        </w:rPr>
        <w:t xml:space="preserve"> Active Directory </w:t>
      </w:r>
      <w:r w:rsidRPr="00873CB5">
        <w:rPr>
          <w:rFonts w:eastAsia="SimSun" w:cs="Arial"/>
          <w:lang w:eastAsia="zh-CN"/>
        </w:rPr>
        <w:t>进行配置。如果配置验证失败，</w:t>
      </w:r>
      <w:r w:rsidR="00CE7FA7">
        <w:rPr>
          <w:rFonts w:eastAsia="SimSun" w:cs="Arial"/>
          <w:lang w:eastAsia="zh-CN"/>
        </w:rPr>
        <w:br/>
      </w:r>
      <w:r w:rsidRPr="00873CB5">
        <w:rPr>
          <w:rFonts w:eastAsia="SimSun" w:cs="Arial"/>
          <w:lang w:eastAsia="zh-CN"/>
        </w:rPr>
        <w:t>将出现以下情况：</w:t>
      </w:r>
    </w:p>
    <w:p w:rsidR="00711E25" w:rsidRPr="00873CB5" w:rsidRDefault="00711E25" w:rsidP="006139C9">
      <w:pPr>
        <w:pStyle w:val="PURBullet-Indented"/>
        <w:rPr>
          <w:rFonts w:eastAsia="SimSun" w:cs="Arial"/>
        </w:rPr>
      </w:pPr>
      <w:r w:rsidRPr="00873CB5">
        <w:rPr>
          <w:rFonts w:eastAsia="SimSun" w:cs="Arial"/>
          <w:lang w:eastAsia="zh-CN"/>
        </w:rPr>
        <w:t>向服务器管理员发送失败警告。</w:t>
      </w:r>
      <w:r w:rsidRPr="00873CB5">
        <w:rPr>
          <w:rFonts w:eastAsia="SimSun" w:cs="Arial"/>
        </w:rPr>
        <w:t>还可以在</w:t>
      </w:r>
      <w:r w:rsidRPr="00873CB5">
        <w:rPr>
          <w:rFonts w:eastAsia="SimSun" w:cs="Arial"/>
        </w:rPr>
        <w:t xml:space="preserve"> Small Business Server </w:t>
      </w:r>
      <w:r w:rsidRPr="00873CB5">
        <w:rPr>
          <w:rFonts w:eastAsia="SimSun" w:cs="Arial"/>
        </w:rPr>
        <w:t>仪表板的</w:t>
      </w:r>
      <w:r w:rsidRPr="00986414">
        <w:rPr>
          <w:rFonts w:ascii="SimSun" w:eastAsia="SimSun" w:hAnsi="SimSun" w:cs="Arial"/>
        </w:rPr>
        <w:t>“</w:t>
      </w:r>
      <w:r w:rsidRPr="00873CB5">
        <w:rPr>
          <w:rFonts w:eastAsia="SimSun" w:cs="Arial"/>
        </w:rPr>
        <w:t>健康状况警报</w:t>
      </w:r>
      <w:r w:rsidRPr="00986414">
        <w:rPr>
          <w:rFonts w:ascii="SimSun" w:eastAsia="SimSun" w:hAnsi="SimSun" w:cs="Arial"/>
        </w:rPr>
        <w:t>”</w:t>
      </w:r>
      <w:r w:rsidRPr="00873CB5">
        <w:rPr>
          <w:rFonts w:eastAsia="SimSun" w:cs="Arial"/>
        </w:rPr>
        <w:t xml:space="preserve">(Health Alert) </w:t>
      </w:r>
      <w:r w:rsidRPr="00873CB5">
        <w:rPr>
          <w:rFonts w:eastAsia="SimSun" w:cs="Arial"/>
        </w:rPr>
        <w:t>部分中查看失败警告。</w:t>
      </w:r>
    </w:p>
    <w:p w:rsidR="00711E25" w:rsidRPr="00873CB5" w:rsidRDefault="00711E25" w:rsidP="006139C9">
      <w:pPr>
        <w:pStyle w:val="PURBullet-Indented"/>
        <w:rPr>
          <w:rFonts w:eastAsia="SimSun" w:cs="Arial"/>
          <w:lang w:eastAsia="zh-CN"/>
        </w:rPr>
      </w:pPr>
      <w:r w:rsidRPr="00873CB5">
        <w:rPr>
          <w:rFonts w:eastAsia="SimSun" w:cs="Arial"/>
          <w:lang w:eastAsia="zh-CN"/>
        </w:rPr>
        <w:t>当未遵从相关配置规定的情况持续到第二十一</w:t>
      </w:r>
      <w:r w:rsidRPr="00873CB5">
        <w:rPr>
          <w:rFonts w:eastAsia="SimSun" w:cs="Arial"/>
          <w:lang w:eastAsia="zh-CN"/>
        </w:rPr>
        <w:t xml:space="preserve"> (21) </w:t>
      </w:r>
      <w:r w:rsidRPr="00873CB5">
        <w:rPr>
          <w:rFonts w:eastAsia="SimSun" w:cs="Arial"/>
          <w:lang w:eastAsia="zh-CN"/>
        </w:rPr>
        <w:t>天时，服务器将停机，直至管理员重新启动服务器；</w:t>
      </w:r>
    </w:p>
    <w:p w:rsidR="00711E25" w:rsidRPr="00873CB5" w:rsidRDefault="00711E25" w:rsidP="006139C9">
      <w:pPr>
        <w:pStyle w:val="PURBullet-Indented"/>
        <w:rPr>
          <w:rFonts w:eastAsia="SimSun" w:cs="Arial"/>
          <w:lang w:eastAsia="zh-CN"/>
        </w:rPr>
      </w:pPr>
      <w:r w:rsidRPr="00873CB5">
        <w:rPr>
          <w:rFonts w:eastAsia="SimSun" w:cs="Arial"/>
          <w:lang w:eastAsia="zh-CN"/>
        </w:rPr>
        <w:t>重新启动后，该服务器可以再持续运行二十一</w:t>
      </w:r>
      <w:r w:rsidRPr="00873CB5">
        <w:rPr>
          <w:rFonts w:eastAsia="SimSun" w:cs="Arial"/>
          <w:lang w:eastAsia="zh-CN"/>
        </w:rPr>
        <w:t xml:space="preserve"> (21) </w:t>
      </w:r>
      <w:r w:rsidRPr="00873CB5">
        <w:rPr>
          <w:rFonts w:eastAsia="SimSun" w:cs="Arial"/>
          <w:lang w:eastAsia="zh-CN"/>
        </w:rPr>
        <w:t>天，之后将再次停机。在您纠正配置之前，这种情况将持续存在。在任意二十一</w:t>
      </w:r>
      <w:r w:rsidRPr="00873CB5">
        <w:rPr>
          <w:rFonts w:eastAsia="SimSun" w:cs="Arial"/>
          <w:lang w:eastAsia="zh-CN"/>
        </w:rPr>
        <w:t xml:space="preserve"> (21) </w:t>
      </w:r>
      <w:r w:rsidRPr="00873CB5">
        <w:rPr>
          <w:rFonts w:eastAsia="SimSun" w:cs="Arial"/>
          <w:lang w:eastAsia="zh-CN"/>
        </w:rPr>
        <w:t>天的期限内，您可以对配置执行必要的纠正操作，以使您的配置符合这些许可条款。</w:t>
      </w:r>
    </w:p>
    <w:p w:rsidR="00711E25" w:rsidRPr="00873CB5" w:rsidRDefault="00711E25" w:rsidP="006139C9">
      <w:pPr>
        <w:pStyle w:val="PURBullet-Indented"/>
        <w:rPr>
          <w:rFonts w:eastAsia="SimSun" w:cs="Arial"/>
          <w:lang w:eastAsia="zh-CN"/>
        </w:rPr>
      </w:pPr>
      <w:r w:rsidRPr="00873CB5">
        <w:rPr>
          <w:rFonts w:eastAsia="SimSun" w:cs="Arial"/>
          <w:lang w:eastAsia="zh-CN"/>
        </w:rPr>
        <w:t>在您纠正了配置后，将解除警告和停机。</w:t>
      </w:r>
    </w:p>
    <w:p w:rsidR="00711E25" w:rsidRPr="00873CB5" w:rsidRDefault="00711E25" w:rsidP="00711E25">
      <w:pPr>
        <w:pStyle w:val="PURBullet-Indented"/>
        <w:numPr>
          <w:ilvl w:val="0"/>
          <w:numId w:val="0"/>
        </w:numPr>
        <w:ind w:left="360"/>
        <w:rPr>
          <w:rFonts w:eastAsia="SimSun" w:cs="Arial"/>
          <w:lang w:eastAsia="zh-CN"/>
        </w:rPr>
      </w:pPr>
    </w:p>
    <w:p w:rsidR="00711E25" w:rsidRPr="00873CB5" w:rsidRDefault="00711E25" w:rsidP="0067755F">
      <w:pPr>
        <w:pStyle w:val="PURBullet-Indented"/>
        <w:numPr>
          <w:ilvl w:val="0"/>
          <w:numId w:val="0"/>
        </w:numPr>
        <w:ind w:left="274"/>
        <w:rPr>
          <w:rFonts w:eastAsia="SimSun" w:cs="Arial"/>
          <w:lang w:eastAsia="zh-CN"/>
        </w:rPr>
      </w:pPr>
      <w:r w:rsidRPr="00873CB5">
        <w:rPr>
          <w:rFonts w:eastAsia="SimSun" w:cs="Arial"/>
          <w:lang w:eastAsia="zh-CN"/>
        </w:rPr>
        <w:t>域中的用户和设备的总数不得超过</w:t>
      </w:r>
      <w:r w:rsidRPr="00873CB5">
        <w:rPr>
          <w:rFonts w:eastAsia="SimSun" w:cs="Arial"/>
          <w:lang w:eastAsia="zh-CN"/>
        </w:rPr>
        <w:t xml:space="preserve"> 75 </w:t>
      </w:r>
      <w:r w:rsidRPr="00873CB5">
        <w:rPr>
          <w:rFonts w:eastAsia="SimSun" w:cs="Arial"/>
          <w:lang w:eastAsia="zh-CN"/>
        </w:rPr>
        <w:t>个。必须至少获取五</w:t>
      </w:r>
      <w:r w:rsidRPr="00873CB5">
        <w:rPr>
          <w:rFonts w:eastAsia="SimSun" w:cs="Arial"/>
          <w:lang w:eastAsia="zh-CN"/>
        </w:rPr>
        <w:t xml:space="preserve"> (5) </w:t>
      </w:r>
      <w:r w:rsidRPr="00873CB5">
        <w:rPr>
          <w:rFonts w:eastAsia="SimSun" w:cs="Arial"/>
          <w:lang w:eastAsia="zh-CN"/>
        </w:rPr>
        <w:t>个</w:t>
      </w:r>
      <w:r w:rsidRPr="00873CB5">
        <w:rPr>
          <w:rFonts w:eastAsia="SimSun" w:cs="Arial"/>
          <w:lang w:eastAsia="zh-CN"/>
        </w:rPr>
        <w:t xml:space="preserve"> SAL </w:t>
      </w:r>
      <w:r w:rsidRPr="00873CB5">
        <w:rPr>
          <w:rFonts w:eastAsia="SimSun" w:cs="Arial"/>
          <w:lang w:eastAsia="zh-CN"/>
        </w:rPr>
        <w:t>才能使用此服务器软件。</w:t>
      </w:r>
    </w:p>
    <w:p w:rsidR="00711E25" w:rsidRPr="00873CB5" w:rsidRDefault="00711E25" w:rsidP="0067755F">
      <w:pPr>
        <w:pStyle w:val="PURBlueStrong-Indented"/>
        <w:ind w:left="274"/>
        <w:rPr>
          <w:rFonts w:eastAsia="SimSun" w:cs="Arial"/>
        </w:rPr>
      </w:pPr>
      <w:r w:rsidRPr="00873CB5">
        <w:rPr>
          <w:rFonts w:eastAsia="SimSun" w:cs="Arial"/>
        </w:rPr>
        <w:t>其他</w:t>
      </w:r>
      <w:r w:rsidRPr="00873CB5">
        <w:rPr>
          <w:rFonts w:eastAsia="SimSun" w:cs="Arial"/>
        </w:rPr>
        <w:t xml:space="preserve"> SAL </w:t>
      </w:r>
      <w:r w:rsidRPr="00873CB5">
        <w:rPr>
          <w:rFonts w:eastAsia="SimSun" w:cs="Arial"/>
        </w:rPr>
        <w:t>要求。</w:t>
      </w:r>
    </w:p>
    <w:p w:rsidR="00711E25" w:rsidRPr="00CE7FA7" w:rsidRDefault="00711E25" w:rsidP="006139C9">
      <w:pPr>
        <w:pStyle w:val="PURBullet-Indented"/>
        <w:rPr>
          <w:rFonts w:eastAsia="SimSun" w:cs="Arial"/>
          <w:spacing w:val="-4"/>
        </w:rPr>
      </w:pPr>
      <w:r w:rsidRPr="00CE7FA7">
        <w:rPr>
          <w:rFonts w:eastAsia="SimSun" w:cs="Arial"/>
          <w:b/>
          <w:spacing w:val="-4"/>
        </w:rPr>
        <w:t>访问</w:t>
      </w:r>
      <w:r w:rsidRPr="00CE7FA7">
        <w:rPr>
          <w:rFonts w:eastAsia="SimSun" w:cs="Arial"/>
          <w:b/>
          <w:spacing w:val="-4"/>
        </w:rPr>
        <w:t xml:space="preserve"> Enterprise </w:t>
      </w:r>
      <w:r w:rsidRPr="00CE7FA7">
        <w:rPr>
          <w:rFonts w:eastAsia="SimSun" w:cs="Arial"/>
          <w:b/>
          <w:spacing w:val="-4"/>
        </w:rPr>
        <w:t>功能需要拥有</w:t>
      </w:r>
      <w:r w:rsidRPr="00CE7FA7">
        <w:rPr>
          <w:rFonts w:eastAsia="SimSun" w:cs="Arial"/>
          <w:b/>
          <w:spacing w:val="-4"/>
        </w:rPr>
        <w:t xml:space="preserve"> Exchange Server 2010 Enterprise SAL</w:t>
      </w:r>
      <w:r w:rsidRPr="00CE7FA7">
        <w:rPr>
          <w:rFonts w:eastAsia="SimSun" w:cs="Arial"/>
          <w:spacing w:val="-4"/>
        </w:rPr>
        <w:t>。除了</w:t>
      </w:r>
      <w:r w:rsidRPr="00CE7FA7">
        <w:rPr>
          <w:rFonts w:eastAsia="SimSun" w:cs="Arial"/>
          <w:spacing w:val="-4"/>
        </w:rPr>
        <w:t xml:space="preserve"> Windows Small Business Server 2011 Standard SAL </w:t>
      </w:r>
      <w:r w:rsidRPr="00CE7FA7">
        <w:rPr>
          <w:rFonts w:eastAsia="SimSun" w:cs="Arial"/>
          <w:spacing w:val="-4"/>
        </w:rPr>
        <w:t>之外，您必须获取</w:t>
      </w:r>
      <w:r w:rsidRPr="00CE7FA7">
        <w:rPr>
          <w:rFonts w:eastAsia="SimSun" w:cs="Arial"/>
          <w:spacing w:val="-4"/>
        </w:rPr>
        <w:t xml:space="preserve"> Exchange Server 2010 Hosted Exchange Enterprise SAL </w:t>
      </w:r>
      <w:r w:rsidRPr="00CE7FA7">
        <w:rPr>
          <w:rFonts w:eastAsia="SimSun" w:cs="Arial"/>
          <w:spacing w:val="-4"/>
        </w:rPr>
        <w:t>或</w:t>
      </w:r>
      <w:r w:rsidRPr="00CE7FA7">
        <w:rPr>
          <w:rFonts w:eastAsia="SimSun" w:cs="Arial"/>
          <w:spacing w:val="-4"/>
        </w:rPr>
        <w:t xml:space="preserve"> Exchange Server 2010 Hosted Exchange Enterprise Plus SAL </w:t>
      </w:r>
      <w:r w:rsidRPr="00CE7FA7">
        <w:rPr>
          <w:rFonts w:eastAsia="SimSun" w:cs="Arial"/>
          <w:spacing w:val="-4"/>
        </w:rPr>
        <w:t>才能访问</w:t>
      </w:r>
      <w:r w:rsidRPr="00CE7FA7">
        <w:rPr>
          <w:rFonts w:eastAsia="SimSun" w:cs="Arial"/>
          <w:spacing w:val="-4"/>
        </w:rPr>
        <w:t xml:space="preserve"> Windows Small Business Server 2011 Standard </w:t>
      </w:r>
      <w:r w:rsidRPr="00CE7FA7">
        <w:rPr>
          <w:rFonts w:eastAsia="SimSun" w:cs="Arial"/>
          <w:spacing w:val="-4"/>
        </w:rPr>
        <w:t>域中的以下</w:t>
      </w:r>
      <w:r w:rsidRPr="00CE7FA7">
        <w:rPr>
          <w:rFonts w:eastAsia="SimSun" w:cs="Arial"/>
          <w:spacing w:val="-4"/>
        </w:rPr>
        <w:t xml:space="preserve"> Exchange Server Enterprise </w:t>
      </w:r>
      <w:r w:rsidRPr="00CE7FA7">
        <w:rPr>
          <w:rFonts w:eastAsia="SimSun" w:cs="Arial"/>
          <w:spacing w:val="-4"/>
        </w:rPr>
        <w:t>功能：自定义保留政策；个人归档；语音邮件；信息保护及法规合规；跨语音邮箱搜索；依法保留；高级移动政策以及每用户</w:t>
      </w:r>
      <w:r w:rsidRPr="00CE7FA7">
        <w:rPr>
          <w:rFonts w:eastAsia="SimSun" w:cs="Arial"/>
          <w:spacing w:val="-4"/>
        </w:rPr>
        <w:t>/</w:t>
      </w:r>
      <w:r w:rsidRPr="00CE7FA7">
        <w:rPr>
          <w:rFonts w:eastAsia="SimSun" w:cs="Arial"/>
          <w:spacing w:val="-4"/>
        </w:rPr>
        <w:t>通讯组列表日记。</w:t>
      </w:r>
    </w:p>
    <w:p w:rsidR="00711E25" w:rsidRPr="00873CB5" w:rsidRDefault="00711E25" w:rsidP="006139C9">
      <w:pPr>
        <w:pStyle w:val="PURBullet-Indented"/>
        <w:rPr>
          <w:rFonts w:eastAsia="SimSun" w:cs="Arial"/>
        </w:rPr>
      </w:pPr>
      <w:r w:rsidRPr="00873CB5">
        <w:rPr>
          <w:rFonts w:eastAsia="SimSun" w:cs="Arial"/>
          <w:b/>
        </w:rPr>
        <w:t xml:space="preserve">Windows Server 2008 </w:t>
      </w:r>
      <w:r w:rsidRPr="00873CB5">
        <w:rPr>
          <w:rFonts w:eastAsia="SimSun" w:cs="Arial"/>
          <w:b/>
        </w:rPr>
        <w:t>远程桌面服务访问</w:t>
      </w:r>
      <w:r w:rsidRPr="00873CB5">
        <w:rPr>
          <w:rFonts w:eastAsia="SimSun" w:cs="Arial"/>
        </w:rPr>
        <w:t>。除了</w:t>
      </w:r>
      <w:r w:rsidRPr="00873CB5">
        <w:rPr>
          <w:rFonts w:eastAsia="SimSun" w:cs="Arial"/>
        </w:rPr>
        <w:t xml:space="preserve"> Windows Small Business Server 2011 Standard SAL </w:t>
      </w:r>
      <w:r w:rsidRPr="00873CB5">
        <w:rPr>
          <w:rFonts w:eastAsia="SimSun" w:cs="Arial"/>
        </w:rPr>
        <w:t>之外，您还必须为直接或间接访问服务器软件的每一位用户或每一台设备获取</w:t>
      </w:r>
      <w:r w:rsidRPr="00873CB5">
        <w:rPr>
          <w:rFonts w:eastAsia="SimSun" w:cs="Arial"/>
        </w:rPr>
        <w:t xml:space="preserve"> Windows Server 2008 </w:t>
      </w:r>
      <w:r w:rsidRPr="00873CB5">
        <w:rPr>
          <w:rFonts w:eastAsia="SimSun" w:cs="Arial"/>
        </w:rPr>
        <w:t>远程桌面服务</w:t>
      </w:r>
      <w:r w:rsidRPr="00873CB5">
        <w:rPr>
          <w:rFonts w:eastAsia="SimSun" w:cs="Arial"/>
        </w:rPr>
        <w:t xml:space="preserve"> SAL </w:t>
      </w:r>
      <w:r w:rsidRPr="00873CB5">
        <w:rPr>
          <w:rFonts w:eastAsia="SimSun" w:cs="Arial"/>
        </w:rPr>
        <w:t>或</w:t>
      </w:r>
      <w:r w:rsidRPr="00873CB5">
        <w:rPr>
          <w:rFonts w:eastAsia="SimSun" w:cs="Arial"/>
        </w:rPr>
        <w:t xml:space="preserve"> Windows Server 2008 </w:t>
      </w:r>
      <w:r w:rsidRPr="00873CB5">
        <w:rPr>
          <w:rFonts w:eastAsia="SimSun" w:cs="Arial"/>
        </w:rPr>
        <w:t>终端服务</w:t>
      </w:r>
      <w:r w:rsidRPr="00873CB5">
        <w:rPr>
          <w:rFonts w:eastAsia="SimSun" w:cs="Arial"/>
        </w:rPr>
        <w:t xml:space="preserve"> SAL </w:t>
      </w:r>
      <w:r w:rsidRPr="00873CB5">
        <w:rPr>
          <w:rFonts w:eastAsia="SimSun" w:cs="Arial"/>
        </w:rPr>
        <w:t>才能访问</w:t>
      </w:r>
      <w:r w:rsidRPr="00873CB5">
        <w:rPr>
          <w:rFonts w:eastAsia="SimSun" w:cs="Arial"/>
        </w:rPr>
        <w:t xml:space="preserve"> Windows Server 2008 </w:t>
      </w:r>
      <w:r w:rsidRPr="00873CB5">
        <w:rPr>
          <w:rFonts w:eastAsia="SimSun" w:cs="Arial"/>
        </w:rPr>
        <w:t>远程桌面服务功能。</w:t>
      </w:r>
    </w:p>
    <w:p w:rsidR="00711E25" w:rsidRPr="00873CB5" w:rsidRDefault="00711E25" w:rsidP="006139C9">
      <w:pPr>
        <w:pStyle w:val="PURBullet-Indented"/>
        <w:rPr>
          <w:rFonts w:eastAsia="SimSun" w:cs="Arial"/>
        </w:rPr>
      </w:pPr>
      <w:r w:rsidRPr="00873CB5">
        <w:rPr>
          <w:rFonts w:eastAsia="SimSun" w:cs="Arial"/>
          <w:b/>
        </w:rPr>
        <w:t>访问</w:t>
      </w:r>
      <w:r w:rsidRPr="00873CB5">
        <w:rPr>
          <w:rFonts w:eastAsia="SimSun" w:cs="Arial"/>
          <w:b/>
        </w:rPr>
        <w:t xml:space="preserve"> Windows Server 2008 R2 Rights Management Services</w:t>
      </w:r>
      <w:r w:rsidRPr="00873CB5">
        <w:rPr>
          <w:rFonts w:eastAsia="SimSun" w:cs="Arial"/>
        </w:rPr>
        <w:t>。除了</w:t>
      </w:r>
      <w:r w:rsidRPr="00873CB5">
        <w:rPr>
          <w:rFonts w:eastAsia="SimSun" w:cs="Arial"/>
        </w:rPr>
        <w:t xml:space="preserve"> Windows Small Business Server 2011 Standard SAL </w:t>
      </w:r>
      <w:r w:rsidRPr="00873CB5">
        <w:rPr>
          <w:rFonts w:eastAsia="SimSun" w:cs="Arial"/>
        </w:rPr>
        <w:t>之外，您必须获取</w:t>
      </w:r>
      <w:r w:rsidRPr="00873CB5">
        <w:rPr>
          <w:rFonts w:eastAsia="SimSun" w:cs="Arial"/>
        </w:rPr>
        <w:t xml:space="preserve"> Windows Server 2008 R2 Rights Management Services SAL </w:t>
      </w:r>
      <w:r w:rsidRPr="00873CB5">
        <w:rPr>
          <w:rFonts w:eastAsia="SimSun" w:cs="Arial"/>
        </w:rPr>
        <w:t>才能访问</w:t>
      </w:r>
      <w:r w:rsidRPr="00873CB5">
        <w:rPr>
          <w:rFonts w:eastAsia="SimSun" w:cs="Arial"/>
        </w:rPr>
        <w:t xml:space="preserve"> Windows Server 2008 R2 Rights Management </w:t>
      </w:r>
      <w:r w:rsidRPr="00873CB5">
        <w:rPr>
          <w:rFonts w:eastAsia="SimSun" w:cs="Arial"/>
        </w:rPr>
        <w:t>服务功能。</w:t>
      </w:r>
    </w:p>
    <w:p w:rsidR="00711E25" w:rsidRPr="00873CB5" w:rsidRDefault="00711E25" w:rsidP="00711E25">
      <w:pPr>
        <w:pStyle w:val="PURBlueStrong-Indented"/>
        <w:rPr>
          <w:rFonts w:eastAsia="SimSun" w:cs="Arial"/>
          <w:lang w:eastAsia="zh-CN"/>
        </w:rPr>
      </w:pPr>
      <w:r w:rsidRPr="00873CB5">
        <w:rPr>
          <w:rFonts w:eastAsia="SimSun" w:cs="Arial"/>
          <w:lang w:eastAsia="zh-CN"/>
        </w:rPr>
        <w:t>测试、维护和管理访问</w:t>
      </w:r>
    </w:p>
    <w:p w:rsidR="00711E25" w:rsidRPr="00873CB5" w:rsidRDefault="00711E25" w:rsidP="00711E25">
      <w:pPr>
        <w:pStyle w:val="PURBody-Indented"/>
        <w:rPr>
          <w:rFonts w:eastAsia="SimSun" w:cs="Arial"/>
          <w:lang w:eastAsia="zh-CN"/>
        </w:rPr>
      </w:pPr>
      <w:r w:rsidRPr="00873CB5">
        <w:rPr>
          <w:rFonts w:eastAsia="SimSun" w:cs="Arial"/>
          <w:lang w:eastAsia="zh-CN"/>
        </w:rPr>
        <w:t>对于操作系统环境</w:t>
      </w:r>
      <w:r w:rsidRPr="00873CB5">
        <w:rPr>
          <w:rFonts w:eastAsia="SimSun" w:cs="Arial"/>
          <w:lang w:eastAsia="zh-CN"/>
        </w:rPr>
        <w:t xml:space="preserve"> (OSE) </w:t>
      </w:r>
      <w:r w:rsidRPr="00873CB5">
        <w:rPr>
          <w:rFonts w:eastAsia="SimSun" w:cs="Arial"/>
          <w:lang w:eastAsia="zh-CN"/>
        </w:rPr>
        <w:t>中运行的每个实例，最多还可以允许两</w:t>
      </w:r>
      <w:r w:rsidRPr="00873CB5">
        <w:rPr>
          <w:rFonts w:eastAsia="SimSun" w:cs="Arial"/>
          <w:lang w:eastAsia="zh-CN"/>
        </w:rPr>
        <w:t xml:space="preserve"> (2) </w:t>
      </w:r>
      <w:r w:rsidRPr="00873CB5">
        <w:rPr>
          <w:rFonts w:eastAsia="SimSun" w:cs="Arial"/>
          <w:lang w:eastAsia="zh-CN"/>
        </w:rPr>
        <w:t>位其他用户使用或访问服务器软件来直接或间接承载图形用户界面（使用</w:t>
      </w:r>
      <w:r w:rsidRPr="00873CB5">
        <w:rPr>
          <w:rFonts w:eastAsia="SimSun" w:cs="Arial"/>
          <w:lang w:eastAsia="zh-CN"/>
        </w:rPr>
        <w:t xml:space="preserve"> Windows Server 2008 </w:t>
      </w:r>
      <w:r w:rsidRPr="00873CB5">
        <w:rPr>
          <w:rFonts w:eastAsia="SimSun" w:cs="Arial"/>
          <w:lang w:eastAsia="zh-CN"/>
        </w:rPr>
        <w:t>远程桌面服务功能或其他技术）。但只能用于测试、维护和管理许可产品。这些用户不需要获得</w:t>
      </w:r>
      <w:r w:rsidRPr="00873CB5">
        <w:rPr>
          <w:rFonts w:eastAsia="SimSun" w:cs="Arial"/>
          <w:lang w:eastAsia="zh-CN"/>
        </w:rPr>
        <w:t xml:space="preserve"> Windows Server 2008 </w:t>
      </w:r>
      <w:r w:rsidRPr="00873CB5">
        <w:rPr>
          <w:rFonts w:eastAsia="SimSun" w:cs="Arial"/>
          <w:lang w:eastAsia="zh-CN"/>
        </w:rPr>
        <w:t>远程桌面服务</w:t>
      </w:r>
      <w:r w:rsidRPr="00873CB5">
        <w:rPr>
          <w:rFonts w:eastAsia="SimSun" w:cs="Arial"/>
          <w:lang w:eastAsia="zh-CN"/>
        </w:rPr>
        <w:t xml:space="preserve"> SAL</w:t>
      </w:r>
      <w:r w:rsidRPr="00873CB5">
        <w:rPr>
          <w:rFonts w:eastAsia="SimSun" w:cs="Arial"/>
          <w:lang w:eastAsia="zh-CN"/>
        </w:rPr>
        <w:t>。</w:t>
      </w:r>
    </w:p>
    <w:p w:rsidR="00711E25" w:rsidRPr="00873CB5" w:rsidRDefault="00711E25" w:rsidP="00711E25">
      <w:pPr>
        <w:pStyle w:val="PURBlueStrong"/>
        <w:rPr>
          <w:rFonts w:eastAsia="SimSun" w:cs="Arial"/>
          <w:b/>
          <w:bCs/>
          <w:lang w:eastAsia="zh-CN"/>
        </w:rPr>
      </w:pPr>
      <w:r w:rsidRPr="00873CB5">
        <w:rPr>
          <w:rFonts w:eastAsia="SimSun" w:cs="Arial"/>
          <w:lang w:eastAsia="zh-CN"/>
        </w:rPr>
        <w:t>数据存储技术</w:t>
      </w:r>
    </w:p>
    <w:p w:rsidR="00711E25" w:rsidRPr="00873CB5" w:rsidRDefault="00711E25" w:rsidP="00711E25">
      <w:pPr>
        <w:pStyle w:val="PURBody-Indented"/>
        <w:rPr>
          <w:rFonts w:eastAsia="SimSun" w:cs="Arial"/>
        </w:rPr>
      </w:pPr>
      <w:r w:rsidRPr="00873CB5">
        <w:rPr>
          <w:rFonts w:eastAsia="SimSun" w:cs="Arial"/>
        </w:rPr>
        <w:t>服务器软件可能包含称为</w:t>
      </w:r>
      <w:r w:rsidRPr="00873CB5">
        <w:rPr>
          <w:rFonts w:eastAsia="SimSun" w:cs="Arial"/>
        </w:rPr>
        <w:t xml:space="preserve"> Windows Internal Database </w:t>
      </w:r>
      <w:r w:rsidRPr="00873CB5">
        <w:rPr>
          <w:rFonts w:eastAsia="SimSun" w:cs="Arial"/>
        </w:rPr>
        <w:t>或</w:t>
      </w:r>
      <w:r w:rsidRPr="00873CB5">
        <w:rPr>
          <w:rFonts w:eastAsia="SimSun" w:cs="Arial"/>
        </w:rPr>
        <w:t xml:space="preserve"> Microsoft SQL Server Desktop Engine for Windows </w:t>
      </w:r>
      <w:r w:rsidRPr="00873CB5">
        <w:rPr>
          <w:rFonts w:eastAsia="SimSun" w:cs="Arial"/>
        </w:rPr>
        <w:t>的数据存储技术。</w:t>
      </w:r>
      <w:r w:rsidR="00CE7FA7">
        <w:rPr>
          <w:rFonts w:eastAsia="SimSun" w:cs="Arial"/>
        </w:rPr>
        <w:br/>
      </w:r>
      <w:r w:rsidRPr="00873CB5">
        <w:rPr>
          <w:rFonts w:eastAsia="SimSun" w:cs="Arial"/>
        </w:rPr>
        <w:t>服务器软件的组件使用这些数据存储数据。本协议规定，您不得以其他方法使用或访问此技术。</w:t>
      </w:r>
    </w:p>
    <w:p w:rsidR="00B03697" w:rsidRPr="00873CB5" w:rsidRDefault="0099372B" w:rsidP="00711E25">
      <w:pPr>
        <w:pStyle w:val="PURBreadcrumb"/>
        <w:rPr>
          <w:rStyle w:val="Hyperlink"/>
          <w:rFonts w:eastAsia="SimSun" w:cs="Arial"/>
          <w:b/>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1A2B30" w:rsidRPr="00873CB5" w:rsidRDefault="001A2B30" w:rsidP="006947FA">
      <w:pPr>
        <w:pStyle w:val="PURBreadcrumb"/>
        <w:rPr>
          <w:rFonts w:eastAsia="SimSun" w:cs="Arial"/>
          <w:sz w:val="16"/>
          <w:lang w:eastAsia="zh-CN"/>
        </w:rPr>
      </w:pPr>
    </w:p>
    <w:p w:rsidR="00555F0C" w:rsidRPr="00873CB5" w:rsidRDefault="00555F0C" w:rsidP="006B33B9">
      <w:pPr>
        <w:pStyle w:val="PURSectionHeading"/>
        <w:rPr>
          <w:rFonts w:eastAsia="SimSun" w:cs="Arial"/>
          <w:lang w:eastAsia="zh-CN"/>
        </w:rPr>
        <w:sectPr w:rsidR="00555F0C" w:rsidRPr="00873CB5" w:rsidSect="00490772">
          <w:type w:val="continuous"/>
          <w:pgSz w:w="12240" w:h="15840" w:code="1"/>
          <w:pgMar w:top="1166" w:right="720" w:bottom="720" w:left="720" w:header="432" w:footer="288" w:gutter="0"/>
          <w:cols w:space="360"/>
          <w:docGrid w:linePitch="360"/>
        </w:sectPr>
      </w:pPr>
    </w:p>
    <w:p w:rsidR="006B33B9" w:rsidRPr="00873CB5" w:rsidRDefault="006B33B9" w:rsidP="006B33B9">
      <w:pPr>
        <w:pStyle w:val="PURSectionHeading"/>
        <w:rPr>
          <w:rFonts w:eastAsia="SimSun" w:cs="Arial"/>
          <w:lang w:eastAsia="zh-CN"/>
        </w:rPr>
      </w:pPr>
      <w:bookmarkStart w:id="621" w:name="_Toc299519173"/>
      <w:bookmarkStart w:id="622" w:name="_Toc299525037"/>
      <w:bookmarkStart w:id="623" w:name="_Toc299531605"/>
      <w:bookmarkStart w:id="624" w:name="_Toc299531929"/>
      <w:bookmarkStart w:id="625" w:name="_Toc299957212"/>
      <w:bookmarkStart w:id="626" w:name="_Toc317160776"/>
      <w:r w:rsidRPr="00873CB5">
        <w:rPr>
          <w:rFonts w:eastAsia="SimSun" w:cs="Arial"/>
          <w:lang w:eastAsia="zh-CN"/>
        </w:rPr>
        <w:lastRenderedPageBreak/>
        <w:t>在线服务</w:t>
      </w:r>
      <w:bookmarkEnd w:id="621"/>
      <w:bookmarkEnd w:id="622"/>
      <w:bookmarkEnd w:id="623"/>
      <w:bookmarkEnd w:id="624"/>
      <w:bookmarkEnd w:id="625"/>
      <w:bookmarkEnd w:id="626"/>
    </w:p>
    <w:p w:rsidR="0006656D" w:rsidRPr="00873CB5" w:rsidRDefault="0006656D">
      <w:pPr>
        <w:pStyle w:val="TOC2"/>
        <w:rPr>
          <w:rFonts w:ascii="Arial" w:eastAsia="SimSun" w:hAnsi="Arial" w:cs="Arial"/>
          <w:lang w:eastAsia="zh-CN"/>
        </w:rPr>
        <w:sectPr w:rsidR="0006656D" w:rsidRPr="00873CB5" w:rsidSect="00490772">
          <w:footerReference w:type="default" r:id="rId150"/>
          <w:pgSz w:w="12240" w:h="15840" w:code="1"/>
          <w:pgMar w:top="1166" w:right="720" w:bottom="720" w:left="720" w:header="432" w:footer="288" w:gutter="0"/>
          <w:cols w:space="360"/>
          <w:docGrid w:linePitch="360"/>
        </w:sectPr>
      </w:pPr>
      <w:bookmarkStart w:id="627" w:name="OLS"/>
    </w:p>
    <w:p w:rsidR="00167E04" w:rsidRDefault="00803447" w:rsidP="00924044">
      <w:pPr>
        <w:pStyle w:val="TOC2"/>
        <w:rPr>
          <w:noProof/>
          <w:color w:val="auto"/>
          <w:sz w:val="22"/>
          <w:lang w:eastAsia="zh-CN"/>
        </w:rPr>
      </w:pPr>
      <w:r w:rsidRPr="00873CB5">
        <w:rPr>
          <w:rFonts w:ascii="Arial" w:eastAsia="SimSun" w:hAnsi="Arial" w:cs="Arial"/>
        </w:rPr>
        <w:lastRenderedPageBreak/>
        <w:fldChar w:fldCharType="begin"/>
      </w:r>
      <w:r w:rsidR="0006656D" w:rsidRPr="00873CB5">
        <w:rPr>
          <w:rFonts w:ascii="Arial" w:eastAsia="SimSun" w:hAnsi="Arial" w:cs="Arial"/>
        </w:rPr>
        <w:instrText xml:space="preserve"> TOC \b OLS \h \z \t "PUR Product Name,2" </w:instrText>
      </w:r>
      <w:r w:rsidRPr="00873CB5">
        <w:rPr>
          <w:rFonts w:ascii="Arial" w:eastAsia="SimSun" w:hAnsi="Arial" w:cs="Arial"/>
        </w:rPr>
        <w:fldChar w:fldCharType="separate"/>
      </w:r>
      <w:hyperlink w:anchor="_Toc317072227" w:history="1">
        <w:r w:rsidR="00167E04" w:rsidRPr="00167E32">
          <w:rPr>
            <w:rStyle w:val="Hyperlink"/>
            <w:rFonts w:ascii="Tahoma" w:eastAsia="SimSun" w:hAnsi="Tahoma" w:cs="Tahoma"/>
            <w:noProof/>
          </w:rPr>
          <w:t>System Center Endpoint Protection</w:t>
        </w:r>
        <w:r w:rsidR="00167E04">
          <w:rPr>
            <w:noProof/>
            <w:webHidden/>
          </w:rPr>
          <w:tab/>
        </w:r>
        <w:r>
          <w:rPr>
            <w:noProof/>
            <w:webHidden/>
          </w:rPr>
          <w:fldChar w:fldCharType="begin"/>
        </w:r>
        <w:r w:rsidR="00167E04">
          <w:rPr>
            <w:noProof/>
            <w:webHidden/>
          </w:rPr>
          <w:instrText xml:space="preserve"> PAGEREF _Toc317072227 \h </w:instrText>
        </w:r>
        <w:r>
          <w:rPr>
            <w:noProof/>
            <w:webHidden/>
          </w:rPr>
        </w:r>
        <w:r>
          <w:rPr>
            <w:noProof/>
            <w:webHidden/>
          </w:rPr>
          <w:fldChar w:fldCharType="separate"/>
        </w:r>
        <w:r w:rsidR="0051040F">
          <w:rPr>
            <w:noProof/>
            <w:webHidden/>
          </w:rPr>
          <w:t>70</w:t>
        </w:r>
        <w:r>
          <w:rPr>
            <w:noProof/>
            <w:webHidden/>
          </w:rPr>
          <w:fldChar w:fldCharType="end"/>
        </w:r>
      </w:hyperlink>
    </w:p>
    <w:p w:rsidR="00167E04" w:rsidRDefault="0099372B" w:rsidP="00924044">
      <w:pPr>
        <w:pStyle w:val="TOC2"/>
        <w:rPr>
          <w:noProof/>
          <w:color w:val="auto"/>
          <w:sz w:val="22"/>
          <w:lang w:eastAsia="zh-CN"/>
        </w:rPr>
      </w:pPr>
      <w:hyperlink w:anchor="_Toc317072228" w:history="1">
        <w:r w:rsidR="00167E04" w:rsidRPr="00167E32">
          <w:rPr>
            <w:rStyle w:val="Hyperlink"/>
            <w:rFonts w:eastAsia="SimSun" w:cs="Arial"/>
            <w:noProof/>
          </w:rPr>
          <w:t>Forefront Online Protection for Exchange Server</w:t>
        </w:r>
        <w:r w:rsidR="00167E04">
          <w:rPr>
            <w:noProof/>
            <w:webHidden/>
          </w:rPr>
          <w:tab/>
        </w:r>
        <w:r w:rsidR="00803447">
          <w:rPr>
            <w:noProof/>
            <w:webHidden/>
          </w:rPr>
          <w:fldChar w:fldCharType="begin"/>
        </w:r>
        <w:r w:rsidR="00167E04">
          <w:rPr>
            <w:noProof/>
            <w:webHidden/>
          </w:rPr>
          <w:instrText xml:space="preserve"> PAGEREF _Toc317072228 \h </w:instrText>
        </w:r>
        <w:r w:rsidR="00803447">
          <w:rPr>
            <w:noProof/>
            <w:webHidden/>
          </w:rPr>
        </w:r>
        <w:r w:rsidR="00803447">
          <w:rPr>
            <w:noProof/>
            <w:webHidden/>
          </w:rPr>
          <w:fldChar w:fldCharType="separate"/>
        </w:r>
        <w:r w:rsidR="0051040F">
          <w:rPr>
            <w:noProof/>
            <w:webHidden/>
          </w:rPr>
          <w:t>71</w:t>
        </w:r>
        <w:r w:rsidR="00803447">
          <w:rPr>
            <w:noProof/>
            <w:webHidden/>
          </w:rPr>
          <w:fldChar w:fldCharType="end"/>
        </w:r>
      </w:hyperlink>
    </w:p>
    <w:p w:rsidR="00167E04" w:rsidRDefault="0099372B" w:rsidP="00924044">
      <w:pPr>
        <w:pStyle w:val="TOC2"/>
        <w:rPr>
          <w:noProof/>
          <w:color w:val="auto"/>
          <w:sz w:val="22"/>
          <w:lang w:eastAsia="zh-CN"/>
        </w:rPr>
      </w:pPr>
      <w:hyperlink w:anchor="_Toc317072229" w:history="1">
        <w:r w:rsidR="00167E04" w:rsidRPr="00167E32">
          <w:rPr>
            <w:rStyle w:val="Hyperlink"/>
            <w:rFonts w:eastAsia="SimSun" w:cs="Arial"/>
            <w:noProof/>
          </w:rPr>
          <w:t>Forefront Protection 2010 for Exchange Server</w:t>
        </w:r>
        <w:r w:rsidR="00167E04">
          <w:rPr>
            <w:noProof/>
            <w:webHidden/>
          </w:rPr>
          <w:tab/>
        </w:r>
        <w:r w:rsidR="00803447">
          <w:rPr>
            <w:noProof/>
            <w:webHidden/>
          </w:rPr>
          <w:fldChar w:fldCharType="begin"/>
        </w:r>
        <w:r w:rsidR="00167E04">
          <w:rPr>
            <w:noProof/>
            <w:webHidden/>
          </w:rPr>
          <w:instrText xml:space="preserve"> PAGEREF _Toc317072229 \h </w:instrText>
        </w:r>
        <w:r w:rsidR="00803447">
          <w:rPr>
            <w:noProof/>
            <w:webHidden/>
          </w:rPr>
        </w:r>
        <w:r w:rsidR="00803447">
          <w:rPr>
            <w:noProof/>
            <w:webHidden/>
          </w:rPr>
          <w:fldChar w:fldCharType="separate"/>
        </w:r>
        <w:r w:rsidR="0051040F">
          <w:rPr>
            <w:noProof/>
            <w:webHidden/>
          </w:rPr>
          <w:t>72</w:t>
        </w:r>
        <w:r w:rsidR="00803447">
          <w:rPr>
            <w:noProof/>
            <w:webHidden/>
          </w:rPr>
          <w:fldChar w:fldCharType="end"/>
        </w:r>
      </w:hyperlink>
    </w:p>
    <w:p w:rsidR="00167E04" w:rsidRDefault="0099372B" w:rsidP="00924044">
      <w:pPr>
        <w:pStyle w:val="TOC2"/>
        <w:rPr>
          <w:noProof/>
          <w:color w:val="auto"/>
          <w:sz w:val="22"/>
          <w:lang w:eastAsia="zh-CN"/>
        </w:rPr>
      </w:pPr>
      <w:hyperlink w:anchor="_Toc317072230" w:history="1">
        <w:r w:rsidR="00167E04" w:rsidRPr="00167E32">
          <w:rPr>
            <w:rStyle w:val="Hyperlink"/>
            <w:rFonts w:eastAsia="SimSun" w:cs="Arial"/>
            <w:noProof/>
          </w:rPr>
          <w:t>Forefront Protection 2010 for SharePoint</w:t>
        </w:r>
        <w:r w:rsidR="00167E04">
          <w:rPr>
            <w:noProof/>
            <w:webHidden/>
          </w:rPr>
          <w:tab/>
        </w:r>
        <w:r w:rsidR="00803447">
          <w:rPr>
            <w:noProof/>
            <w:webHidden/>
          </w:rPr>
          <w:fldChar w:fldCharType="begin"/>
        </w:r>
        <w:r w:rsidR="00167E04">
          <w:rPr>
            <w:noProof/>
            <w:webHidden/>
          </w:rPr>
          <w:instrText xml:space="preserve"> PAGEREF _Toc317072230 \h </w:instrText>
        </w:r>
        <w:r w:rsidR="00803447">
          <w:rPr>
            <w:noProof/>
            <w:webHidden/>
          </w:rPr>
        </w:r>
        <w:r w:rsidR="00803447">
          <w:rPr>
            <w:noProof/>
            <w:webHidden/>
          </w:rPr>
          <w:fldChar w:fldCharType="separate"/>
        </w:r>
        <w:r w:rsidR="0051040F">
          <w:rPr>
            <w:noProof/>
            <w:webHidden/>
          </w:rPr>
          <w:t>72</w:t>
        </w:r>
        <w:r w:rsidR="00803447">
          <w:rPr>
            <w:noProof/>
            <w:webHidden/>
          </w:rPr>
          <w:fldChar w:fldCharType="end"/>
        </w:r>
      </w:hyperlink>
    </w:p>
    <w:p w:rsidR="00167E04" w:rsidRDefault="0099372B" w:rsidP="00924044">
      <w:pPr>
        <w:pStyle w:val="TOC2"/>
        <w:rPr>
          <w:noProof/>
          <w:color w:val="auto"/>
          <w:sz w:val="22"/>
          <w:lang w:eastAsia="zh-CN"/>
        </w:rPr>
      </w:pPr>
      <w:hyperlink w:anchor="_Toc317072231" w:history="1">
        <w:r w:rsidR="00167E04" w:rsidRPr="00167E32">
          <w:rPr>
            <w:rStyle w:val="Hyperlink"/>
            <w:rFonts w:eastAsia="SimSun" w:cs="Arial"/>
            <w:noProof/>
          </w:rPr>
          <w:t>Forefront Security for Office Communications Server</w:t>
        </w:r>
        <w:r w:rsidR="00167E04">
          <w:rPr>
            <w:noProof/>
            <w:webHidden/>
          </w:rPr>
          <w:tab/>
        </w:r>
        <w:r w:rsidR="00803447">
          <w:rPr>
            <w:noProof/>
            <w:webHidden/>
          </w:rPr>
          <w:fldChar w:fldCharType="begin"/>
        </w:r>
        <w:r w:rsidR="00167E04">
          <w:rPr>
            <w:noProof/>
            <w:webHidden/>
          </w:rPr>
          <w:instrText xml:space="preserve"> PAGEREF _Toc317072231 \h </w:instrText>
        </w:r>
        <w:r w:rsidR="00803447">
          <w:rPr>
            <w:noProof/>
            <w:webHidden/>
          </w:rPr>
        </w:r>
        <w:r w:rsidR="00803447">
          <w:rPr>
            <w:noProof/>
            <w:webHidden/>
          </w:rPr>
          <w:fldChar w:fldCharType="separate"/>
        </w:r>
        <w:r w:rsidR="0051040F">
          <w:rPr>
            <w:noProof/>
            <w:webHidden/>
          </w:rPr>
          <w:t>73</w:t>
        </w:r>
        <w:r w:rsidR="00803447">
          <w:rPr>
            <w:noProof/>
            <w:webHidden/>
          </w:rPr>
          <w:fldChar w:fldCharType="end"/>
        </w:r>
      </w:hyperlink>
    </w:p>
    <w:p w:rsidR="00167E04" w:rsidRDefault="0099372B" w:rsidP="00924044">
      <w:pPr>
        <w:pStyle w:val="TOC2"/>
        <w:rPr>
          <w:noProof/>
          <w:color w:val="auto"/>
          <w:sz w:val="22"/>
          <w:lang w:eastAsia="zh-CN"/>
        </w:rPr>
      </w:pPr>
      <w:hyperlink w:anchor="_Toc317072232" w:history="1">
        <w:r w:rsidR="00167E04" w:rsidRPr="00167E32">
          <w:rPr>
            <w:rStyle w:val="Hyperlink"/>
            <w:rFonts w:eastAsia="SimSun" w:cs="Arial"/>
            <w:noProof/>
          </w:rPr>
          <w:t>Forefront Threat Management Gateway Web Protection Service</w:t>
        </w:r>
        <w:r w:rsidR="00167E04">
          <w:rPr>
            <w:noProof/>
            <w:webHidden/>
          </w:rPr>
          <w:tab/>
        </w:r>
        <w:r w:rsidR="00803447">
          <w:rPr>
            <w:noProof/>
            <w:webHidden/>
          </w:rPr>
          <w:fldChar w:fldCharType="begin"/>
        </w:r>
        <w:r w:rsidR="00167E04">
          <w:rPr>
            <w:noProof/>
            <w:webHidden/>
          </w:rPr>
          <w:instrText xml:space="preserve"> PAGEREF _Toc317072232 \h </w:instrText>
        </w:r>
        <w:r w:rsidR="00803447">
          <w:rPr>
            <w:noProof/>
            <w:webHidden/>
          </w:rPr>
        </w:r>
        <w:r w:rsidR="00803447">
          <w:rPr>
            <w:noProof/>
            <w:webHidden/>
          </w:rPr>
          <w:fldChar w:fldCharType="separate"/>
        </w:r>
        <w:r w:rsidR="0051040F">
          <w:rPr>
            <w:noProof/>
            <w:webHidden/>
          </w:rPr>
          <w:t>73</w:t>
        </w:r>
        <w:r w:rsidR="00803447">
          <w:rPr>
            <w:noProof/>
            <w:webHidden/>
          </w:rPr>
          <w:fldChar w:fldCharType="end"/>
        </w:r>
      </w:hyperlink>
    </w:p>
    <w:p w:rsidR="00167E04" w:rsidRDefault="0099372B" w:rsidP="00924044">
      <w:pPr>
        <w:pStyle w:val="TOC2"/>
        <w:rPr>
          <w:noProof/>
          <w:color w:val="auto"/>
          <w:sz w:val="22"/>
          <w:lang w:eastAsia="zh-CN"/>
        </w:rPr>
      </w:pPr>
      <w:hyperlink w:anchor="_Toc317072233" w:history="1">
        <w:r w:rsidR="00167E04" w:rsidRPr="00167E32">
          <w:rPr>
            <w:rStyle w:val="Hyperlink"/>
            <w:rFonts w:eastAsia="SimSun" w:cs="Arial"/>
            <w:noProof/>
          </w:rPr>
          <w:t>Microsoft Exchange Hosted Encryption</w:t>
        </w:r>
        <w:r w:rsidR="00167E04">
          <w:rPr>
            <w:noProof/>
            <w:webHidden/>
          </w:rPr>
          <w:tab/>
        </w:r>
        <w:r w:rsidR="00803447">
          <w:rPr>
            <w:noProof/>
            <w:webHidden/>
          </w:rPr>
          <w:fldChar w:fldCharType="begin"/>
        </w:r>
        <w:r w:rsidR="00167E04">
          <w:rPr>
            <w:noProof/>
            <w:webHidden/>
          </w:rPr>
          <w:instrText xml:space="preserve"> PAGEREF _Toc317072233 \h </w:instrText>
        </w:r>
        <w:r w:rsidR="00803447">
          <w:rPr>
            <w:noProof/>
            <w:webHidden/>
          </w:rPr>
        </w:r>
        <w:r w:rsidR="00803447">
          <w:rPr>
            <w:noProof/>
            <w:webHidden/>
          </w:rPr>
          <w:fldChar w:fldCharType="separate"/>
        </w:r>
        <w:r w:rsidR="0051040F">
          <w:rPr>
            <w:noProof/>
            <w:webHidden/>
          </w:rPr>
          <w:t>74</w:t>
        </w:r>
        <w:r w:rsidR="00803447">
          <w:rPr>
            <w:noProof/>
            <w:webHidden/>
          </w:rPr>
          <w:fldChar w:fldCharType="end"/>
        </w:r>
      </w:hyperlink>
    </w:p>
    <w:p w:rsidR="0006656D" w:rsidRPr="00873CB5" w:rsidRDefault="00803447" w:rsidP="00924044">
      <w:pPr>
        <w:pStyle w:val="PURHeading1"/>
        <w:pBdr>
          <w:bottom w:val="none" w:sz="0" w:space="0" w:color="auto"/>
        </w:pBdr>
        <w:rPr>
          <w:rFonts w:eastAsia="SimSun" w:cs="Arial"/>
        </w:rPr>
        <w:sectPr w:rsidR="0006656D" w:rsidRPr="00873CB5" w:rsidSect="00490772">
          <w:type w:val="continuous"/>
          <w:pgSz w:w="12240" w:h="15840" w:code="1"/>
          <w:pgMar w:top="1166" w:right="720" w:bottom="720" w:left="720" w:header="432" w:footer="288" w:gutter="0"/>
          <w:cols w:num="2" w:space="360"/>
          <w:docGrid w:linePitch="360"/>
        </w:sectPr>
      </w:pPr>
      <w:r w:rsidRPr="00873CB5">
        <w:rPr>
          <w:rFonts w:eastAsia="SimSun" w:cs="Arial"/>
        </w:rPr>
        <w:fldChar w:fldCharType="end"/>
      </w:r>
    </w:p>
    <w:p w:rsidR="0006656D" w:rsidRPr="00873CB5" w:rsidRDefault="0006656D" w:rsidP="00D05436">
      <w:pPr>
        <w:pStyle w:val="PURHeading1"/>
        <w:rPr>
          <w:rFonts w:eastAsia="SimSun" w:cs="Arial"/>
        </w:rPr>
      </w:pPr>
    </w:p>
    <w:p w:rsidR="00D05436" w:rsidRPr="00873CB5" w:rsidRDefault="00D05436" w:rsidP="00D05436">
      <w:pPr>
        <w:pStyle w:val="PURHeading1"/>
        <w:rPr>
          <w:rFonts w:eastAsia="SimSun" w:cs="Arial"/>
          <w:lang w:eastAsia="zh-CN"/>
        </w:rPr>
      </w:pPr>
      <w:r w:rsidRPr="00873CB5">
        <w:rPr>
          <w:rFonts w:eastAsia="SimSun" w:cs="Arial"/>
          <w:lang w:eastAsia="zh-CN"/>
        </w:rPr>
        <w:t>一般条款</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用户和设备</w:t>
      </w:r>
      <w:r w:rsidRPr="007022FC">
        <w:rPr>
          <w:rFonts w:ascii="Arial" w:eastAsia="SimSun" w:hAnsi="Arial" w:cs="Arial"/>
          <w:b/>
          <w:bCs/>
          <w:lang w:eastAsia="zh-CN"/>
        </w:rPr>
        <w:t xml:space="preserve"> SAL</w:t>
      </w:r>
    </w:p>
    <w:p w:rsidR="001E309D" w:rsidRPr="00873CB5" w:rsidRDefault="00D05436" w:rsidP="001E309D">
      <w:pPr>
        <w:pStyle w:val="PURBody-Indented"/>
        <w:rPr>
          <w:rFonts w:eastAsia="SimSun" w:cs="Arial"/>
          <w:lang w:eastAsia="zh-CN"/>
        </w:rPr>
      </w:pPr>
      <w:r w:rsidRPr="00873CB5">
        <w:rPr>
          <w:rFonts w:eastAsia="SimSun" w:cs="Arial"/>
          <w:lang w:eastAsia="zh-CN"/>
        </w:rPr>
        <w:t>当在订户访问许可模式下许可在线服务时，必须获取该在线服务的用户</w:t>
      </w:r>
      <w:r w:rsidRPr="00873CB5">
        <w:rPr>
          <w:rFonts w:eastAsia="SimSun" w:cs="Arial"/>
          <w:lang w:eastAsia="zh-CN"/>
        </w:rPr>
        <w:t xml:space="preserve"> SAL </w:t>
      </w:r>
      <w:r w:rsidRPr="00873CB5">
        <w:rPr>
          <w:rFonts w:eastAsia="SimSun" w:cs="Arial"/>
          <w:lang w:eastAsia="zh-CN"/>
        </w:rPr>
        <w:t>或设备</w:t>
      </w:r>
      <w:r w:rsidRPr="00873CB5">
        <w:rPr>
          <w:rFonts w:eastAsia="SimSun" w:cs="Arial"/>
          <w:lang w:eastAsia="zh-CN"/>
        </w:rPr>
        <w:t xml:space="preserve"> SAL</w:t>
      </w:r>
      <w:r w:rsidRPr="00873CB5">
        <w:rPr>
          <w:rFonts w:eastAsia="SimSun" w:cs="Arial"/>
          <w:lang w:eastAsia="zh-CN"/>
        </w:rPr>
        <w:t>，并将其分配给您的用户和设备，如下面的产品特定许可条款所述。如果同时列出了该服务的用户和设备</w:t>
      </w:r>
      <w:r w:rsidRPr="00873CB5">
        <w:rPr>
          <w:rFonts w:eastAsia="SimSun" w:cs="Arial"/>
          <w:lang w:eastAsia="zh-CN"/>
        </w:rPr>
        <w:t xml:space="preserve"> SAL</w:t>
      </w:r>
      <w:r w:rsidRPr="00873CB5">
        <w:rPr>
          <w:rFonts w:eastAsia="SimSun" w:cs="Arial"/>
          <w:lang w:eastAsia="zh-CN"/>
        </w:rPr>
        <w:t>，则获取并分配任意一种</w:t>
      </w:r>
      <w:r w:rsidRPr="00873CB5">
        <w:rPr>
          <w:rFonts w:eastAsia="SimSun" w:cs="Arial"/>
          <w:lang w:eastAsia="zh-CN"/>
        </w:rPr>
        <w:t xml:space="preserve"> SAL </w:t>
      </w:r>
      <w:r w:rsidRPr="00873CB5">
        <w:rPr>
          <w:rFonts w:eastAsia="SimSun" w:cs="Arial"/>
          <w:lang w:eastAsia="zh-CN"/>
        </w:rPr>
        <w:t>即可使用该服务。硬件分区或刀片被视为单独的设备。</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在线服务产品的不同条款</w:t>
      </w:r>
    </w:p>
    <w:p w:rsidR="00D05436" w:rsidRPr="00873CB5" w:rsidRDefault="00D05436" w:rsidP="00D05436">
      <w:pPr>
        <w:pStyle w:val="PURBody-Indented"/>
        <w:rPr>
          <w:rFonts w:eastAsia="SimSun" w:cs="Arial"/>
          <w:lang w:eastAsia="zh-CN"/>
        </w:rPr>
      </w:pPr>
      <w:r w:rsidRPr="00873CB5">
        <w:rPr>
          <w:rFonts w:eastAsia="SimSun" w:cs="Arial"/>
          <w:lang w:eastAsia="zh-CN"/>
        </w:rPr>
        <w:t>您的服务提供商许可协议中的某些条款（包括对使用权利的承诺）不适用于在线服务。具体差异如下：</w:t>
      </w:r>
    </w:p>
    <w:p w:rsidR="00D05436" w:rsidRPr="007022FC" w:rsidRDefault="00D05436" w:rsidP="0021622F">
      <w:pPr>
        <w:pStyle w:val="PURHeading2"/>
        <w:rPr>
          <w:rFonts w:ascii="Arial" w:eastAsia="SimSun" w:hAnsi="Arial" w:cs="Arial"/>
          <w:b/>
          <w:bCs/>
          <w:lang w:eastAsia="zh-CN"/>
        </w:rPr>
      </w:pPr>
      <w:r w:rsidRPr="007022FC">
        <w:rPr>
          <w:rFonts w:ascii="Arial" w:eastAsia="SimSun" w:hAnsi="Arial" w:cs="Arial"/>
          <w:b/>
          <w:bCs/>
          <w:lang w:eastAsia="zh-CN"/>
        </w:rPr>
        <w:t>许可条款更新</w:t>
      </w:r>
    </w:p>
    <w:p w:rsidR="00D05436" w:rsidRPr="00873CB5" w:rsidRDefault="00D05436" w:rsidP="00D05436">
      <w:pPr>
        <w:pStyle w:val="PURBody-Indented"/>
        <w:rPr>
          <w:rFonts w:eastAsia="SimSun" w:cs="Arial"/>
          <w:lang w:eastAsia="zh-CN"/>
        </w:rPr>
      </w:pPr>
      <w:r w:rsidRPr="00873CB5">
        <w:rPr>
          <w:rFonts w:eastAsia="SimSun" w:cs="Arial"/>
          <w:lang w:eastAsia="zh-CN"/>
        </w:rPr>
        <w:t>我们可能会不时更新这些许可条款。如果我们进行了更新，则在您的订购许可期限的头</w:t>
      </w:r>
      <w:r w:rsidRPr="00873CB5">
        <w:rPr>
          <w:rFonts w:eastAsia="SimSun" w:cs="Arial"/>
          <w:lang w:eastAsia="zh-CN"/>
        </w:rPr>
        <w:t xml:space="preserve"> 12 </w:t>
      </w:r>
      <w:r w:rsidRPr="00873CB5">
        <w:rPr>
          <w:rFonts w:eastAsia="SimSun" w:cs="Arial"/>
          <w:lang w:eastAsia="zh-CN"/>
        </w:rPr>
        <w:t>个月中，您根据任何现有许可使用在线服务时须受这些未更新的许可条款的约束。尽管在使用权利方面有上述承诺，如果法律要求我们更改许可条款，则新条款将立即生效。我们将尽力在更新全面生效前至少三十</w:t>
      </w:r>
      <w:r w:rsidRPr="00873CB5">
        <w:rPr>
          <w:rFonts w:eastAsia="SimSun" w:cs="Arial"/>
          <w:lang w:eastAsia="zh-CN"/>
        </w:rPr>
        <w:t xml:space="preserve"> (30) </w:t>
      </w:r>
      <w:r w:rsidRPr="00873CB5">
        <w:rPr>
          <w:rFonts w:eastAsia="SimSun" w:cs="Arial"/>
          <w:lang w:eastAsia="zh-CN"/>
        </w:rPr>
        <w:t>天向您发出更新通知。当我们在这些产品使用权利中发布新条款或向您发送关于更新的电子邮件通知之后，如果您使用在线服务，即表示您同意这些新条款。</w:t>
      </w:r>
    </w:p>
    <w:p w:rsidR="00D05436" w:rsidRPr="007022FC" w:rsidRDefault="00D05436" w:rsidP="0021622F">
      <w:pPr>
        <w:pStyle w:val="PURHeading2"/>
        <w:rPr>
          <w:rFonts w:ascii="Arial" w:eastAsia="SimSun" w:hAnsi="Arial" w:cs="Arial"/>
          <w:b/>
          <w:bCs/>
          <w:lang w:eastAsia="zh-CN"/>
        </w:rPr>
      </w:pPr>
      <w:r w:rsidRPr="007022FC">
        <w:rPr>
          <w:rFonts w:ascii="Arial" w:eastAsia="SimSun" w:hAnsi="Arial" w:cs="Arial"/>
          <w:b/>
          <w:bCs/>
          <w:lang w:eastAsia="zh-CN"/>
        </w:rPr>
        <w:t>在线服务更新</w:t>
      </w:r>
    </w:p>
    <w:p w:rsidR="00D05436" w:rsidRPr="00873CB5" w:rsidRDefault="00D05436" w:rsidP="00D05436">
      <w:pPr>
        <w:pStyle w:val="PURBody-Indented"/>
        <w:rPr>
          <w:rFonts w:eastAsia="SimSun" w:cs="Arial"/>
          <w:lang w:eastAsia="zh-CN"/>
        </w:rPr>
      </w:pPr>
      <w:r w:rsidRPr="00873CB5">
        <w:rPr>
          <w:rFonts w:eastAsia="SimSun" w:cs="Arial"/>
          <w:lang w:eastAsia="zh-CN"/>
        </w:rPr>
        <w:t>我们可能会随时修改在线服务的功能或特性，还可能随时发布新版本的在线服务。更新之后，某些功能或特性可能无法使用。</w:t>
      </w:r>
      <w:r w:rsidR="007022FC">
        <w:rPr>
          <w:rFonts w:eastAsia="SimSun" w:cs="Arial"/>
          <w:lang w:eastAsia="zh-CN"/>
        </w:rPr>
        <w:br/>
      </w:r>
      <w:r w:rsidRPr="00873CB5">
        <w:rPr>
          <w:rFonts w:eastAsia="SimSun" w:cs="Arial"/>
          <w:lang w:eastAsia="zh-CN"/>
        </w:rPr>
        <w:t>如果我们更新了在线服务，而您没有使用更新后的在线服务，则您可能无法使用某些功能，并且您对在线服务的使用可能会中断。</w:t>
      </w:r>
    </w:p>
    <w:p w:rsidR="00D05436" w:rsidRPr="007022FC" w:rsidRDefault="00D05436" w:rsidP="0021622F">
      <w:pPr>
        <w:pStyle w:val="PURHeading2"/>
        <w:rPr>
          <w:rFonts w:ascii="Arial" w:eastAsia="SimSun" w:hAnsi="Arial" w:cs="Arial"/>
          <w:b/>
          <w:bCs/>
          <w:lang w:eastAsia="zh-CN"/>
        </w:rPr>
      </w:pPr>
      <w:r w:rsidRPr="007022FC">
        <w:rPr>
          <w:rFonts w:ascii="Arial" w:eastAsia="SimSun" w:hAnsi="Arial" w:cs="Arial"/>
          <w:b/>
          <w:bCs/>
          <w:lang w:eastAsia="zh-CN"/>
        </w:rPr>
        <w:t>在线服务暂停</w:t>
      </w:r>
    </w:p>
    <w:p w:rsidR="00D05436" w:rsidRPr="00873CB5" w:rsidRDefault="00D05436" w:rsidP="00D05436">
      <w:pPr>
        <w:pStyle w:val="PURBody-Indented"/>
        <w:rPr>
          <w:rFonts w:eastAsia="SimSun" w:cs="Arial"/>
          <w:lang w:eastAsia="zh-CN"/>
        </w:rPr>
      </w:pPr>
      <w:r w:rsidRPr="00873CB5">
        <w:rPr>
          <w:rFonts w:eastAsia="SimSun" w:cs="Arial"/>
          <w:lang w:eastAsia="zh-CN"/>
        </w:rPr>
        <w:t>如果发生以下情况，我们可能会暂停在线服务：</w:t>
      </w:r>
    </w:p>
    <w:p w:rsidR="00D05436" w:rsidRPr="00873CB5" w:rsidRDefault="00D05436" w:rsidP="007C5CD0">
      <w:pPr>
        <w:pStyle w:val="PURBullet-Indented"/>
        <w:rPr>
          <w:rFonts w:eastAsia="SimSun" w:cs="Arial"/>
          <w:lang w:eastAsia="zh-CN"/>
        </w:rPr>
      </w:pPr>
      <w:r w:rsidRPr="00873CB5">
        <w:rPr>
          <w:rFonts w:eastAsia="SimSun" w:cs="Arial"/>
          <w:lang w:eastAsia="zh-CN"/>
        </w:rPr>
        <w:t>我们认为您对在线服务的使用给我们网络的功能或完整性造成了直接或间接威胁，或者妨碍了他人对在线服务的使用；</w:t>
      </w:r>
    </w:p>
    <w:p w:rsidR="00D05436" w:rsidRPr="00873CB5" w:rsidRDefault="00D05436" w:rsidP="007C5CD0">
      <w:pPr>
        <w:pStyle w:val="PURBullet-Indented"/>
        <w:rPr>
          <w:rFonts w:eastAsia="SimSun" w:cs="Arial"/>
          <w:lang w:eastAsia="zh-CN"/>
        </w:rPr>
      </w:pPr>
      <w:r w:rsidRPr="00873CB5">
        <w:rPr>
          <w:rFonts w:eastAsia="SimSun" w:cs="Arial"/>
          <w:lang w:eastAsia="zh-CN"/>
        </w:rPr>
        <w:t>我们认为您违反了服务提供商许可协议，包括这些产品使用权利；</w:t>
      </w:r>
    </w:p>
    <w:p w:rsidR="00D05436" w:rsidRPr="00873CB5" w:rsidRDefault="00D05436" w:rsidP="007C5CD0">
      <w:pPr>
        <w:pStyle w:val="PURBullet-Indented"/>
        <w:rPr>
          <w:rFonts w:eastAsia="SimSun" w:cs="Arial"/>
          <w:lang w:eastAsia="zh-CN"/>
        </w:rPr>
      </w:pPr>
      <w:r w:rsidRPr="00873CB5">
        <w:rPr>
          <w:rFonts w:eastAsia="SimSun" w:cs="Arial"/>
          <w:lang w:eastAsia="zh-CN"/>
        </w:rPr>
        <w:t>您的使用超出了该在线服务的文档中所指定的任何限额；或者</w:t>
      </w:r>
    </w:p>
    <w:p w:rsidR="00D05436" w:rsidRPr="00873CB5" w:rsidRDefault="00D05436" w:rsidP="007C5CD0">
      <w:pPr>
        <w:pStyle w:val="PURBullet-Indented"/>
        <w:rPr>
          <w:rFonts w:eastAsia="SimSun" w:cs="Arial"/>
          <w:lang w:eastAsia="zh-CN"/>
        </w:rPr>
      </w:pPr>
      <w:r w:rsidRPr="00873CB5">
        <w:rPr>
          <w:rFonts w:eastAsia="SimSun" w:cs="Arial"/>
          <w:lang w:eastAsia="zh-CN"/>
        </w:rPr>
        <w:t>根据法律的其他规定，我们需要这样做。</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在线服务期满或终止</w:t>
      </w:r>
    </w:p>
    <w:p w:rsidR="00D05436" w:rsidRPr="00873CB5" w:rsidRDefault="00D05436" w:rsidP="00D05436">
      <w:pPr>
        <w:pStyle w:val="PURBody-Indented"/>
        <w:rPr>
          <w:rFonts w:eastAsia="SimSun" w:cs="Arial"/>
          <w:lang w:eastAsia="zh-CN"/>
        </w:rPr>
      </w:pPr>
      <w:r w:rsidRPr="00873CB5">
        <w:rPr>
          <w:rFonts w:eastAsia="SimSun" w:cs="Arial"/>
          <w:lang w:eastAsia="zh-CN"/>
        </w:rPr>
        <w:t>您的在线服务订购期满或终止后，您必须与</w:t>
      </w:r>
      <w:r w:rsidRPr="00873CB5">
        <w:rPr>
          <w:rFonts w:eastAsia="SimSun" w:cs="Arial"/>
          <w:lang w:eastAsia="zh-CN"/>
        </w:rPr>
        <w:t xml:space="preserve"> Microsoft </w:t>
      </w:r>
      <w:r w:rsidRPr="00873CB5">
        <w:rPr>
          <w:rFonts w:eastAsia="SimSun" w:cs="Arial"/>
          <w:lang w:eastAsia="zh-CN"/>
        </w:rPr>
        <w:t>联系，并告知我们是否要：</w:t>
      </w:r>
    </w:p>
    <w:p w:rsidR="00D05436" w:rsidRPr="00873CB5" w:rsidRDefault="00D05436" w:rsidP="00B73D99">
      <w:pPr>
        <w:pStyle w:val="PURBody-Indented"/>
        <w:numPr>
          <w:ilvl w:val="0"/>
          <w:numId w:val="4"/>
        </w:numPr>
        <w:ind w:left="630"/>
        <w:rPr>
          <w:rFonts w:eastAsia="SimSun" w:cs="Arial"/>
          <w:lang w:eastAsia="zh-CN"/>
        </w:rPr>
      </w:pPr>
      <w:r w:rsidRPr="00873CB5">
        <w:rPr>
          <w:rFonts w:eastAsia="SimSun" w:cs="Arial"/>
          <w:lang w:eastAsia="zh-CN"/>
        </w:rPr>
        <w:t>禁用您的帐户并删除您的客户数据；或者</w:t>
      </w:r>
    </w:p>
    <w:p w:rsidR="00D05436" w:rsidRPr="00873CB5" w:rsidRDefault="00D05436" w:rsidP="00B73D99">
      <w:pPr>
        <w:pStyle w:val="PURBody-Indented"/>
        <w:numPr>
          <w:ilvl w:val="0"/>
          <w:numId w:val="4"/>
        </w:numPr>
        <w:ind w:left="630"/>
        <w:rPr>
          <w:rFonts w:eastAsia="SimSun" w:cs="Arial"/>
          <w:lang w:eastAsia="zh-CN"/>
        </w:rPr>
      </w:pPr>
      <w:r w:rsidRPr="00873CB5">
        <w:rPr>
          <w:rFonts w:eastAsia="SimSun" w:cs="Arial"/>
          <w:lang w:eastAsia="zh-CN"/>
        </w:rPr>
        <w:t>在订购期满或终止后，将客户数据在有限功能帐户中至少保留九十</w:t>
      </w:r>
      <w:r w:rsidRPr="00873CB5">
        <w:rPr>
          <w:rFonts w:eastAsia="SimSun" w:cs="Arial"/>
          <w:lang w:eastAsia="zh-CN"/>
        </w:rPr>
        <w:t xml:space="preserve"> (90) </w:t>
      </w:r>
      <w:r w:rsidRPr="00873CB5">
        <w:rPr>
          <w:rFonts w:eastAsia="SimSun" w:cs="Arial"/>
          <w:lang w:eastAsia="zh-CN"/>
        </w:rPr>
        <w:t>天（</w:t>
      </w:r>
      <w:r w:rsidRPr="00986414">
        <w:rPr>
          <w:rFonts w:ascii="SimSun" w:eastAsia="SimSun" w:hAnsi="SimSun" w:cs="Arial"/>
          <w:lang w:eastAsia="zh-CN"/>
        </w:rPr>
        <w:t>“</w:t>
      </w:r>
      <w:r w:rsidRPr="00873CB5">
        <w:rPr>
          <w:rFonts w:eastAsia="SimSun" w:cs="Arial"/>
          <w:lang w:eastAsia="zh-CN"/>
        </w:rPr>
        <w:t>保留期</w:t>
      </w:r>
      <w:r w:rsidRPr="00986414">
        <w:rPr>
          <w:rFonts w:ascii="SimSun" w:eastAsia="SimSun" w:hAnsi="SimSun" w:cs="Arial"/>
          <w:lang w:eastAsia="zh-CN"/>
        </w:rPr>
        <w:t>”</w:t>
      </w:r>
      <w:r w:rsidRPr="00873CB5">
        <w:rPr>
          <w:rFonts w:eastAsia="SimSun" w:cs="Arial"/>
          <w:lang w:eastAsia="zh-CN"/>
        </w:rPr>
        <w:t>），以便您可以提取这些数据。</w:t>
      </w:r>
    </w:p>
    <w:p w:rsidR="00D05436" w:rsidRPr="00873CB5" w:rsidRDefault="00D05436" w:rsidP="007C5CD0">
      <w:pPr>
        <w:pStyle w:val="PURBullet-Indented"/>
        <w:rPr>
          <w:rFonts w:eastAsia="SimSun" w:cs="Arial"/>
          <w:lang w:eastAsia="zh-CN"/>
        </w:rPr>
      </w:pPr>
      <w:r w:rsidRPr="00873CB5">
        <w:rPr>
          <w:rFonts w:eastAsia="SimSun" w:cs="Arial"/>
          <w:lang w:eastAsia="zh-CN"/>
        </w:rPr>
        <w:t>如果您选择</w:t>
      </w:r>
      <w:r w:rsidRPr="00873CB5">
        <w:rPr>
          <w:rFonts w:eastAsia="SimSun" w:cs="Arial"/>
          <w:lang w:eastAsia="zh-CN"/>
        </w:rPr>
        <w:t xml:space="preserve"> (1)</w:t>
      </w:r>
      <w:r w:rsidRPr="00873CB5">
        <w:rPr>
          <w:rFonts w:eastAsia="SimSun" w:cs="Arial"/>
          <w:lang w:eastAsia="zh-CN"/>
        </w:rPr>
        <w:t>，您将无法从您的帐户中提取您的客户数据。如果</w:t>
      </w:r>
      <w:r w:rsidRPr="00873CB5">
        <w:rPr>
          <w:rFonts w:eastAsia="SimSun" w:cs="Arial"/>
          <w:lang w:eastAsia="zh-CN"/>
        </w:rPr>
        <w:t xml:space="preserve"> (1) </w:t>
      </w:r>
      <w:r w:rsidRPr="00873CB5">
        <w:rPr>
          <w:rFonts w:eastAsia="SimSun" w:cs="Arial"/>
          <w:lang w:eastAsia="zh-CN"/>
        </w:rPr>
        <w:t>或</w:t>
      </w:r>
      <w:r w:rsidRPr="00873CB5">
        <w:rPr>
          <w:rFonts w:eastAsia="SimSun" w:cs="Arial"/>
          <w:lang w:eastAsia="zh-CN"/>
        </w:rPr>
        <w:t xml:space="preserve"> (2) </w:t>
      </w:r>
      <w:r w:rsidRPr="00873CB5">
        <w:rPr>
          <w:rFonts w:eastAsia="SimSun" w:cs="Arial"/>
          <w:lang w:eastAsia="zh-CN"/>
        </w:rPr>
        <w:t>您都没有选择，则我们将根据</w:t>
      </w:r>
      <w:r w:rsidRPr="00873CB5">
        <w:rPr>
          <w:rFonts w:eastAsia="SimSun" w:cs="Arial"/>
          <w:lang w:eastAsia="zh-CN"/>
        </w:rPr>
        <w:t xml:space="preserve"> (2) </w:t>
      </w:r>
      <w:r w:rsidRPr="00873CB5">
        <w:rPr>
          <w:rFonts w:eastAsia="SimSun" w:cs="Arial"/>
          <w:lang w:eastAsia="zh-CN"/>
        </w:rPr>
        <w:t>保留您的客户数据。</w:t>
      </w:r>
    </w:p>
    <w:p w:rsidR="00D05436" w:rsidRPr="00873CB5" w:rsidRDefault="00D05436" w:rsidP="007C5CD0">
      <w:pPr>
        <w:pStyle w:val="PURBullet-Indented"/>
        <w:rPr>
          <w:rFonts w:eastAsia="SimSun" w:cs="Arial"/>
          <w:lang w:eastAsia="zh-CN"/>
        </w:rPr>
      </w:pPr>
      <w:r w:rsidRPr="00873CB5">
        <w:rPr>
          <w:rFonts w:eastAsia="SimSun" w:cs="Arial"/>
          <w:lang w:eastAsia="zh-CN"/>
        </w:rPr>
        <w:t>保留期期满之后，我们将禁用您的帐户，然后删除您的客户数据。</w:t>
      </w:r>
    </w:p>
    <w:p w:rsidR="00D05436" w:rsidRPr="007022FC" w:rsidRDefault="00D05436" w:rsidP="0021622F">
      <w:pPr>
        <w:pStyle w:val="PURHeading2"/>
        <w:rPr>
          <w:rFonts w:ascii="Arial" w:eastAsia="SimSun" w:hAnsi="Arial" w:cs="Arial"/>
          <w:b/>
          <w:bCs/>
          <w:lang w:eastAsia="zh-CN"/>
        </w:rPr>
      </w:pPr>
      <w:r w:rsidRPr="007022FC">
        <w:rPr>
          <w:rFonts w:ascii="Arial" w:eastAsia="SimSun" w:hAnsi="Arial" w:cs="Arial"/>
          <w:b/>
          <w:bCs/>
          <w:lang w:eastAsia="zh-CN"/>
        </w:rPr>
        <w:t>不对删除客户数据承担任何责任</w:t>
      </w:r>
    </w:p>
    <w:p w:rsidR="00D05436" w:rsidRPr="00873CB5" w:rsidRDefault="00D05436" w:rsidP="00D05436">
      <w:pPr>
        <w:pStyle w:val="PURBody-Indented"/>
        <w:rPr>
          <w:rFonts w:eastAsia="SimSun" w:cs="Arial"/>
          <w:lang w:eastAsia="zh-CN"/>
        </w:rPr>
      </w:pPr>
      <w:r w:rsidRPr="00873CB5">
        <w:rPr>
          <w:rFonts w:eastAsia="SimSun" w:cs="Arial"/>
          <w:lang w:eastAsia="zh-CN"/>
        </w:rPr>
        <w:t>您同意，除上述条款中的规定以外，我们没有义务继续保留、导出或返回您的客户数据。您同意，如依据上述条款删除您的客户数据，我们将不承担任何责任。</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对您的帐户的责任</w:t>
      </w:r>
    </w:p>
    <w:p w:rsidR="00D05436" w:rsidRPr="00873CB5" w:rsidRDefault="00D05436" w:rsidP="00D05436">
      <w:pPr>
        <w:pStyle w:val="PURBody-Indented"/>
        <w:rPr>
          <w:rFonts w:eastAsia="SimSun" w:cs="Arial"/>
          <w:lang w:eastAsia="zh-CN"/>
        </w:rPr>
      </w:pPr>
      <w:r w:rsidRPr="00873CB5">
        <w:rPr>
          <w:rFonts w:eastAsia="SimSun" w:cs="Arial"/>
          <w:lang w:eastAsia="zh-CN"/>
        </w:rPr>
        <w:t>您应对您的密码（如果有）和使用您的在线服务帐户进行的所有活动负责，包括您向其提供服务的用户所进行的活动以及通过您的帐户或相关帐户与第三方进行的交易。您必须为您的帐户和密码保密。如有任何可能的帐户误用情况或任何与在线服务有关的安全事件，您必须立刻告诉我们。</w:t>
      </w:r>
    </w:p>
    <w:p w:rsidR="00271349" w:rsidRDefault="00271349" w:rsidP="00271349">
      <w:pPr>
        <w:pStyle w:val="PURHeading2"/>
        <w:keepNext w:val="0"/>
        <w:keepLines w:val="0"/>
        <w:rPr>
          <w:rFonts w:ascii="Arial" w:eastAsia="SimSun" w:hAnsi="Arial" w:cs="Arial"/>
          <w:b/>
          <w:bCs/>
          <w:lang w:eastAsia="zh-CN"/>
        </w:rPr>
      </w:pP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lastRenderedPageBreak/>
        <w:t>在线服务中的软件使用</w:t>
      </w:r>
    </w:p>
    <w:p w:rsidR="00D05436" w:rsidRPr="00873CB5" w:rsidRDefault="00D05436" w:rsidP="00D05436">
      <w:pPr>
        <w:pStyle w:val="PURBody-Indented"/>
        <w:rPr>
          <w:rFonts w:eastAsia="SimSun" w:cs="Arial"/>
          <w:lang w:eastAsia="zh-CN"/>
        </w:rPr>
      </w:pPr>
      <w:r w:rsidRPr="00873CB5">
        <w:rPr>
          <w:rFonts w:eastAsia="SimSun" w:cs="Arial"/>
          <w:lang w:eastAsia="zh-CN"/>
        </w:rPr>
        <w:t>您可能需要安装特定的</w:t>
      </w:r>
      <w:r w:rsidRPr="00873CB5">
        <w:rPr>
          <w:rFonts w:eastAsia="SimSun" w:cs="Arial"/>
          <w:lang w:eastAsia="zh-CN"/>
        </w:rPr>
        <w:t xml:space="preserve"> Microsoft </w:t>
      </w:r>
      <w:r w:rsidRPr="00873CB5">
        <w:rPr>
          <w:rFonts w:eastAsia="SimSun" w:cs="Arial"/>
          <w:lang w:eastAsia="zh-CN"/>
        </w:rPr>
        <w:t>软件才能登录和使用在线服务。如果这样的话，则需遵守以下条款：</w:t>
      </w:r>
    </w:p>
    <w:p w:rsidR="00D05436" w:rsidRPr="00873CB5" w:rsidRDefault="00D05436" w:rsidP="00D05436">
      <w:pPr>
        <w:pStyle w:val="PURBlueStrong"/>
        <w:rPr>
          <w:rFonts w:eastAsia="SimSun" w:cs="Arial"/>
          <w:lang w:eastAsia="zh-CN"/>
        </w:rPr>
      </w:pPr>
      <w:r w:rsidRPr="00873CB5">
        <w:rPr>
          <w:rFonts w:eastAsia="SimSun" w:cs="Arial"/>
          <w:lang w:eastAsia="zh-CN"/>
        </w:rPr>
        <w:t xml:space="preserve">Microsoft </w:t>
      </w:r>
      <w:r w:rsidRPr="00873CB5">
        <w:rPr>
          <w:rFonts w:eastAsia="SimSun" w:cs="Arial"/>
          <w:lang w:eastAsia="zh-CN"/>
        </w:rPr>
        <w:t>软件许可条款</w:t>
      </w:r>
    </w:p>
    <w:p w:rsidR="00D05436" w:rsidRPr="00873CB5" w:rsidRDefault="00D05436" w:rsidP="00D05436">
      <w:pPr>
        <w:pStyle w:val="PURBody-Indented"/>
        <w:rPr>
          <w:rFonts w:eastAsia="SimSun" w:cs="Arial"/>
          <w:lang w:eastAsia="zh-CN"/>
        </w:rPr>
      </w:pPr>
      <w:r w:rsidRPr="00873CB5">
        <w:rPr>
          <w:rFonts w:eastAsia="SimSun" w:cs="Arial"/>
          <w:lang w:eastAsia="zh-CN"/>
        </w:rPr>
        <w:t>您可以在设备上安装和使用该软件，但只可用于在线服务。当您使用在线服务的权利终止时，或当我们的在线服务因更新而无法支持该软件时，无论先发生哪种情况，该软件使用权利都随即终止。当您对该软件的使用权利终止时，您必须将其卸载。届时，我们也可能禁用该软件。</w:t>
      </w:r>
    </w:p>
    <w:p w:rsidR="00D05436" w:rsidRPr="00873CB5" w:rsidRDefault="00D05436" w:rsidP="00D05436">
      <w:pPr>
        <w:pStyle w:val="PURBlueStrong"/>
        <w:rPr>
          <w:rFonts w:eastAsia="SimSun" w:cs="Arial"/>
          <w:bCs/>
          <w:lang w:eastAsia="zh-CN"/>
        </w:rPr>
      </w:pPr>
      <w:r w:rsidRPr="00873CB5">
        <w:rPr>
          <w:rFonts w:eastAsia="SimSun" w:cs="Arial"/>
          <w:lang w:eastAsia="zh-CN"/>
        </w:rPr>
        <w:t xml:space="preserve">Microsoft </w:t>
      </w:r>
      <w:r w:rsidRPr="00873CB5">
        <w:rPr>
          <w:rFonts w:eastAsia="SimSun" w:cs="Arial"/>
          <w:lang w:eastAsia="zh-CN"/>
        </w:rPr>
        <w:t>软件自动更新</w:t>
      </w:r>
    </w:p>
    <w:p w:rsidR="00D05436" w:rsidRPr="00873CB5" w:rsidRDefault="00D05436" w:rsidP="00D05436">
      <w:pPr>
        <w:pStyle w:val="PURBody-Indented"/>
        <w:rPr>
          <w:rFonts w:eastAsia="SimSun" w:cs="Arial"/>
          <w:lang w:eastAsia="zh-CN"/>
        </w:rPr>
      </w:pPr>
      <w:r w:rsidRPr="00873CB5">
        <w:rPr>
          <w:rFonts w:eastAsia="SimSun" w:cs="Arial"/>
          <w:lang w:eastAsia="zh-CN"/>
        </w:rPr>
        <w:t>我们会不时检查您的软件版本，并推荐更新或将其下载到您的设备中。我们下载更新时，您可能不会收到通知。</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其他</w:t>
      </w:r>
      <w:r w:rsidRPr="007022FC">
        <w:rPr>
          <w:rFonts w:ascii="Arial" w:eastAsia="SimSun" w:hAnsi="Arial" w:cs="Arial"/>
          <w:b/>
          <w:bCs/>
          <w:lang w:eastAsia="zh-CN"/>
        </w:rPr>
        <w:t xml:space="preserve"> Web </w:t>
      </w:r>
      <w:r w:rsidRPr="007022FC">
        <w:rPr>
          <w:rFonts w:ascii="Arial" w:eastAsia="SimSun" w:hAnsi="Arial" w:cs="Arial"/>
          <w:b/>
          <w:bCs/>
          <w:lang w:eastAsia="zh-CN"/>
        </w:rPr>
        <w:t>站点和服务的使用</w:t>
      </w:r>
    </w:p>
    <w:p w:rsidR="00D05436" w:rsidRPr="00873CB5" w:rsidRDefault="00D05436" w:rsidP="00D05436">
      <w:pPr>
        <w:pStyle w:val="PURBody-Indented"/>
        <w:rPr>
          <w:rFonts w:eastAsia="SimSun" w:cs="Arial"/>
          <w:lang w:eastAsia="zh-CN"/>
        </w:rPr>
      </w:pPr>
      <w:r w:rsidRPr="00873CB5">
        <w:rPr>
          <w:rFonts w:eastAsia="SimSun" w:cs="Arial"/>
          <w:lang w:eastAsia="zh-CN"/>
        </w:rPr>
        <w:t>您可能需要使用某些特定的</w:t>
      </w:r>
      <w:r w:rsidRPr="00873CB5">
        <w:rPr>
          <w:rFonts w:eastAsia="SimSun" w:cs="Arial"/>
          <w:lang w:eastAsia="zh-CN"/>
        </w:rPr>
        <w:t xml:space="preserve"> Microsoft </w:t>
      </w:r>
      <w:r w:rsidRPr="00873CB5">
        <w:rPr>
          <w:rFonts w:eastAsia="SimSun" w:cs="Arial"/>
          <w:lang w:eastAsia="zh-CN"/>
        </w:rPr>
        <w:t>网站或服务来访问和使用在线服务。此时，您使用这些网站或服务时须遵守与这些网站和服务有关的使用条款（如果适用）。</w:t>
      </w:r>
    </w:p>
    <w:p w:rsidR="00D05436" w:rsidRPr="007022FC" w:rsidRDefault="00D05436" w:rsidP="0021622F">
      <w:pPr>
        <w:pStyle w:val="PURHeading2"/>
        <w:rPr>
          <w:rFonts w:ascii="Arial" w:eastAsia="SimSun" w:hAnsi="Arial" w:cs="Arial"/>
          <w:b/>
          <w:bCs/>
          <w:lang w:eastAsia="zh-CN"/>
        </w:rPr>
      </w:pPr>
      <w:r w:rsidRPr="007022FC">
        <w:rPr>
          <w:rFonts w:ascii="Arial" w:eastAsia="SimSun" w:hAnsi="Arial" w:cs="Arial"/>
          <w:b/>
          <w:bCs/>
          <w:lang w:eastAsia="zh-CN"/>
        </w:rPr>
        <w:t>第三方内容和服务</w:t>
      </w:r>
    </w:p>
    <w:p w:rsidR="00D05436" w:rsidRPr="00873CB5" w:rsidRDefault="00D05436" w:rsidP="00D05436">
      <w:pPr>
        <w:pStyle w:val="PURBody-Indented"/>
        <w:rPr>
          <w:rFonts w:eastAsia="SimSun" w:cs="Arial"/>
          <w:lang w:eastAsia="zh-CN"/>
        </w:rPr>
      </w:pPr>
      <w:r w:rsidRPr="00873CB5">
        <w:rPr>
          <w:rFonts w:eastAsia="SimSun" w:cs="Arial"/>
          <w:lang w:eastAsia="zh-CN"/>
        </w:rPr>
        <w:t>我们不对您通过在线服务直接或间接访问的任何第三方内容承担任何责任。您应对自己与任何第三方（包括广告商）进行的有关在线服务的交易（包括商品和服务的交付和付款）负责。</w:t>
      </w:r>
    </w:p>
    <w:p w:rsidR="00D05436" w:rsidRPr="007022FC" w:rsidRDefault="00D05436" w:rsidP="0021622F">
      <w:pPr>
        <w:pStyle w:val="PURHeading2"/>
        <w:rPr>
          <w:rFonts w:ascii="Arial" w:eastAsia="SimSun" w:hAnsi="Arial" w:cs="Arial"/>
          <w:b/>
          <w:bCs/>
          <w:lang w:eastAsia="zh-CN"/>
        </w:rPr>
      </w:pPr>
      <w:r w:rsidRPr="007022FC">
        <w:rPr>
          <w:rFonts w:ascii="Arial" w:eastAsia="SimSun" w:hAnsi="Arial" w:cs="Arial"/>
          <w:b/>
          <w:bCs/>
          <w:lang w:eastAsia="zh-CN"/>
        </w:rPr>
        <w:t>您的客户数据</w:t>
      </w:r>
    </w:p>
    <w:p w:rsidR="00D05436" w:rsidRPr="00873CB5" w:rsidRDefault="00D05436" w:rsidP="00D05436">
      <w:pPr>
        <w:pStyle w:val="PURBody-Indented"/>
        <w:rPr>
          <w:rFonts w:eastAsia="SimSun" w:cs="Arial"/>
          <w:lang w:eastAsia="zh-CN"/>
        </w:rPr>
      </w:pPr>
      <w:r w:rsidRPr="00873CB5">
        <w:rPr>
          <w:rFonts w:eastAsia="SimSun" w:cs="Arial"/>
          <w:lang w:eastAsia="zh-CN"/>
        </w:rPr>
        <w:t>在使用在线服务时，您可能需要向我们提交客户数据。</w:t>
      </w:r>
      <w:r w:rsidRPr="00986414">
        <w:rPr>
          <w:rFonts w:ascii="SimSun" w:eastAsia="SimSun" w:hAnsi="SimSun" w:cs="Arial"/>
          <w:lang w:eastAsia="zh-CN"/>
        </w:rPr>
        <w:t>“</w:t>
      </w:r>
      <w:r w:rsidRPr="00873CB5">
        <w:rPr>
          <w:rFonts w:eastAsia="SimSun" w:cs="Arial"/>
          <w:lang w:eastAsia="zh-CN"/>
        </w:rPr>
        <w:t>客户数据</w:t>
      </w:r>
      <w:r w:rsidRPr="00986414">
        <w:rPr>
          <w:rFonts w:ascii="SimSun" w:eastAsia="SimSun" w:hAnsi="SimSun" w:cs="Arial"/>
          <w:lang w:eastAsia="zh-CN"/>
        </w:rPr>
        <w:t>”</w:t>
      </w:r>
      <w:r w:rsidRPr="00873CB5">
        <w:rPr>
          <w:rFonts w:eastAsia="SimSun" w:cs="Arial"/>
          <w:lang w:eastAsia="zh-CN"/>
        </w:rPr>
        <w:t>是指由在线服务处理或访问的所有数据、声音或图像文件以及软件应用程序。除我们许可您使用的资料以外，我们不会要求拥有对您通过在线服务提交的客户数据的所有权。一旦提交客户数据以使用可以实现与第三方的通信或协作的任何在线服务，即表示您认可这些第三方可以：</w:t>
      </w:r>
    </w:p>
    <w:p w:rsidR="00D05436" w:rsidRPr="00873CB5" w:rsidRDefault="00D05436" w:rsidP="007C5CD0">
      <w:pPr>
        <w:pStyle w:val="PURBullet-Indented"/>
        <w:rPr>
          <w:rFonts w:eastAsia="SimSun" w:cs="Arial"/>
          <w:lang w:eastAsia="zh-CN"/>
        </w:rPr>
      </w:pPr>
      <w:r w:rsidRPr="00873CB5">
        <w:rPr>
          <w:rFonts w:eastAsia="SimSun" w:cs="Arial"/>
          <w:lang w:eastAsia="zh-CN"/>
        </w:rPr>
        <w:t xml:space="preserve"> </w:t>
      </w:r>
      <w:r w:rsidRPr="00873CB5">
        <w:rPr>
          <w:rFonts w:eastAsia="SimSun" w:cs="Arial"/>
          <w:lang w:eastAsia="zh-CN"/>
        </w:rPr>
        <w:t>使用、复制、分发、显示、发布和修改您的客户数据；</w:t>
      </w:r>
    </w:p>
    <w:p w:rsidR="00D05436" w:rsidRPr="00873CB5" w:rsidRDefault="00D05436" w:rsidP="007C5CD0">
      <w:pPr>
        <w:pStyle w:val="PURBullet-Indented"/>
        <w:rPr>
          <w:rFonts w:eastAsia="SimSun" w:cs="Arial"/>
          <w:lang w:eastAsia="zh-CN"/>
        </w:rPr>
      </w:pPr>
      <w:r w:rsidRPr="00873CB5">
        <w:rPr>
          <w:rFonts w:eastAsia="SimSun" w:cs="Arial"/>
          <w:lang w:eastAsia="zh-CN"/>
        </w:rPr>
        <w:t xml:space="preserve"> </w:t>
      </w:r>
      <w:r w:rsidRPr="00873CB5">
        <w:rPr>
          <w:rFonts w:eastAsia="SimSun" w:cs="Arial"/>
          <w:lang w:eastAsia="zh-CN"/>
        </w:rPr>
        <w:t>将您的姓名与客户数据一起发布；以及</w:t>
      </w:r>
    </w:p>
    <w:p w:rsidR="00D05436" w:rsidRPr="00873CB5" w:rsidRDefault="00D05436" w:rsidP="007C5CD0">
      <w:pPr>
        <w:pStyle w:val="PURBullet-Indented"/>
        <w:rPr>
          <w:rFonts w:eastAsia="SimSun" w:cs="Arial"/>
          <w:lang w:eastAsia="zh-CN"/>
        </w:rPr>
      </w:pPr>
      <w:r w:rsidRPr="00873CB5">
        <w:rPr>
          <w:rFonts w:eastAsia="SimSun" w:cs="Arial"/>
          <w:lang w:eastAsia="zh-CN"/>
        </w:rPr>
        <w:t xml:space="preserve"> </w:t>
      </w:r>
      <w:r w:rsidRPr="00873CB5">
        <w:rPr>
          <w:rFonts w:eastAsia="SimSun" w:cs="Arial"/>
          <w:lang w:eastAsia="zh-CN"/>
        </w:rPr>
        <w:t>为其他人进行上述操作提供便利。</w:t>
      </w:r>
    </w:p>
    <w:p w:rsidR="00D05436" w:rsidRPr="00873CB5" w:rsidRDefault="00D05436" w:rsidP="00D05436">
      <w:pPr>
        <w:pStyle w:val="PURBody-Indented"/>
        <w:rPr>
          <w:rFonts w:eastAsia="SimSun" w:cs="Arial"/>
          <w:lang w:eastAsia="zh-CN"/>
        </w:rPr>
      </w:pPr>
      <w:r w:rsidRPr="00873CB5">
        <w:rPr>
          <w:rFonts w:eastAsia="SimSun" w:cs="Arial"/>
          <w:lang w:eastAsia="zh-CN"/>
        </w:rPr>
        <w:t>某些在线服务可能提供了限制第三方进行上述操作的功能。您有责任根据您的客户数据的预期用途适当地利用该功能。</w:t>
      </w:r>
    </w:p>
    <w:p w:rsidR="0021622F" w:rsidRPr="007022FC" w:rsidRDefault="0021622F" w:rsidP="0021622F">
      <w:pPr>
        <w:pStyle w:val="PURHeading2"/>
        <w:rPr>
          <w:rFonts w:ascii="Arial" w:eastAsia="SimSun" w:hAnsi="Arial" w:cs="Arial"/>
          <w:b/>
          <w:bCs/>
          <w:lang w:eastAsia="zh-CN"/>
        </w:rPr>
      </w:pPr>
      <w:r w:rsidRPr="007022FC">
        <w:rPr>
          <w:rFonts w:ascii="Arial" w:eastAsia="SimSun" w:hAnsi="Arial" w:cs="Arial"/>
          <w:b/>
          <w:bCs/>
          <w:lang w:eastAsia="zh-CN"/>
        </w:rPr>
        <w:t>客户数据的所有权</w:t>
      </w:r>
    </w:p>
    <w:p w:rsidR="001D7180" w:rsidRPr="00873CB5" w:rsidRDefault="0021622F" w:rsidP="0021622F">
      <w:pPr>
        <w:pStyle w:val="PURBody-Indented"/>
        <w:rPr>
          <w:rFonts w:eastAsia="SimSun" w:cs="Arial"/>
          <w:lang w:eastAsia="zh-CN"/>
        </w:rPr>
      </w:pPr>
      <w:r w:rsidRPr="00873CB5">
        <w:rPr>
          <w:rFonts w:eastAsia="SimSun" w:cs="Arial"/>
          <w:lang w:eastAsia="zh-CN"/>
        </w:rPr>
        <w:t>在各方之间，您保留对客户数据拥有的或从中所获得的所有权利、所有权和利益。除了您针对相应的在线服务向我们授予的权利之外，我们未获得对客户数据的任何权利。此规定不适用于我们许可您使用的软件或服务。</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隐私条款</w:t>
      </w:r>
    </w:p>
    <w:p w:rsidR="00D05436" w:rsidRPr="00873CB5" w:rsidRDefault="00D05436" w:rsidP="00D05436">
      <w:pPr>
        <w:pStyle w:val="PURBody-Indented"/>
        <w:rPr>
          <w:rFonts w:eastAsia="SimSun" w:cs="Arial"/>
          <w:lang w:eastAsia="zh-CN"/>
        </w:rPr>
      </w:pPr>
      <w:r w:rsidRPr="00873CB5">
        <w:rPr>
          <w:rFonts w:eastAsia="SimSun" w:cs="Arial"/>
          <w:lang w:eastAsia="zh-CN"/>
        </w:rPr>
        <w:t>通过</w:t>
      </w:r>
      <w:r w:rsidRPr="00873CB5">
        <w:rPr>
          <w:rFonts w:eastAsia="SimSun" w:cs="Arial"/>
          <w:szCs w:val="18"/>
          <w:lang w:eastAsia="zh-CN"/>
        </w:rPr>
        <w:t>在线</w:t>
      </w:r>
      <w:r w:rsidRPr="00873CB5">
        <w:rPr>
          <w:rFonts w:eastAsia="SimSun" w:cs="Arial"/>
          <w:lang w:eastAsia="zh-CN"/>
        </w:rPr>
        <w:t>服务收集到的个人数据可能会在美国或</w:t>
      </w:r>
      <w:r w:rsidRPr="00873CB5">
        <w:rPr>
          <w:rFonts w:eastAsia="SimSun" w:cs="Arial"/>
          <w:lang w:eastAsia="zh-CN"/>
        </w:rPr>
        <w:t xml:space="preserve"> Microsoft </w:t>
      </w:r>
      <w:r w:rsidRPr="00873CB5">
        <w:rPr>
          <w:rFonts w:eastAsia="SimSun" w:cs="Arial"/>
          <w:lang w:eastAsia="zh-CN"/>
        </w:rPr>
        <w:t>或其服务提供商设有办公机构的任何其他国家</w:t>
      </w:r>
      <w:r w:rsidRPr="00873CB5">
        <w:rPr>
          <w:rFonts w:eastAsia="SimSun" w:cs="Arial"/>
          <w:lang w:eastAsia="zh-CN"/>
        </w:rPr>
        <w:t>/</w:t>
      </w:r>
      <w:r w:rsidRPr="00873CB5">
        <w:rPr>
          <w:rFonts w:eastAsia="SimSun" w:cs="Arial"/>
          <w:lang w:eastAsia="zh-CN"/>
        </w:rPr>
        <w:t>地区进行传输、存储和处理。这包括您使用此服务收集的所有个人数据。使用此在线服务，即表示您同意将个人数据传输到您所在的国家</w:t>
      </w:r>
      <w:r w:rsidRPr="00873CB5">
        <w:rPr>
          <w:rFonts w:eastAsia="SimSun" w:cs="Arial"/>
          <w:lang w:eastAsia="zh-CN"/>
        </w:rPr>
        <w:t>/</w:t>
      </w:r>
      <w:r w:rsidRPr="00873CB5">
        <w:rPr>
          <w:rFonts w:eastAsia="SimSun" w:cs="Arial"/>
          <w:lang w:eastAsia="zh-CN"/>
        </w:rPr>
        <w:t>地区之外。您还同意从个人数据的提供者那里获得执行以下操作所需的充分授权：</w:t>
      </w:r>
    </w:p>
    <w:p w:rsidR="00D05436" w:rsidRPr="00873CB5" w:rsidRDefault="00D05436" w:rsidP="007C5CD0">
      <w:pPr>
        <w:pStyle w:val="PURBullet-Indented"/>
        <w:rPr>
          <w:rFonts w:eastAsia="SimSun" w:cs="Arial"/>
        </w:rPr>
      </w:pPr>
      <w:r w:rsidRPr="00873CB5">
        <w:rPr>
          <w:rFonts w:eastAsia="SimSun" w:cs="Arial"/>
        </w:rPr>
        <w:t>将数据传输到</w:t>
      </w:r>
      <w:r w:rsidRPr="00873CB5">
        <w:rPr>
          <w:rFonts w:eastAsia="SimSun" w:cs="Arial"/>
        </w:rPr>
        <w:t xml:space="preserve"> Microsoft </w:t>
      </w:r>
      <w:r w:rsidRPr="00873CB5">
        <w:rPr>
          <w:rFonts w:eastAsia="SimSun" w:cs="Arial"/>
        </w:rPr>
        <w:t>及其代理商，并</w:t>
      </w:r>
    </w:p>
    <w:p w:rsidR="00D05436" w:rsidRPr="00873CB5" w:rsidRDefault="00D05436" w:rsidP="007C5CD0">
      <w:pPr>
        <w:pStyle w:val="PURBullet-Indented"/>
        <w:rPr>
          <w:rFonts w:eastAsia="SimSun" w:cs="Arial"/>
          <w:lang w:eastAsia="zh-CN"/>
        </w:rPr>
      </w:pPr>
      <w:r w:rsidRPr="00873CB5">
        <w:rPr>
          <w:rFonts w:eastAsia="SimSun" w:cs="Arial"/>
          <w:lang w:eastAsia="zh-CN"/>
        </w:rPr>
        <w:t>允许传输、存储和处理数据。</w:t>
      </w:r>
    </w:p>
    <w:p w:rsidR="00D05436" w:rsidRPr="00873CB5" w:rsidRDefault="00D05436" w:rsidP="00D05436">
      <w:pPr>
        <w:pStyle w:val="PURBody-Indented"/>
        <w:rPr>
          <w:rFonts w:eastAsia="SimSun" w:cs="Arial"/>
          <w:lang w:eastAsia="zh-CN"/>
        </w:rPr>
      </w:pPr>
      <w:r w:rsidRPr="00873CB5">
        <w:rPr>
          <w:rFonts w:eastAsia="SimSun" w:cs="Arial"/>
          <w:lang w:eastAsia="zh-CN"/>
        </w:rPr>
        <w:t>有关我们如何收集和使用您的信息的详细情况，请参阅在线服务的隐私声明。下面</w:t>
      </w:r>
      <w:r w:rsidRPr="00986414">
        <w:rPr>
          <w:rFonts w:ascii="SimSun" w:eastAsia="SimSun" w:hAnsi="SimSun" w:cs="Arial"/>
          <w:lang w:eastAsia="zh-CN"/>
        </w:rPr>
        <w:t>“</w:t>
      </w:r>
      <w:r w:rsidRPr="00873CB5">
        <w:rPr>
          <w:rFonts w:eastAsia="SimSun" w:cs="Arial"/>
          <w:lang w:eastAsia="zh-CN"/>
        </w:rPr>
        <w:t>产品特定许可条款</w:t>
      </w:r>
      <w:r w:rsidRPr="00986414">
        <w:rPr>
          <w:rFonts w:ascii="SimSun" w:eastAsia="SimSun" w:hAnsi="SimSun" w:cs="Arial"/>
          <w:lang w:eastAsia="zh-CN"/>
        </w:rPr>
        <w:t>”</w:t>
      </w:r>
      <w:r w:rsidRPr="00873CB5">
        <w:rPr>
          <w:rFonts w:eastAsia="SimSun" w:cs="Arial"/>
          <w:lang w:eastAsia="zh-CN"/>
        </w:rPr>
        <w:t>一节中包括该适用隐私声明的链接。</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客户数据的使用</w:t>
      </w:r>
    </w:p>
    <w:p w:rsidR="00AB1668" w:rsidRPr="00873CB5" w:rsidRDefault="00AB1668" w:rsidP="00AB1668">
      <w:pPr>
        <w:pStyle w:val="PURBody-Indented"/>
        <w:rPr>
          <w:rFonts w:eastAsia="SimSun" w:cs="Arial"/>
          <w:lang w:eastAsia="zh-CN"/>
        </w:rPr>
      </w:pPr>
      <w:r w:rsidRPr="00873CB5">
        <w:rPr>
          <w:rFonts w:eastAsia="SimSun" w:cs="Arial"/>
          <w:lang w:eastAsia="zh-CN"/>
        </w:rPr>
        <w:t>客户数据将仅用于向您提供在线服务。可能包括旨在预防、检测和修复影响在线服务运行的相关问题的故障排除服务，以及与危及用户安全的紧急威胁和不断进化的威胁（如恶意软件或垃圾邮件）的检测与防护有关的功能改进。</w:t>
      </w:r>
    </w:p>
    <w:p w:rsidR="00AB1668" w:rsidRPr="00873CB5" w:rsidRDefault="00AB1668" w:rsidP="00AB1668">
      <w:pPr>
        <w:pStyle w:val="PURBody-Indented"/>
        <w:rPr>
          <w:rFonts w:eastAsia="SimSun" w:cs="Arial"/>
          <w:lang w:eastAsia="zh-CN"/>
        </w:rPr>
      </w:pPr>
      <w:r w:rsidRPr="00873CB5">
        <w:rPr>
          <w:rFonts w:eastAsia="SimSun" w:cs="Arial"/>
          <w:lang w:eastAsia="zh-CN"/>
        </w:rPr>
        <w:t>您应负责回应任何第三方（包括执法部门、其他政府实体或民事诉讼的当事人）就您使用在线服务所提出的请求负责。除非法律要求，否则我们不会向第三方披露客户数据。当第三方要求我们提供客户数据时，我们将建议第三方直接与您联系，由您向其提供相关信息。因此，我们可能会向第三方提供您的基本联系信息。如果强制要求我们向第三方披露客户数据，在披露之前，我们将采用商业上可行的方式通知您，除非法律禁止我们这样做。</w:t>
      </w:r>
    </w:p>
    <w:p w:rsidR="00D05436" w:rsidRPr="007022FC" w:rsidRDefault="00D05436" w:rsidP="0021622F">
      <w:pPr>
        <w:pStyle w:val="PURHeading2"/>
        <w:rPr>
          <w:rFonts w:ascii="Arial" w:eastAsia="SimSun" w:hAnsi="Arial" w:cs="Arial"/>
          <w:b/>
          <w:bCs/>
          <w:lang w:eastAsia="zh-CN"/>
        </w:rPr>
      </w:pPr>
      <w:r w:rsidRPr="007022FC">
        <w:rPr>
          <w:rFonts w:ascii="Arial" w:eastAsia="SimSun" w:hAnsi="Arial" w:cs="Arial"/>
          <w:b/>
          <w:bCs/>
          <w:lang w:eastAsia="zh-CN"/>
        </w:rPr>
        <w:t>客户数据的安全</w:t>
      </w:r>
    </w:p>
    <w:p w:rsidR="00D05436" w:rsidRPr="00873CB5" w:rsidRDefault="00D05436" w:rsidP="00D05436">
      <w:pPr>
        <w:pStyle w:val="PURBody-Indented"/>
        <w:rPr>
          <w:rFonts w:eastAsia="SimSun" w:cs="Arial"/>
        </w:rPr>
      </w:pPr>
      <w:r w:rsidRPr="00873CB5">
        <w:rPr>
          <w:rFonts w:eastAsia="SimSun" w:cs="Arial"/>
          <w:lang w:eastAsia="zh-CN"/>
        </w:rPr>
        <w:t>我们将按照适用于在线服务的安全概述中的规定来实施合理的、适当的技术和组织措施，以帮助保护由在线服务处理或访问的您的客户数据，防止这些数据被意外丢失或披露或者被非法访问或披露。</w:t>
      </w:r>
      <w:r w:rsidRPr="00873CB5">
        <w:rPr>
          <w:rFonts w:eastAsia="SimSun" w:cs="Arial"/>
        </w:rPr>
        <w:t>您同意这些方法是：</w:t>
      </w:r>
    </w:p>
    <w:p w:rsidR="00D05436" w:rsidRPr="00873CB5" w:rsidRDefault="00D05436" w:rsidP="007C5CD0">
      <w:pPr>
        <w:pStyle w:val="PURBullet-Indented"/>
        <w:rPr>
          <w:rFonts w:eastAsia="SimSun" w:cs="Arial"/>
          <w:lang w:eastAsia="zh-CN"/>
        </w:rPr>
      </w:pPr>
      <w:r w:rsidRPr="00873CB5">
        <w:rPr>
          <w:rFonts w:eastAsia="SimSun" w:cs="Arial"/>
          <w:lang w:eastAsia="zh-CN"/>
        </w:rPr>
        <w:t>我们对客户数据的安全和处理的唯一责任；以及</w:t>
      </w:r>
    </w:p>
    <w:p w:rsidR="00D05436" w:rsidRPr="00873CB5" w:rsidRDefault="00D05436" w:rsidP="007C5CD0">
      <w:pPr>
        <w:pStyle w:val="PURBullet-Indented"/>
        <w:rPr>
          <w:rFonts w:eastAsia="SimSun" w:cs="Arial"/>
          <w:lang w:eastAsia="zh-CN"/>
        </w:rPr>
      </w:pPr>
      <w:r w:rsidRPr="00873CB5">
        <w:rPr>
          <w:rFonts w:eastAsia="SimSun" w:cs="Arial"/>
          <w:lang w:eastAsia="zh-CN"/>
        </w:rPr>
        <w:t>替代您的服务提供商许可协议或任何其他不公开或保密协议中包含的任何保密义务。</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lastRenderedPageBreak/>
        <w:t>使用范围（行为准则）</w:t>
      </w:r>
    </w:p>
    <w:p w:rsidR="00D05436" w:rsidRPr="00873CB5" w:rsidRDefault="00D05436" w:rsidP="00D05436">
      <w:pPr>
        <w:pStyle w:val="PURBody-Indented"/>
        <w:rPr>
          <w:rFonts w:eastAsia="SimSun" w:cs="Arial"/>
          <w:b/>
          <w:lang w:eastAsia="zh-CN"/>
        </w:rPr>
      </w:pPr>
      <w:r w:rsidRPr="00873CB5">
        <w:rPr>
          <w:rFonts w:eastAsia="SimSun" w:cs="Arial"/>
          <w:lang w:eastAsia="zh-CN"/>
        </w:rPr>
        <w:t>您不得：</w:t>
      </w:r>
    </w:p>
    <w:p w:rsidR="00D05436" w:rsidRPr="00873CB5" w:rsidRDefault="00D05436" w:rsidP="007C5CD0">
      <w:pPr>
        <w:pStyle w:val="PURBullet-Indented"/>
        <w:rPr>
          <w:rFonts w:eastAsia="SimSun" w:cs="Arial"/>
          <w:lang w:eastAsia="zh-CN"/>
        </w:rPr>
      </w:pPr>
      <w:r w:rsidRPr="00873CB5">
        <w:rPr>
          <w:rFonts w:eastAsia="SimSun" w:cs="Arial"/>
          <w:lang w:eastAsia="zh-CN"/>
        </w:rPr>
        <w:t>以任何相关辖区内的任何法律、法规、政府令或法令所禁止的方式使用在线服务；或以侵犯他人法定权利的方式使用在线服务；</w:t>
      </w:r>
    </w:p>
    <w:p w:rsidR="00D05436" w:rsidRPr="00873CB5" w:rsidRDefault="00D05436" w:rsidP="007C5CD0">
      <w:pPr>
        <w:pStyle w:val="PURBullet-Indented"/>
        <w:rPr>
          <w:rFonts w:eastAsia="SimSun" w:cs="Arial"/>
          <w:lang w:eastAsia="zh-CN"/>
        </w:rPr>
      </w:pPr>
      <w:r w:rsidRPr="00873CB5">
        <w:rPr>
          <w:rFonts w:eastAsia="SimSun" w:cs="Arial"/>
          <w:lang w:eastAsia="zh-CN"/>
        </w:rPr>
        <w:t>以可能对其造成损害或妨碍他人使用的方式使用在线服务；</w:t>
      </w:r>
    </w:p>
    <w:p w:rsidR="00D05436" w:rsidRPr="00873CB5" w:rsidRDefault="00D05436" w:rsidP="007C5CD0">
      <w:pPr>
        <w:pStyle w:val="PURBullet-Indented"/>
        <w:rPr>
          <w:rFonts w:eastAsia="SimSun" w:cs="Arial"/>
          <w:lang w:eastAsia="zh-CN"/>
        </w:rPr>
      </w:pPr>
      <w:r w:rsidRPr="00873CB5">
        <w:rPr>
          <w:rFonts w:eastAsia="SimSun" w:cs="Arial"/>
          <w:lang w:eastAsia="zh-CN"/>
        </w:rPr>
        <w:t>使用在线服务来试图以任何手段擅自使用任何服务、数据、帐户或网络；</w:t>
      </w:r>
    </w:p>
    <w:p w:rsidR="00D05436" w:rsidRPr="00873CB5" w:rsidRDefault="00D05436" w:rsidP="007C5CD0">
      <w:pPr>
        <w:pStyle w:val="PURBullet-Indented"/>
        <w:rPr>
          <w:rFonts w:eastAsia="SimSun" w:cs="Arial"/>
          <w:lang w:eastAsia="zh-CN"/>
        </w:rPr>
      </w:pPr>
      <w:r w:rsidRPr="00873CB5">
        <w:rPr>
          <w:rFonts w:eastAsia="SimSun" w:cs="Arial"/>
          <w:lang w:eastAsia="zh-CN"/>
        </w:rPr>
        <w:t>伪造任何协议或电子邮件标题信息（如</w:t>
      </w:r>
      <w:r w:rsidRPr="00986414">
        <w:rPr>
          <w:rFonts w:ascii="SimSun" w:eastAsia="SimSun" w:hAnsi="SimSun" w:cs="Arial"/>
          <w:lang w:eastAsia="zh-CN"/>
        </w:rPr>
        <w:t>“</w:t>
      </w:r>
      <w:r w:rsidRPr="00873CB5">
        <w:rPr>
          <w:rFonts w:eastAsia="SimSun" w:cs="Arial"/>
          <w:lang w:eastAsia="zh-CN"/>
        </w:rPr>
        <w:t>邮件欺骗</w:t>
      </w:r>
      <w:r w:rsidRPr="00986414">
        <w:rPr>
          <w:rFonts w:ascii="SimSun" w:eastAsia="SimSun" w:hAnsi="SimSun" w:cs="Arial"/>
          <w:lang w:eastAsia="zh-CN"/>
        </w:rPr>
        <w:t>”</w:t>
      </w:r>
      <w:r w:rsidRPr="00873CB5">
        <w:rPr>
          <w:rFonts w:eastAsia="SimSun" w:cs="Arial"/>
          <w:lang w:eastAsia="zh-CN"/>
        </w:rPr>
        <w:t>）；</w:t>
      </w:r>
    </w:p>
    <w:p w:rsidR="00D05436" w:rsidRPr="00873CB5" w:rsidRDefault="00D05436" w:rsidP="007C5CD0">
      <w:pPr>
        <w:pStyle w:val="PURBullet-Indented"/>
        <w:rPr>
          <w:rFonts w:eastAsia="SimSun" w:cs="Arial"/>
          <w:lang w:eastAsia="zh-CN"/>
        </w:rPr>
      </w:pPr>
      <w:r w:rsidRPr="00873CB5">
        <w:rPr>
          <w:rFonts w:eastAsia="SimSun" w:cs="Arial"/>
          <w:lang w:eastAsia="zh-CN"/>
        </w:rPr>
        <w:t>使用在线服务发送垃圾邮件（即未经请求的批量电子邮件或商业广告）；提供企图违反这些条款的任何服务（例如，</w:t>
      </w:r>
      <w:r w:rsidR="00A74AFD">
        <w:rPr>
          <w:rFonts w:eastAsia="SimSun" w:cs="Arial"/>
          <w:lang w:eastAsia="zh-CN"/>
        </w:rPr>
        <w:br/>
      </w:r>
      <w:r w:rsidRPr="00873CB5">
        <w:rPr>
          <w:rFonts w:eastAsia="SimSun" w:cs="Arial"/>
          <w:lang w:eastAsia="zh-CN"/>
        </w:rPr>
        <w:t>拒绝服务攻击等）；</w:t>
      </w:r>
    </w:p>
    <w:p w:rsidR="00D05436" w:rsidRPr="00873CB5" w:rsidRDefault="00D05436" w:rsidP="007C5CD0">
      <w:pPr>
        <w:pStyle w:val="PURBullet-Indented"/>
        <w:rPr>
          <w:rFonts w:eastAsia="SimSun" w:cs="Arial"/>
          <w:lang w:eastAsia="zh-CN"/>
        </w:rPr>
      </w:pPr>
      <w:r w:rsidRPr="00873CB5">
        <w:rPr>
          <w:rFonts w:eastAsia="SimSun" w:cs="Arial"/>
          <w:lang w:eastAsia="zh-CN"/>
        </w:rPr>
        <w:t>删除、修改或篡改在线服务中包含的任何法规、法律声明或链接。</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法规</w:t>
      </w:r>
    </w:p>
    <w:p w:rsidR="00D05436" w:rsidRPr="00873CB5" w:rsidRDefault="00D05436" w:rsidP="00D05436">
      <w:pPr>
        <w:pStyle w:val="PURBody-Indented"/>
        <w:rPr>
          <w:rFonts w:eastAsia="SimSun" w:cs="Arial"/>
          <w:lang w:eastAsia="zh-CN"/>
        </w:rPr>
      </w:pPr>
      <w:r w:rsidRPr="00873CB5">
        <w:rPr>
          <w:rFonts w:eastAsia="SimSun" w:cs="Arial"/>
          <w:lang w:eastAsia="zh-CN"/>
        </w:rPr>
        <w:t>当任意国家</w:t>
      </w:r>
      <w:r w:rsidRPr="00873CB5">
        <w:rPr>
          <w:rFonts w:eastAsia="SimSun" w:cs="Arial"/>
          <w:lang w:eastAsia="zh-CN"/>
        </w:rPr>
        <w:t>/</w:t>
      </w:r>
      <w:r w:rsidRPr="00873CB5">
        <w:rPr>
          <w:rFonts w:eastAsia="SimSun" w:cs="Arial"/>
          <w:lang w:eastAsia="zh-CN"/>
        </w:rPr>
        <w:t>地区中出现以下任何现行或即将出台的政府要求或义务时，我们可能会修改或终止在该国家</w:t>
      </w:r>
      <w:r w:rsidRPr="00873CB5">
        <w:rPr>
          <w:rFonts w:eastAsia="SimSun" w:cs="Arial"/>
          <w:lang w:eastAsia="zh-CN"/>
        </w:rPr>
        <w:t>/</w:t>
      </w:r>
      <w:r w:rsidRPr="00873CB5">
        <w:rPr>
          <w:rFonts w:eastAsia="SimSun" w:cs="Arial"/>
          <w:lang w:eastAsia="zh-CN"/>
        </w:rPr>
        <w:t>地区提供的在线服务：致使</w:t>
      </w:r>
      <w:r w:rsidRPr="00873CB5">
        <w:rPr>
          <w:rFonts w:eastAsia="SimSun" w:cs="Arial"/>
          <w:lang w:eastAsia="zh-CN"/>
        </w:rPr>
        <w:t xml:space="preserve"> Microsoft </w:t>
      </w:r>
      <w:r w:rsidRPr="00873CB5">
        <w:rPr>
          <w:rFonts w:eastAsia="SimSun" w:cs="Arial"/>
          <w:lang w:eastAsia="zh-CN"/>
        </w:rPr>
        <w:t>受到任何不普遍适用于在该国家</w:t>
      </w:r>
      <w:r w:rsidRPr="00873CB5">
        <w:rPr>
          <w:rFonts w:eastAsia="SimSun" w:cs="Arial"/>
          <w:lang w:eastAsia="zh-CN"/>
        </w:rPr>
        <w:t>/</w:t>
      </w:r>
      <w:r w:rsidRPr="00873CB5">
        <w:rPr>
          <w:rFonts w:eastAsia="SimSun" w:cs="Arial"/>
          <w:lang w:eastAsia="zh-CN"/>
        </w:rPr>
        <w:t>地区经营的企业的管理法规或要求的制约；和</w:t>
      </w:r>
      <w:r w:rsidRPr="00873CB5">
        <w:rPr>
          <w:rFonts w:eastAsia="SimSun" w:cs="Arial"/>
          <w:lang w:eastAsia="zh-CN"/>
        </w:rPr>
        <w:t>/</w:t>
      </w:r>
      <w:r w:rsidRPr="00873CB5">
        <w:rPr>
          <w:rFonts w:eastAsia="SimSun" w:cs="Arial"/>
          <w:lang w:eastAsia="zh-CN"/>
        </w:rPr>
        <w:t>或致使</w:t>
      </w:r>
      <w:r w:rsidRPr="00873CB5">
        <w:rPr>
          <w:rFonts w:eastAsia="SimSun" w:cs="Arial"/>
          <w:lang w:eastAsia="zh-CN"/>
        </w:rPr>
        <w:t xml:space="preserve"> Microsoft </w:t>
      </w:r>
      <w:r w:rsidRPr="00873CB5">
        <w:rPr>
          <w:rFonts w:eastAsia="SimSun" w:cs="Arial"/>
          <w:lang w:eastAsia="zh-CN"/>
        </w:rPr>
        <w:t>认为这些条款或在线服务可能与任何此类要求或义务相冲突。例如，如果某项政府要求将</w:t>
      </w:r>
      <w:r w:rsidRPr="00873CB5">
        <w:rPr>
          <w:rFonts w:eastAsia="SimSun" w:cs="Arial"/>
          <w:lang w:eastAsia="zh-CN"/>
        </w:rPr>
        <w:t xml:space="preserve"> Microsoft </w:t>
      </w:r>
      <w:r w:rsidRPr="00873CB5">
        <w:rPr>
          <w:rFonts w:eastAsia="SimSun" w:cs="Arial"/>
          <w:lang w:eastAsia="zh-CN"/>
        </w:rPr>
        <w:t>作为通信运营商来管制，我们就可能修改或终止在线服务。</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用于评估目的</w:t>
      </w:r>
    </w:p>
    <w:p w:rsidR="00D05436" w:rsidRPr="00873CB5" w:rsidRDefault="00D05436" w:rsidP="00D05436">
      <w:pPr>
        <w:pStyle w:val="PURBody-Indented"/>
        <w:rPr>
          <w:rFonts w:eastAsia="SimSun" w:cs="Arial"/>
          <w:lang w:eastAsia="zh-CN"/>
        </w:rPr>
      </w:pPr>
      <w:r w:rsidRPr="00873CB5">
        <w:rPr>
          <w:rFonts w:eastAsia="SimSun" w:cs="Arial"/>
          <w:lang w:eastAsia="zh-CN"/>
        </w:rPr>
        <w:t>除了</w:t>
      </w:r>
      <w:r w:rsidRPr="00986414">
        <w:rPr>
          <w:rFonts w:ascii="SimSun" w:eastAsia="SimSun" w:hAnsi="SimSun" w:cs="Arial"/>
          <w:lang w:eastAsia="zh-CN"/>
        </w:rPr>
        <w:t>“</w:t>
      </w:r>
      <w:r w:rsidRPr="00873CB5">
        <w:rPr>
          <w:rFonts w:eastAsia="SimSun" w:cs="Arial"/>
          <w:lang w:eastAsia="zh-CN"/>
        </w:rPr>
        <w:t>特定产品的例外情况和附加条款</w:t>
      </w:r>
      <w:r w:rsidRPr="00986414">
        <w:rPr>
          <w:rFonts w:ascii="SimSun" w:eastAsia="SimSun" w:hAnsi="SimSun" w:cs="Arial"/>
          <w:lang w:eastAsia="zh-CN"/>
        </w:rPr>
        <w:t>”</w:t>
      </w:r>
      <w:r w:rsidRPr="00873CB5">
        <w:rPr>
          <w:rFonts w:eastAsia="SimSun" w:cs="Arial"/>
          <w:lang w:eastAsia="zh-CN"/>
        </w:rPr>
        <w:t>部分中允许的情况之外，您必须获取许可才能将在线服务用于评估目的。即使您的服务提供商许可协议中有任何相反的规定，本条款也仍然适用。</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电子通知</w:t>
      </w:r>
    </w:p>
    <w:p w:rsidR="00D05436" w:rsidRPr="00873CB5" w:rsidRDefault="00D05436" w:rsidP="00D05436">
      <w:pPr>
        <w:pStyle w:val="PURBody-Indented"/>
        <w:rPr>
          <w:rFonts w:eastAsia="SimSun" w:cs="Arial"/>
          <w:lang w:eastAsia="zh-CN"/>
        </w:rPr>
      </w:pPr>
      <w:r w:rsidRPr="00873CB5">
        <w:rPr>
          <w:rFonts w:eastAsia="SimSun" w:cs="Arial"/>
          <w:lang w:eastAsia="zh-CN"/>
        </w:rPr>
        <w:t>我们可能以电子形式向您提供有关在线服务的信息。我们可能会向您注册在线服务时提供的地址发送电子邮件，或通过我们指明的网站提供。传输日期即为通过电子邮件发出的通知发送日期。只要您使用在线服务，您就需要有接收这些通知所需的软件和硬件。</w:t>
      </w:r>
      <w:r w:rsidR="00051979">
        <w:rPr>
          <w:rFonts w:eastAsia="SimSun" w:cs="Arial"/>
          <w:lang w:eastAsia="zh-CN"/>
        </w:rPr>
        <w:br/>
      </w:r>
      <w:r w:rsidRPr="00873CB5">
        <w:rPr>
          <w:rFonts w:eastAsia="SimSun" w:cs="Arial"/>
          <w:lang w:eastAsia="zh-CN"/>
        </w:rPr>
        <w:t>如果不同意接收这些电子通知，则不能使用在线服务。</w:t>
      </w:r>
    </w:p>
    <w:p w:rsidR="00D05436" w:rsidRPr="00873CB5" w:rsidRDefault="00D05436" w:rsidP="00D05436">
      <w:pPr>
        <w:pStyle w:val="PURHeading2"/>
        <w:rPr>
          <w:rStyle w:val="Strong"/>
          <w:rFonts w:ascii="Arial" w:eastAsia="SimSun" w:hAnsi="Arial" w:cs="Arial"/>
          <w:b w:val="0"/>
          <w:bCs w:val="0"/>
          <w:lang w:eastAsia="zh-CN"/>
        </w:rPr>
      </w:pPr>
      <w:r w:rsidRPr="00873CB5">
        <w:rPr>
          <w:rStyle w:val="Strong"/>
          <w:rFonts w:ascii="Arial" w:eastAsia="SimSun" w:hAnsi="Arial" w:cs="Arial"/>
          <w:bCs w:val="0"/>
          <w:lang w:eastAsia="zh-CN"/>
        </w:rPr>
        <w:t>有限保证</w:t>
      </w:r>
    </w:p>
    <w:p w:rsidR="00D05436" w:rsidRPr="00873CB5" w:rsidRDefault="00D05436" w:rsidP="00D05436">
      <w:pPr>
        <w:pStyle w:val="PURBody-Indented"/>
        <w:rPr>
          <w:rFonts w:eastAsia="SimSun" w:cs="Arial"/>
          <w:lang w:eastAsia="zh-CN"/>
        </w:rPr>
      </w:pPr>
      <w:r w:rsidRPr="00873CB5">
        <w:rPr>
          <w:rFonts w:eastAsia="SimSun" w:cs="Arial"/>
          <w:lang w:eastAsia="zh-CN"/>
        </w:rPr>
        <w:t>即使许可协议中有任何相反的条款，有限保证也不适用于访问在线服务时的停机时间或其他中断，或在线服务的</w:t>
      </w:r>
      <w:r w:rsidRPr="00986414">
        <w:rPr>
          <w:rFonts w:ascii="SimSun" w:eastAsia="SimSun" w:hAnsi="SimSun" w:cs="Arial"/>
          <w:lang w:eastAsia="zh-CN"/>
        </w:rPr>
        <w:t>“</w:t>
      </w:r>
      <w:r w:rsidRPr="00873CB5">
        <w:rPr>
          <w:rFonts w:eastAsia="SimSun" w:cs="Arial"/>
          <w:lang w:eastAsia="zh-CN"/>
        </w:rPr>
        <w:t>服务级别的协议</w:t>
      </w:r>
      <w:r w:rsidRPr="00986414">
        <w:rPr>
          <w:rFonts w:ascii="SimSun" w:eastAsia="SimSun" w:hAnsi="SimSun" w:cs="Arial"/>
          <w:lang w:eastAsia="zh-CN"/>
        </w:rPr>
        <w:t>”</w:t>
      </w:r>
      <w:r w:rsidRPr="00873CB5">
        <w:rPr>
          <w:rFonts w:eastAsia="SimSun" w:cs="Arial"/>
          <w:lang w:eastAsia="zh-CN"/>
        </w:rPr>
        <w:t>中所讨论的任何其他性能指标。</w:t>
      </w:r>
    </w:p>
    <w:p w:rsidR="00D05436" w:rsidRPr="007022FC" w:rsidRDefault="00D05436" w:rsidP="00D05436">
      <w:pPr>
        <w:pStyle w:val="PURHeading2"/>
        <w:rPr>
          <w:rFonts w:ascii="Arial" w:eastAsia="SimSun" w:hAnsi="Arial" w:cs="Arial"/>
          <w:b/>
          <w:bCs/>
          <w:lang w:eastAsia="zh-CN"/>
        </w:rPr>
      </w:pPr>
      <w:r w:rsidRPr="007022FC">
        <w:rPr>
          <w:rFonts w:ascii="Arial" w:eastAsia="SimSun" w:hAnsi="Arial" w:cs="Arial"/>
          <w:b/>
          <w:bCs/>
          <w:lang w:eastAsia="zh-CN"/>
        </w:rPr>
        <w:t>产品可用性</w:t>
      </w:r>
    </w:p>
    <w:p w:rsidR="00D05436" w:rsidRPr="00873CB5" w:rsidRDefault="00D05436" w:rsidP="00D05436">
      <w:pPr>
        <w:pStyle w:val="PURBody-Indented"/>
        <w:rPr>
          <w:rFonts w:eastAsia="SimSun" w:cs="Arial"/>
          <w:lang w:eastAsia="zh-CN"/>
        </w:rPr>
      </w:pPr>
      <w:r w:rsidRPr="00873CB5">
        <w:rPr>
          <w:rFonts w:eastAsia="SimSun" w:cs="Arial"/>
          <w:lang w:eastAsia="zh-CN"/>
        </w:rPr>
        <w:t>这些在线服务产品并非在所有地理区域都可用。</w:t>
      </w:r>
    </w:p>
    <w:p w:rsidR="000245B9" w:rsidRPr="00873CB5" w:rsidRDefault="0099372B" w:rsidP="000245B9">
      <w:pPr>
        <w:pStyle w:val="PURBreadcrumb"/>
        <w:rPr>
          <w:rFonts w:eastAsia="SimSun" w:cs="Arial"/>
          <w:color w:val="00467F"/>
          <w:sz w:val="16"/>
          <w:u w:val="single"/>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D05436" w:rsidRPr="00873CB5" w:rsidRDefault="00D05436" w:rsidP="00D05436">
      <w:pPr>
        <w:pStyle w:val="PURHeading1"/>
        <w:rPr>
          <w:rFonts w:eastAsia="SimSun" w:cs="Arial"/>
          <w:lang w:eastAsia="zh-CN"/>
        </w:rPr>
      </w:pPr>
      <w:r w:rsidRPr="00873CB5">
        <w:rPr>
          <w:rFonts w:eastAsia="SimSun" w:cs="Arial"/>
          <w:lang w:eastAsia="zh-CN"/>
        </w:rPr>
        <w:t>产品特定许可条款</w:t>
      </w:r>
    </w:p>
    <w:p w:rsidR="00D05436" w:rsidRPr="00456B19" w:rsidRDefault="00963AE0" w:rsidP="00087F39">
      <w:pPr>
        <w:pStyle w:val="PURProductName"/>
        <w:rPr>
          <w:rFonts w:ascii="Tahoma" w:eastAsia="SimSun" w:hAnsi="Tahoma" w:cs="Tahoma"/>
          <w:color w:val="797979" w:themeColor="background2"/>
          <w:sz w:val="18"/>
        </w:rPr>
      </w:pPr>
      <w:bookmarkStart w:id="628" w:name="_Toc286933216"/>
      <w:bookmarkStart w:id="629" w:name="_Toc287431942"/>
      <w:bookmarkStart w:id="630" w:name="_Toc299519175"/>
      <w:bookmarkStart w:id="631" w:name="_Toc299525039"/>
      <w:bookmarkStart w:id="632" w:name="_Toc299531607"/>
      <w:bookmarkStart w:id="633" w:name="_Toc299531931"/>
      <w:bookmarkStart w:id="634" w:name="_Toc299957214"/>
      <w:bookmarkStart w:id="635" w:name="_Toc317072227"/>
      <w:bookmarkStart w:id="636" w:name="_Toc317160777"/>
      <w:r w:rsidRPr="00456B19">
        <w:rPr>
          <w:rFonts w:ascii="Tahoma" w:eastAsia="SimSun" w:hAnsi="Tahoma" w:cs="Tahoma"/>
          <w:szCs w:val="18"/>
        </w:rPr>
        <w:t>System Center Endpoint Protection</w:t>
      </w:r>
      <w:bookmarkEnd w:id="628"/>
      <w:bookmarkEnd w:id="629"/>
      <w:bookmarkEnd w:id="630"/>
      <w:bookmarkEnd w:id="631"/>
      <w:bookmarkEnd w:id="632"/>
      <w:bookmarkEnd w:id="633"/>
      <w:bookmarkEnd w:id="634"/>
      <w:bookmarkEnd w:id="635"/>
      <w:bookmarkEnd w:id="636"/>
      <w:r w:rsidR="00803447" w:rsidRPr="00456B19">
        <w:rPr>
          <w:rFonts w:ascii="Tahoma" w:eastAsia="SimSun" w:hAnsi="Tahoma" w:cs="Tahoma"/>
        </w:rPr>
        <w:fldChar w:fldCharType="begin"/>
      </w:r>
      <w:r w:rsidRPr="00456B19">
        <w:rPr>
          <w:rFonts w:ascii="Tahoma" w:eastAsia="SimSun" w:hAnsi="Tahoma" w:cs="Tahoma"/>
        </w:rPr>
        <w:instrText xml:space="preserve">XE "Forefront Endpoint Protection" </w:instrText>
      </w:r>
      <w:r w:rsidR="00803447" w:rsidRPr="00456B19">
        <w:rPr>
          <w:rFonts w:ascii="Tahoma" w:eastAsia="SimSun" w:hAnsi="Tahoma" w:cs="Tahoma"/>
        </w:rPr>
        <w:fldChar w:fldCharType="end"/>
      </w:r>
      <w:r w:rsidRPr="00456B19">
        <w:rPr>
          <w:rFonts w:ascii="Tahoma" w:eastAsia="SimSun" w:hAnsi="Tahoma" w:cs="Tahoma"/>
          <w:szCs w:val="18"/>
        </w:rPr>
        <w:t xml:space="preserve"> </w:t>
      </w:r>
    </w:p>
    <w:p w:rsidR="00D05436" w:rsidRPr="00873CB5" w:rsidRDefault="00D05436" w:rsidP="00D05436">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14"/>
        <w:gridCol w:w="50"/>
        <w:gridCol w:w="5465"/>
      </w:tblGrid>
      <w:tr w:rsidR="00D05436" w:rsidRPr="00873CB5" w:rsidTr="0046632E">
        <w:tc>
          <w:tcPr>
            <w:tcW w:w="2477" w:type="pct"/>
            <w:tcBorders>
              <w:top w:val="dotted" w:sz="4" w:space="0" w:color="98BEE1" w:themeColor="accent1" w:themeShade="E6"/>
              <w:left w:val="nil"/>
              <w:bottom w:val="dotted" w:sz="4" w:space="0" w:color="98BEE1" w:themeColor="accent1" w:themeShade="E6"/>
              <w:right w:val="nil"/>
            </w:tcBorders>
          </w:tcPr>
          <w:p w:rsidR="00D05436" w:rsidRPr="00873CB5" w:rsidRDefault="00D05436" w:rsidP="0046632E">
            <w:pPr>
              <w:pStyle w:val="PURLMSH"/>
              <w:rPr>
                <w:rFonts w:ascii="Arial" w:eastAsia="SimSun" w:hAnsi="Arial" w:cs="Arial"/>
                <w:lang w:eastAsia="zh-CN"/>
              </w:rPr>
            </w:pPr>
            <w:r w:rsidRPr="00873CB5">
              <w:rPr>
                <w:rFonts w:ascii="Arial" w:eastAsia="SimSun" w:hAnsi="Arial" w:cs="Arial"/>
                <w:lang w:eastAsia="zh-CN"/>
              </w:rPr>
              <w:t>隐私声明：</w:t>
            </w:r>
            <w:r w:rsidRPr="00873CB5">
              <w:rPr>
                <w:rFonts w:ascii="Arial" w:eastAsia="SimSun" w:hAnsi="Arial" w:cs="Arial"/>
                <w:b/>
                <w:lang w:eastAsia="zh-CN"/>
              </w:rPr>
              <w:t>是</w:t>
            </w:r>
            <w:r w:rsidRPr="00873CB5">
              <w:rPr>
                <w:rFonts w:ascii="Arial" w:eastAsia="SimSun" w:hAnsi="Arial" w:cs="Arial"/>
                <w:i/>
                <w:lang w:eastAsia="zh-CN"/>
              </w:rPr>
              <w:t>（请访问</w:t>
            </w:r>
            <w:r w:rsidRPr="00873CB5">
              <w:rPr>
                <w:rFonts w:ascii="Arial" w:eastAsia="SimSun" w:hAnsi="Arial" w:cs="Arial"/>
                <w:i/>
                <w:lang w:eastAsia="zh-CN"/>
              </w:rPr>
              <w:t xml:space="preserve"> </w:t>
            </w:r>
            <w:hyperlink r:id="rId151" w:tooltip="http://go.microsoft.com/fwlink/?LinkId=87415" w:history="1">
              <w:r w:rsidRPr="00873CB5">
                <w:rPr>
                  <w:rStyle w:val="Hyperlink"/>
                  <w:rFonts w:ascii="Arial" w:eastAsia="SimSun" w:hAnsi="Arial" w:cs="Arial"/>
                  <w:i/>
                  <w:lang w:eastAsia="zh-CN"/>
                </w:rPr>
                <w:t>http://go.microsoft.com/fwlink/?LinkId=87415</w:t>
              </w:r>
            </w:hyperlink>
            <w:r w:rsidRPr="00873CB5">
              <w:rPr>
                <w:rFonts w:ascii="Arial" w:eastAsia="SimSun" w:hAnsi="Arial" w:cs="Arial"/>
                <w:i/>
                <w:lang w:eastAsia="zh-CN"/>
              </w:rPr>
              <w:t>）</w:t>
            </w:r>
          </w:p>
        </w:tc>
        <w:tc>
          <w:tcPr>
            <w:tcW w:w="2523" w:type="pct"/>
            <w:gridSpan w:val="2"/>
            <w:tcBorders>
              <w:top w:val="dotted" w:sz="4" w:space="0" w:color="98BEE1" w:themeColor="accent1" w:themeShade="E6"/>
              <w:left w:val="nil"/>
              <w:bottom w:val="dotted" w:sz="4" w:space="0" w:color="98BEE1" w:themeColor="accent1" w:themeShade="E6"/>
              <w:right w:val="nil"/>
            </w:tcBorders>
          </w:tcPr>
          <w:p w:rsidR="00D05436" w:rsidRPr="00873CB5" w:rsidRDefault="00D05436" w:rsidP="0046632E">
            <w:pPr>
              <w:pStyle w:val="PURLMSH"/>
              <w:rPr>
                <w:rFonts w:ascii="Arial" w:eastAsia="SimSun" w:hAnsi="Arial" w:cs="Arial"/>
              </w:rPr>
            </w:pPr>
            <w:r w:rsidRPr="00873CB5">
              <w:rPr>
                <w:rFonts w:ascii="Arial" w:eastAsia="SimSun" w:hAnsi="Arial" w:cs="Arial"/>
              </w:rPr>
              <w:t>安全概述：</w:t>
            </w:r>
            <w:r w:rsidRPr="00873CB5">
              <w:rPr>
                <w:rFonts w:ascii="Arial" w:eastAsia="SimSun" w:hAnsi="Arial" w:cs="Arial"/>
                <w:b/>
              </w:rPr>
              <w:t>否</w:t>
            </w:r>
          </w:p>
        </w:tc>
      </w:tr>
      <w:tr w:rsidR="00D05436" w:rsidRPr="00873CB5" w:rsidTr="0046632E">
        <w:tc>
          <w:tcPr>
            <w:tcW w:w="5000" w:type="pct"/>
            <w:gridSpan w:val="3"/>
            <w:tcBorders>
              <w:top w:val="nil"/>
              <w:left w:val="nil"/>
              <w:bottom w:val="nil"/>
              <w:right w:val="nil"/>
            </w:tcBorders>
            <w:shd w:val="clear" w:color="auto" w:fill="B9D3EB" w:themeFill="accent1"/>
            <w:vAlign w:val="center"/>
          </w:tcPr>
          <w:p w:rsidR="00D05436" w:rsidRPr="00873CB5" w:rsidRDefault="00F245C6" w:rsidP="000F6C7A">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D05436" w:rsidRPr="00873CB5" w:rsidTr="0040761F">
        <w:tc>
          <w:tcPr>
            <w:tcW w:w="2500" w:type="pct"/>
            <w:gridSpan w:val="2"/>
            <w:tcBorders>
              <w:top w:val="nil"/>
              <w:left w:val="nil"/>
              <w:bottom w:val="nil"/>
              <w:right w:val="nil"/>
            </w:tcBorders>
            <w:shd w:val="clear" w:color="auto" w:fill="auto"/>
          </w:tcPr>
          <w:p w:rsidR="00087F39" w:rsidRPr="00873CB5" w:rsidRDefault="00087F39" w:rsidP="00087F39">
            <w:pPr>
              <w:pStyle w:val="PURBody"/>
              <w:rPr>
                <w:rStyle w:val="Strong"/>
                <w:rFonts w:eastAsia="SimSun" w:cs="Arial"/>
                <w:i/>
                <w:lang w:eastAsia="zh-CN"/>
              </w:rPr>
            </w:pPr>
            <w:r w:rsidRPr="00873CB5">
              <w:rPr>
                <w:rStyle w:val="Strong"/>
                <w:rFonts w:eastAsia="SimSun" w:cs="Arial"/>
                <w:i/>
                <w:lang w:eastAsia="zh-CN"/>
              </w:rPr>
              <w:t>对于：</w:t>
            </w:r>
          </w:p>
          <w:p w:rsidR="00D05436" w:rsidRPr="00873CB5" w:rsidRDefault="00087F39" w:rsidP="00963AE0">
            <w:pPr>
              <w:pStyle w:val="PURBody"/>
              <w:rPr>
                <w:rStyle w:val="Strong"/>
                <w:rFonts w:eastAsia="SimSun" w:cs="Arial"/>
                <w:lang w:eastAsia="zh-CN"/>
              </w:rPr>
            </w:pPr>
            <w:r w:rsidRPr="00873CB5">
              <w:rPr>
                <w:rFonts w:eastAsia="SimSun" w:cs="Arial"/>
                <w:szCs w:val="18"/>
                <w:lang w:eastAsia="zh-CN"/>
              </w:rPr>
              <w:t>访问在线服务或相关软件的每个用户</w:t>
            </w:r>
          </w:p>
        </w:tc>
        <w:tc>
          <w:tcPr>
            <w:tcW w:w="2500" w:type="pct"/>
            <w:tcBorders>
              <w:top w:val="nil"/>
              <w:left w:val="nil"/>
              <w:bottom w:val="nil"/>
              <w:right w:val="nil"/>
            </w:tcBorders>
            <w:shd w:val="clear" w:color="auto" w:fill="auto"/>
          </w:tcPr>
          <w:p w:rsidR="004F3F70" w:rsidRPr="00873CB5" w:rsidRDefault="00BB41EF" w:rsidP="004F3F70">
            <w:pPr>
              <w:pStyle w:val="PURBody"/>
              <w:rPr>
                <w:rStyle w:val="Strong"/>
                <w:rFonts w:eastAsia="SimSun" w:cs="Arial"/>
                <w:b w:val="0"/>
                <w:i/>
              </w:rPr>
            </w:pPr>
            <w:r w:rsidRPr="00873CB5">
              <w:rPr>
                <w:rStyle w:val="Strong"/>
                <w:rFonts w:eastAsia="SimSun" w:cs="Arial"/>
              </w:rPr>
              <w:t>您需要：</w:t>
            </w:r>
          </w:p>
          <w:p w:rsidR="00D05436" w:rsidRPr="00873CB5" w:rsidRDefault="00D05436" w:rsidP="00087F39">
            <w:pPr>
              <w:pStyle w:val="PURBullet"/>
              <w:numPr>
                <w:ilvl w:val="0"/>
                <w:numId w:val="0"/>
              </w:numPr>
              <w:rPr>
                <w:rFonts w:eastAsia="SimSun" w:cs="Arial"/>
              </w:rPr>
            </w:pPr>
            <w:r w:rsidRPr="00873CB5">
              <w:rPr>
                <w:rFonts w:eastAsia="SimSun" w:cs="Arial"/>
              </w:rPr>
              <w:t xml:space="preserve">Forefront Endpoint Protection </w:t>
            </w:r>
            <w:r w:rsidRPr="00873CB5">
              <w:rPr>
                <w:rFonts w:eastAsia="SimSun" w:cs="Arial"/>
              </w:rPr>
              <w:t>用户</w:t>
            </w:r>
            <w:r w:rsidRPr="00873CB5">
              <w:rPr>
                <w:rFonts w:eastAsia="SimSun" w:cs="Arial"/>
              </w:rPr>
              <w:t xml:space="preserve"> SAL</w:t>
            </w:r>
          </w:p>
        </w:tc>
      </w:tr>
      <w:tr w:rsidR="00D05436" w:rsidRPr="00873CB5" w:rsidTr="0040761F">
        <w:tc>
          <w:tcPr>
            <w:tcW w:w="2500" w:type="pct"/>
            <w:gridSpan w:val="2"/>
            <w:tcBorders>
              <w:top w:val="nil"/>
              <w:left w:val="nil"/>
              <w:bottom w:val="nil"/>
              <w:right w:val="nil"/>
            </w:tcBorders>
            <w:shd w:val="clear" w:color="auto" w:fill="auto"/>
          </w:tcPr>
          <w:p w:rsidR="00087F39" w:rsidRPr="00873CB5" w:rsidRDefault="00087F39" w:rsidP="00087F39">
            <w:pPr>
              <w:pStyle w:val="PURBody"/>
              <w:rPr>
                <w:rStyle w:val="Strong"/>
                <w:rFonts w:eastAsia="SimSun" w:cs="Arial"/>
                <w:i/>
                <w:color w:val="auto"/>
                <w:lang w:eastAsia="zh-CN"/>
              </w:rPr>
            </w:pPr>
            <w:r w:rsidRPr="00873CB5">
              <w:rPr>
                <w:rStyle w:val="Strong"/>
                <w:rFonts w:eastAsia="SimSun" w:cs="Arial"/>
                <w:i/>
                <w:color w:val="auto"/>
                <w:lang w:eastAsia="zh-CN"/>
              </w:rPr>
              <w:t>对于：</w:t>
            </w:r>
          </w:p>
          <w:p w:rsidR="00D05436" w:rsidRPr="00873CB5" w:rsidRDefault="00087F39" w:rsidP="00963AE0">
            <w:pPr>
              <w:pStyle w:val="PURBody"/>
              <w:rPr>
                <w:rStyle w:val="Strong"/>
                <w:rFonts w:eastAsia="SimSun" w:cs="Arial"/>
                <w:color w:val="auto"/>
                <w:lang w:eastAsia="zh-CN"/>
              </w:rPr>
            </w:pPr>
            <w:r w:rsidRPr="00873CB5">
              <w:rPr>
                <w:rFonts w:eastAsia="SimSun" w:cs="Arial"/>
                <w:lang w:eastAsia="zh-CN"/>
              </w:rPr>
              <w:t>访问在线服务或相关软件的</w:t>
            </w:r>
            <w:r w:rsidRPr="00873CB5">
              <w:rPr>
                <w:rFonts w:eastAsia="SimSun" w:cs="Arial"/>
                <w:color w:val="auto"/>
                <w:szCs w:val="18"/>
                <w:lang w:eastAsia="zh-CN"/>
              </w:rPr>
              <w:t>每个设备</w:t>
            </w:r>
            <w:r w:rsidRPr="00873CB5">
              <w:rPr>
                <w:rFonts w:eastAsia="SimSun" w:cs="Arial"/>
                <w:color w:val="auto"/>
                <w:szCs w:val="18"/>
                <w:vertAlign w:val="superscript"/>
                <w:lang w:eastAsia="zh-CN"/>
              </w:rPr>
              <w:t>1</w:t>
            </w:r>
          </w:p>
        </w:tc>
        <w:tc>
          <w:tcPr>
            <w:tcW w:w="2500" w:type="pct"/>
            <w:tcBorders>
              <w:top w:val="nil"/>
              <w:left w:val="nil"/>
              <w:bottom w:val="nil"/>
              <w:right w:val="nil"/>
            </w:tcBorders>
            <w:shd w:val="clear" w:color="auto" w:fill="auto"/>
          </w:tcPr>
          <w:p w:rsidR="004F3F70" w:rsidRPr="00873CB5" w:rsidRDefault="00BB41EF" w:rsidP="004F3F70">
            <w:pPr>
              <w:pStyle w:val="PURBody"/>
              <w:rPr>
                <w:rStyle w:val="Strong"/>
                <w:rFonts w:eastAsia="SimSun" w:cs="Arial"/>
                <w:b w:val="0"/>
                <w:i/>
                <w:color w:val="auto"/>
              </w:rPr>
            </w:pPr>
            <w:r w:rsidRPr="00873CB5">
              <w:rPr>
                <w:rStyle w:val="Strong"/>
                <w:rFonts w:eastAsia="SimSun" w:cs="Arial"/>
                <w:color w:val="auto"/>
              </w:rPr>
              <w:t>您需要：</w:t>
            </w:r>
          </w:p>
          <w:p w:rsidR="00D05436" w:rsidRPr="00873CB5" w:rsidRDefault="00D05436" w:rsidP="0046632E">
            <w:pPr>
              <w:pStyle w:val="PURBody"/>
              <w:rPr>
                <w:rFonts w:eastAsia="SimSun" w:cs="Arial"/>
                <w:color w:val="auto"/>
              </w:rPr>
            </w:pPr>
            <w:r w:rsidRPr="00873CB5">
              <w:rPr>
                <w:rFonts w:eastAsia="SimSun" w:cs="Arial"/>
                <w:color w:val="auto"/>
              </w:rPr>
              <w:t xml:space="preserve">Forefront Endpoint Protection </w:t>
            </w:r>
            <w:r w:rsidRPr="00873CB5">
              <w:rPr>
                <w:rFonts w:eastAsia="SimSun" w:cs="Arial"/>
                <w:color w:val="auto"/>
              </w:rPr>
              <w:t>设备</w:t>
            </w:r>
            <w:r w:rsidRPr="00873CB5">
              <w:rPr>
                <w:rFonts w:eastAsia="SimSun" w:cs="Arial"/>
                <w:color w:val="auto"/>
              </w:rPr>
              <w:t xml:space="preserve"> SAL</w:t>
            </w:r>
          </w:p>
          <w:p w:rsidR="00963AE0" w:rsidRPr="00873CB5" w:rsidRDefault="00963AE0" w:rsidP="00963AE0">
            <w:pPr>
              <w:pStyle w:val="PURBody"/>
              <w:spacing w:line="240" w:lineRule="exact"/>
              <w:rPr>
                <w:rFonts w:eastAsia="SimSun" w:cs="Arial"/>
                <w:color w:val="auto"/>
                <w:lang w:eastAsia="ja-JP"/>
              </w:rPr>
            </w:pPr>
            <w:r w:rsidRPr="00873CB5">
              <w:rPr>
                <w:rFonts w:eastAsia="SimSun" w:cs="Arial"/>
                <w:color w:val="auto"/>
                <w:vertAlign w:val="superscript"/>
              </w:rPr>
              <w:t>1</w:t>
            </w:r>
            <w:r w:rsidRPr="00873CB5">
              <w:rPr>
                <w:rFonts w:eastAsia="SimSun" w:cs="Arial"/>
                <w:color w:val="auto"/>
              </w:rPr>
              <w:t>对于此项要求，</w:t>
            </w:r>
            <w:r w:rsidRPr="00986414">
              <w:rPr>
                <w:rFonts w:ascii="SimSun" w:eastAsia="SimSun" w:hAnsi="SimSun" w:cs="Arial"/>
                <w:color w:val="auto"/>
              </w:rPr>
              <w:t>“</w:t>
            </w:r>
            <w:r w:rsidRPr="00873CB5">
              <w:rPr>
                <w:rFonts w:eastAsia="SimSun" w:cs="Arial"/>
                <w:color w:val="auto"/>
              </w:rPr>
              <w:t>设备</w:t>
            </w:r>
            <w:r w:rsidRPr="00793D67">
              <w:rPr>
                <w:rFonts w:ascii="SimSun" w:eastAsia="SimSun" w:hAnsi="SimSun" w:cs="Arial"/>
                <w:color w:val="auto"/>
              </w:rPr>
              <w:t>”</w:t>
            </w:r>
            <w:r w:rsidRPr="00873CB5">
              <w:rPr>
                <w:rFonts w:eastAsia="SimSun" w:cs="Arial"/>
                <w:color w:val="auto"/>
              </w:rPr>
              <w:t>指运行桌面操作系统的设备。如果您需要为运行服务器操作系统的设备提供对在线服务的访问，请参阅</w:t>
            </w:r>
            <w:r w:rsidRPr="00873CB5">
              <w:rPr>
                <w:rFonts w:eastAsia="SimSun" w:cs="Arial"/>
                <w:color w:val="auto"/>
              </w:rPr>
              <w:t xml:space="preserve"> System Center 2012 Datacenter </w:t>
            </w:r>
            <w:r w:rsidRPr="00873CB5">
              <w:rPr>
                <w:rFonts w:eastAsia="SimSun" w:cs="Arial"/>
                <w:color w:val="auto"/>
              </w:rPr>
              <w:t>和</w:t>
            </w:r>
            <w:r w:rsidRPr="00873CB5">
              <w:rPr>
                <w:rFonts w:eastAsia="SimSun" w:cs="Arial"/>
                <w:color w:val="auto"/>
              </w:rPr>
              <w:t>/</w:t>
            </w:r>
            <w:r w:rsidRPr="00873CB5">
              <w:rPr>
                <w:rFonts w:eastAsia="SimSun" w:cs="Arial"/>
                <w:color w:val="auto"/>
              </w:rPr>
              <w:t>或</w:t>
            </w:r>
            <w:r w:rsidRPr="00873CB5">
              <w:rPr>
                <w:rFonts w:eastAsia="SimSun" w:cs="Arial"/>
                <w:color w:val="auto"/>
              </w:rPr>
              <w:t xml:space="preserve"> System Center 2012 Standard </w:t>
            </w:r>
            <w:r w:rsidRPr="00873CB5">
              <w:rPr>
                <w:rFonts w:eastAsia="SimSun" w:cs="Arial"/>
                <w:color w:val="auto"/>
              </w:rPr>
              <w:t>产品的条款。</w:t>
            </w:r>
          </w:p>
          <w:p w:rsidR="00963AE0" w:rsidRDefault="00963AE0" w:rsidP="0046632E">
            <w:pPr>
              <w:pStyle w:val="PURBody"/>
              <w:rPr>
                <w:rFonts w:eastAsia="SimSun" w:cs="Arial"/>
                <w:color w:val="auto"/>
              </w:rPr>
            </w:pPr>
          </w:p>
          <w:p w:rsidR="007A654B" w:rsidRPr="00873CB5" w:rsidRDefault="007A654B" w:rsidP="0046632E">
            <w:pPr>
              <w:pStyle w:val="PURBody"/>
              <w:rPr>
                <w:rFonts w:eastAsia="SimSun" w:cs="Arial"/>
                <w:color w:val="auto"/>
              </w:rPr>
            </w:pPr>
          </w:p>
        </w:tc>
      </w:tr>
    </w:tbl>
    <w:p w:rsidR="00D05436" w:rsidRPr="00873CB5" w:rsidRDefault="00D05436" w:rsidP="0085206E">
      <w:pPr>
        <w:pStyle w:val="PURADDITIONALTERMSHEADERMB"/>
        <w:rPr>
          <w:rFonts w:eastAsia="SimSun" w:cs="Arial"/>
          <w:lang w:eastAsia="zh-CN"/>
        </w:rPr>
      </w:pPr>
      <w:bookmarkStart w:id="637" w:name="_Toc286933217"/>
      <w:bookmarkStart w:id="638" w:name="_Toc287431943"/>
      <w:r w:rsidRPr="00873CB5">
        <w:rPr>
          <w:rFonts w:eastAsia="SimSun" w:cs="Arial"/>
          <w:lang w:eastAsia="zh-CN"/>
        </w:rPr>
        <w:lastRenderedPageBreak/>
        <w:t>附加条款：</w:t>
      </w:r>
    </w:p>
    <w:p w:rsidR="00D05436" w:rsidRPr="00873CB5" w:rsidRDefault="00D05436" w:rsidP="00D05436">
      <w:pPr>
        <w:pStyle w:val="PURBlueStrong"/>
        <w:rPr>
          <w:rFonts w:eastAsia="SimSun" w:cs="Arial"/>
          <w:lang w:eastAsia="zh-CN"/>
        </w:rPr>
      </w:pPr>
      <w:r w:rsidRPr="00873CB5">
        <w:rPr>
          <w:rFonts w:eastAsia="SimSun" w:cs="Arial"/>
          <w:lang w:eastAsia="zh-CN"/>
        </w:rPr>
        <w:t>需进行续订才能使用</w:t>
      </w:r>
    </w:p>
    <w:p w:rsidR="00D05436" w:rsidRPr="00873CB5" w:rsidRDefault="00250182" w:rsidP="00D05436">
      <w:pPr>
        <w:pStyle w:val="PURBody-Indented"/>
        <w:rPr>
          <w:rFonts w:eastAsia="SimSun" w:cs="Arial"/>
          <w:lang w:eastAsia="zh-CN"/>
        </w:rPr>
      </w:pPr>
      <w:r w:rsidRPr="00873CB5">
        <w:rPr>
          <w:rFonts w:eastAsia="SimSun" w:cs="Arial"/>
          <w:lang w:eastAsia="zh-CN"/>
        </w:rPr>
        <w:t>为了防止在未经授权的情况下使用，在线服务的某些功能可能在您的</w:t>
      </w:r>
      <w:r w:rsidRPr="00873CB5">
        <w:rPr>
          <w:rFonts w:eastAsia="SimSun" w:cs="Arial"/>
          <w:lang w:eastAsia="zh-CN"/>
        </w:rPr>
        <w:t xml:space="preserve"> SL </w:t>
      </w:r>
      <w:r w:rsidRPr="00873CB5">
        <w:rPr>
          <w:rFonts w:eastAsia="SimSun" w:cs="Arial"/>
          <w:lang w:eastAsia="zh-CN"/>
        </w:rPr>
        <w:t>或软件保障范围期满时被禁用。如果您续订使用在线服务的权利，我们将提供延长使用期的方法。</w:t>
      </w:r>
    </w:p>
    <w:p w:rsidR="00D05436" w:rsidRPr="00873CB5" w:rsidRDefault="00D05436" w:rsidP="00D05436">
      <w:pPr>
        <w:pStyle w:val="PURBlueStrong"/>
        <w:rPr>
          <w:rFonts w:eastAsia="SimSun" w:cs="Arial"/>
          <w:lang w:eastAsia="zh-CN"/>
        </w:rPr>
      </w:pPr>
      <w:r w:rsidRPr="00873CB5">
        <w:rPr>
          <w:rFonts w:eastAsia="SimSun" w:cs="Arial"/>
          <w:lang w:eastAsia="zh-CN"/>
        </w:rPr>
        <w:t>扫描引擎的替换</w:t>
      </w:r>
    </w:p>
    <w:p w:rsidR="00D05436" w:rsidRPr="00873CB5" w:rsidRDefault="00D05436" w:rsidP="00D05436">
      <w:pPr>
        <w:pStyle w:val="PURBody-Indented"/>
        <w:rPr>
          <w:rFonts w:eastAsia="SimSun" w:cs="Arial"/>
          <w:lang w:eastAsia="zh-CN"/>
        </w:rPr>
      </w:pPr>
      <w:r w:rsidRPr="00873CB5">
        <w:rPr>
          <w:rFonts w:eastAsia="SimSun" w:cs="Arial"/>
          <w:lang w:eastAsia="zh-CN"/>
        </w:rPr>
        <w:t>我们可能会用相似的软件和文件替换在线服务</w:t>
      </w:r>
      <w:r w:rsidRPr="00873CB5">
        <w:rPr>
          <w:rFonts w:eastAsia="SimSun" w:cs="Arial"/>
          <w:lang w:eastAsia="zh-CN"/>
        </w:rPr>
        <w:tab/>
      </w:r>
    </w:p>
    <w:p w:rsidR="00D05436" w:rsidRPr="00873CB5" w:rsidRDefault="00D05436" w:rsidP="007C5CD0">
      <w:pPr>
        <w:pStyle w:val="PURBullet-Indented"/>
        <w:rPr>
          <w:rFonts w:eastAsia="SimSun" w:cs="Arial"/>
          <w:lang w:eastAsia="zh-CN"/>
        </w:rPr>
      </w:pPr>
      <w:r w:rsidRPr="00873CB5">
        <w:rPr>
          <w:rFonts w:eastAsia="SimSun" w:cs="Arial"/>
          <w:lang w:eastAsia="zh-CN"/>
        </w:rPr>
        <w:t>防病毒和防垃圾邮件软件；以及</w:t>
      </w:r>
    </w:p>
    <w:p w:rsidR="00D05436" w:rsidRPr="00873CB5" w:rsidRDefault="00D05436" w:rsidP="007C5CD0">
      <w:pPr>
        <w:pStyle w:val="PURBullet-Indented"/>
        <w:rPr>
          <w:rFonts w:eastAsia="SimSun" w:cs="Arial"/>
          <w:lang w:eastAsia="zh-CN"/>
        </w:rPr>
      </w:pPr>
      <w:r w:rsidRPr="00873CB5">
        <w:rPr>
          <w:rFonts w:eastAsia="SimSun" w:cs="Arial"/>
          <w:lang w:eastAsia="zh-CN"/>
        </w:rPr>
        <w:t>签名文件和内容过滤数据文件。</w:t>
      </w:r>
    </w:p>
    <w:p w:rsidR="00D05436" w:rsidRPr="00873CB5" w:rsidRDefault="00D05436" w:rsidP="00D05436">
      <w:pPr>
        <w:pStyle w:val="PURBlueStrong"/>
        <w:rPr>
          <w:rFonts w:eastAsia="SimSun" w:cs="Arial"/>
          <w:lang w:eastAsia="zh-CN"/>
        </w:rPr>
      </w:pPr>
      <w:r w:rsidRPr="00873CB5">
        <w:rPr>
          <w:rFonts w:eastAsia="SimSun" w:cs="Arial"/>
          <w:lang w:eastAsia="zh-CN"/>
        </w:rPr>
        <w:t>设备或用户</w:t>
      </w:r>
      <w:r w:rsidRPr="00873CB5">
        <w:rPr>
          <w:rFonts w:eastAsia="SimSun" w:cs="Arial"/>
          <w:lang w:eastAsia="zh-CN"/>
        </w:rPr>
        <w:t xml:space="preserve"> SAL</w:t>
      </w:r>
    </w:p>
    <w:p w:rsidR="00D05436" w:rsidRPr="00873CB5" w:rsidRDefault="00D05436" w:rsidP="00D05436">
      <w:pPr>
        <w:pStyle w:val="PURBody-Indented"/>
        <w:rPr>
          <w:rFonts w:eastAsia="SimSun" w:cs="Arial"/>
          <w:lang w:eastAsia="zh-CN"/>
        </w:rPr>
      </w:pPr>
      <w:r w:rsidRPr="00873CB5">
        <w:rPr>
          <w:rFonts w:eastAsia="SimSun" w:cs="Arial"/>
          <w:lang w:eastAsia="zh-CN"/>
        </w:rPr>
        <w:t>您可获得设备或用户</w:t>
      </w:r>
      <w:r w:rsidRPr="00873CB5">
        <w:rPr>
          <w:rFonts w:eastAsia="SimSun" w:cs="Arial"/>
          <w:lang w:eastAsia="zh-CN"/>
        </w:rPr>
        <w:t xml:space="preserve"> SAL</w:t>
      </w:r>
      <w:r w:rsidRPr="00873CB5">
        <w:rPr>
          <w:rFonts w:eastAsia="SimSun" w:cs="Arial"/>
          <w:lang w:eastAsia="zh-CN"/>
        </w:rPr>
        <w:t>。</w:t>
      </w:r>
    </w:p>
    <w:p w:rsidR="00D05436" w:rsidRPr="00873CB5" w:rsidRDefault="00D05436" w:rsidP="00D05436">
      <w:pPr>
        <w:pStyle w:val="PURBlueStrong"/>
        <w:rPr>
          <w:rFonts w:eastAsia="SimSun" w:cs="Arial"/>
          <w:lang w:eastAsia="zh-CN"/>
        </w:rPr>
      </w:pPr>
      <w:r w:rsidRPr="00873CB5">
        <w:rPr>
          <w:rFonts w:eastAsia="SimSun" w:cs="Arial"/>
          <w:lang w:eastAsia="zh-CN"/>
        </w:rPr>
        <w:t>运行附加软件的实例</w:t>
      </w:r>
    </w:p>
    <w:p w:rsidR="00D05436" w:rsidRPr="00873CB5" w:rsidRDefault="00D05436" w:rsidP="00AE023A">
      <w:pPr>
        <w:pStyle w:val="PURBody-Indented"/>
        <w:rPr>
          <w:rFonts w:eastAsia="SimSun" w:cs="Arial"/>
          <w:lang w:eastAsia="zh-CN"/>
        </w:rPr>
      </w:pPr>
      <w:r w:rsidRPr="00873CB5">
        <w:rPr>
          <w:rFonts w:eastAsia="SimSun" w:cs="Arial"/>
          <w:lang w:eastAsia="zh-CN"/>
        </w:rPr>
        <w:t>您可以在任意数量的设备上的物理或虚拟操作系统环境</w:t>
      </w:r>
      <w:r w:rsidRPr="00873CB5">
        <w:rPr>
          <w:rFonts w:eastAsia="SimSun" w:cs="Arial"/>
          <w:lang w:eastAsia="zh-CN"/>
        </w:rPr>
        <w:t xml:space="preserve"> (OSE) </w:t>
      </w:r>
      <w:r w:rsidRPr="00873CB5">
        <w:rPr>
          <w:rFonts w:eastAsia="SimSun" w:cs="Arial"/>
          <w:lang w:eastAsia="zh-CN"/>
        </w:rPr>
        <w:t>中运行或以其他方式使用</w:t>
      </w:r>
      <w:hyperlink w:anchor="附录 1" w:history="1">
        <w:hyperlink w:anchor="Appendix1" w:history="1">
          <w:hyperlink w:anchor="附录 1" w:history="1">
            <w:hyperlink w:anchor="附录 1" w:history="1">
              <w:hyperlink w:anchor="附录 1" w:history="1">
                <w:hyperlink w:anchor="Appendix1" w:history="1">
                  <w:r w:rsidR="00AE023A" w:rsidRPr="00AE023A">
                    <w:rPr>
                      <w:rStyle w:val="Hyperlink"/>
                      <w:rFonts w:eastAsia="SimSun" w:cs="Arial"/>
                      <w:szCs w:val="18"/>
                      <w:lang w:eastAsia="zh-CN"/>
                    </w:rPr>
                    <w:t>附录</w:t>
                  </w:r>
                  <w:r w:rsidR="00AE023A" w:rsidRPr="00AE023A">
                    <w:rPr>
                      <w:rStyle w:val="Hyperlink"/>
                      <w:rFonts w:eastAsia="SimSun" w:cs="Arial"/>
                      <w:szCs w:val="18"/>
                      <w:lang w:eastAsia="zh-CN"/>
                    </w:rPr>
                    <w:t xml:space="preserve"> 1</w:t>
                  </w:r>
                </w:hyperlink>
              </w:hyperlink>
            </w:hyperlink>
          </w:hyperlink>
        </w:hyperlink>
      </w:hyperlink>
      <w:r w:rsidRPr="00873CB5">
        <w:rPr>
          <w:rFonts w:eastAsia="SimSun" w:cs="Arial"/>
          <w:lang w:eastAsia="zh-CN"/>
        </w:rPr>
        <w:t xml:space="preserve"> </w:t>
      </w:r>
      <w:r w:rsidRPr="00873CB5">
        <w:rPr>
          <w:rFonts w:eastAsia="SimSun" w:cs="Arial"/>
          <w:lang w:eastAsia="zh-CN"/>
        </w:rPr>
        <w:t>中列出的附加软件的任意数量的实例。这些附加软件只能与该软件和在线服务结合使用，无论是直接使用还是通过其他附加软件间接使用。</w:t>
      </w:r>
    </w:p>
    <w:p w:rsidR="008D5207" w:rsidRPr="00873CB5" w:rsidRDefault="008D5207" w:rsidP="008D5207">
      <w:pPr>
        <w:pStyle w:val="PURBlueStrong-Indented"/>
        <w:rPr>
          <w:rFonts w:eastAsia="SimSun" w:cs="Arial"/>
          <w:lang w:eastAsia="zh-CN"/>
        </w:rPr>
      </w:pPr>
      <w:r w:rsidRPr="00873CB5">
        <w:rPr>
          <w:rFonts w:eastAsia="SimSun" w:cs="Arial"/>
          <w:lang w:eastAsia="zh-CN"/>
        </w:rPr>
        <w:t xml:space="preserve">SQL Server </w:t>
      </w:r>
      <w:r w:rsidRPr="00873CB5">
        <w:rPr>
          <w:rFonts w:eastAsia="SimSun" w:cs="Arial"/>
          <w:lang w:eastAsia="zh-CN"/>
        </w:rPr>
        <w:t>技术</w:t>
      </w:r>
    </w:p>
    <w:p w:rsidR="008D5207" w:rsidRPr="00A74AFD" w:rsidRDefault="008D5207" w:rsidP="008D5207">
      <w:pPr>
        <w:pStyle w:val="PURBody-Indented"/>
        <w:rPr>
          <w:rFonts w:eastAsia="SimSun" w:cs="Arial"/>
          <w:spacing w:val="4"/>
          <w:lang w:eastAsia="zh-CN"/>
        </w:rPr>
      </w:pPr>
      <w:r w:rsidRPr="00A74AFD">
        <w:rPr>
          <w:rFonts w:eastAsia="SimSun" w:cs="Arial"/>
          <w:spacing w:val="4"/>
          <w:lang w:eastAsia="zh-CN"/>
        </w:rPr>
        <w:t>该软件包含</w:t>
      </w:r>
      <w:r w:rsidRPr="00A74AFD">
        <w:rPr>
          <w:rFonts w:eastAsia="SimSun" w:cs="Arial"/>
          <w:spacing w:val="4"/>
          <w:lang w:eastAsia="zh-CN"/>
        </w:rPr>
        <w:t xml:space="preserve"> SQL Server </w:t>
      </w:r>
      <w:r w:rsidRPr="00A74AFD">
        <w:rPr>
          <w:rFonts w:eastAsia="SimSun" w:cs="Arial"/>
          <w:spacing w:val="4"/>
          <w:lang w:eastAsia="zh-CN"/>
        </w:rPr>
        <w:t>技术。若要了解使用此技术需要遵守的许可条款，请参阅</w:t>
      </w:r>
      <w:r w:rsidRPr="00A74AFD">
        <w:rPr>
          <w:rFonts w:ascii="SimSun" w:eastAsia="SimSun" w:hAnsi="SimSun" w:cs="Arial"/>
          <w:spacing w:val="4"/>
          <w:lang w:eastAsia="zh-CN"/>
        </w:rPr>
        <w:t>“</w:t>
      </w:r>
      <w:r w:rsidRPr="00A74AFD">
        <w:rPr>
          <w:rFonts w:eastAsia="SimSun" w:cs="Arial"/>
          <w:spacing w:val="4"/>
          <w:lang w:eastAsia="zh-CN"/>
        </w:rPr>
        <w:t>通用许可条款</w:t>
      </w:r>
      <w:r w:rsidRPr="00A74AFD">
        <w:rPr>
          <w:rFonts w:ascii="SimSun" w:eastAsia="SimSun" w:hAnsi="SimSun" w:cs="Arial"/>
          <w:spacing w:val="4"/>
          <w:lang w:eastAsia="zh-CN"/>
        </w:rPr>
        <w:t>”</w:t>
      </w:r>
      <w:r w:rsidRPr="00A74AFD">
        <w:rPr>
          <w:rFonts w:eastAsia="SimSun" w:cs="Arial"/>
          <w:spacing w:val="4"/>
          <w:lang w:eastAsia="zh-CN"/>
        </w:rPr>
        <w:t>中的</w:t>
      </w:r>
      <w:r w:rsidRPr="00A74AFD">
        <w:rPr>
          <w:rFonts w:ascii="SimSun" w:eastAsia="SimSun" w:hAnsi="SimSun" w:cs="Arial"/>
          <w:spacing w:val="4"/>
          <w:lang w:eastAsia="zh-CN"/>
        </w:rPr>
        <w:t>“</w:t>
      </w:r>
      <w:r w:rsidRPr="00A74AFD">
        <w:rPr>
          <w:rFonts w:eastAsia="SimSun" w:cs="Arial"/>
          <w:spacing w:val="4"/>
          <w:lang w:eastAsia="zh-CN"/>
        </w:rPr>
        <w:t xml:space="preserve">SQL Server </w:t>
      </w:r>
      <w:r w:rsidRPr="00A74AFD">
        <w:rPr>
          <w:rFonts w:eastAsia="SimSun" w:cs="Arial"/>
          <w:spacing w:val="4"/>
          <w:lang w:eastAsia="zh-CN"/>
        </w:rPr>
        <w:t>技术的许可条款</w:t>
      </w:r>
      <w:r w:rsidRPr="00A74AFD">
        <w:rPr>
          <w:rFonts w:ascii="SimSun" w:eastAsia="SimSun" w:hAnsi="SimSun" w:cs="Arial"/>
          <w:spacing w:val="4"/>
          <w:lang w:eastAsia="zh-CN"/>
        </w:rPr>
        <w:t>”</w:t>
      </w:r>
      <w:r w:rsidRPr="00A74AFD">
        <w:rPr>
          <w:rFonts w:eastAsia="SimSun" w:cs="Arial"/>
          <w:spacing w:val="4"/>
          <w:lang w:eastAsia="zh-CN"/>
        </w:rPr>
        <w:t>一节。</w:t>
      </w:r>
    </w:p>
    <w:p w:rsidR="0047191F" w:rsidRPr="00873CB5" w:rsidRDefault="0099372B" w:rsidP="0047191F">
      <w:pPr>
        <w:pStyle w:val="PURBreadcrumb"/>
        <w:rPr>
          <w:rStyle w:val="Hyperlink"/>
          <w:rFonts w:eastAsia="SimSun" w:cs="Arial"/>
          <w:sz w:val="16"/>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D05436" w:rsidRPr="00873CB5" w:rsidRDefault="00D05436" w:rsidP="00D05436">
      <w:pPr>
        <w:pStyle w:val="PURProductName"/>
        <w:rPr>
          <w:rFonts w:eastAsia="SimSun" w:cs="Arial"/>
        </w:rPr>
      </w:pPr>
      <w:bookmarkStart w:id="639" w:name="_Toc299519176"/>
      <w:bookmarkStart w:id="640" w:name="_Toc299525040"/>
      <w:bookmarkStart w:id="641" w:name="_Toc299531608"/>
      <w:bookmarkStart w:id="642" w:name="_Toc299531932"/>
      <w:bookmarkStart w:id="643" w:name="_Toc299957215"/>
      <w:bookmarkStart w:id="644" w:name="_Toc317072228"/>
      <w:bookmarkStart w:id="645" w:name="_Toc317160778"/>
      <w:r w:rsidRPr="00873CB5">
        <w:rPr>
          <w:rFonts w:eastAsia="SimSun" w:cs="Arial"/>
        </w:rPr>
        <w:t>Forefront Online Protection for Exchange</w:t>
      </w:r>
      <w:bookmarkEnd w:id="637"/>
      <w:bookmarkEnd w:id="638"/>
      <w:bookmarkEnd w:id="639"/>
      <w:bookmarkEnd w:id="640"/>
      <w:bookmarkEnd w:id="641"/>
      <w:bookmarkEnd w:id="642"/>
      <w:r w:rsidRPr="00873CB5">
        <w:rPr>
          <w:rFonts w:eastAsia="SimSun" w:cs="Arial"/>
        </w:rPr>
        <w:t xml:space="preserve"> Server</w:t>
      </w:r>
      <w:bookmarkEnd w:id="643"/>
      <w:bookmarkEnd w:id="644"/>
      <w:bookmarkEnd w:id="645"/>
      <w:r w:rsidR="00803447" w:rsidRPr="00873CB5">
        <w:rPr>
          <w:rFonts w:eastAsia="SimSun" w:cs="Arial"/>
        </w:rPr>
        <w:fldChar w:fldCharType="begin"/>
      </w:r>
      <w:r w:rsidRPr="00873CB5">
        <w:rPr>
          <w:rFonts w:eastAsia="SimSun" w:cs="Arial"/>
        </w:rPr>
        <w:instrText xml:space="preserve">XE "Forefront Online Protection for Exchange Server" </w:instrText>
      </w:r>
      <w:r w:rsidR="00803447" w:rsidRPr="00873CB5">
        <w:rPr>
          <w:rFonts w:eastAsia="SimSun" w:cs="Arial"/>
        </w:rPr>
        <w:fldChar w:fldCharType="end"/>
      </w:r>
    </w:p>
    <w:p w:rsidR="00D05436" w:rsidRPr="00873CB5" w:rsidRDefault="00D05436" w:rsidP="00D05436">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14"/>
        <w:gridCol w:w="5515"/>
      </w:tblGrid>
      <w:tr w:rsidR="00D05436" w:rsidRPr="00873CB5" w:rsidTr="0046632E">
        <w:tc>
          <w:tcPr>
            <w:tcW w:w="2477" w:type="pct"/>
            <w:tcBorders>
              <w:top w:val="dotted" w:sz="4" w:space="0" w:color="98BEE1" w:themeColor="accent1" w:themeShade="E6"/>
              <w:left w:val="nil"/>
              <w:bottom w:val="dotted" w:sz="4" w:space="0" w:color="98BEE1" w:themeColor="accent1" w:themeShade="E6"/>
              <w:right w:val="nil"/>
            </w:tcBorders>
          </w:tcPr>
          <w:p w:rsidR="00D05436" w:rsidRPr="00873CB5" w:rsidRDefault="00D05436" w:rsidP="0046632E">
            <w:pPr>
              <w:pStyle w:val="PURLMSH"/>
              <w:rPr>
                <w:rFonts w:ascii="Arial" w:eastAsia="SimSun" w:hAnsi="Arial" w:cs="Arial"/>
                <w:lang w:eastAsia="zh-CN"/>
              </w:rPr>
            </w:pPr>
            <w:r w:rsidRPr="00873CB5">
              <w:rPr>
                <w:rFonts w:ascii="Arial" w:eastAsia="SimSun" w:hAnsi="Arial" w:cs="Arial"/>
                <w:lang w:eastAsia="zh-CN"/>
              </w:rPr>
              <w:t>隐私声明：</w:t>
            </w:r>
            <w:r w:rsidRPr="00873CB5">
              <w:rPr>
                <w:rFonts w:ascii="Arial" w:eastAsia="SimSun" w:hAnsi="Arial" w:cs="Arial"/>
                <w:b/>
                <w:lang w:eastAsia="zh-CN"/>
              </w:rPr>
              <w:t>是</w:t>
            </w:r>
            <w:r w:rsidRPr="00873CB5">
              <w:rPr>
                <w:rFonts w:ascii="Arial" w:eastAsia="SimSun" w:hAnsi="Arial" w:cs="Arial"/>
                <w:i/>
                <w:lang w:eastAsia="zh-CN"/>
              </w:rPr>
              <w:t>（请访问</w:t>
            </w:r>
            <w:r w:rsidRPr="00873CB5">
              <w:rPr>
                <w:rFonts w:ascii="Arial" w:eastAsia="SimSun" w:hAnsi="Arial" w:cs="Arial"/>
                <w:i/>
                <w:lang w:eastAsia="zh-CN"/>
              </w:rPr>
              <w:t xml:space="preserve"> </w:t>
            </w:r>
            <w:hyperlink r:id="rId152" w:history="1">
              <w:r w:rsidRPr="00A00452">
                <w:rPr>
                  <w:rStyle w:val="Hyperlink"/>
                  <w:rFonts w:eastAsia="SimSun" w:cs="Arial"/>
                  <w:i/>
                  <w:lang w:eastAsia="zh-CN"/>
                </w:rPr>
                <w:t>http://go.microsoft.com/fwlink/?LinkID=101332</w:t>
              </w:r>
            </w:hyperlink>
            <w:r w:rsidRPr="006E1497">
              <w:rPr>
                <w:rStyle w:val="Hyperlink"/>
                <w:rFonts w:ascii="Arial" w:eastAsia="SimSun" w:hAnsi="Arial" w:cs="Arial"/>
                <w:i/>
                <w:u w:val="none"/>
                <w:lang w:eastAsia="zh-CN"/>
              </w:rPr>
              <w:t>）</w:t>
            </w:r>
          </w:p>
        </w:tc>
        <w:tc>
          <w:tcPr>
            <w:tcW w:w="2523" w:type="pct"/>
            <w:tcBorders>
              <w:top w:val="dotted" w:sz="4" w:space="0" w:color="98BEE1" w:themeColor="accent1" w:themeShade="E6"/>
              <w:left w:val="nil"/>
              <w:bottom w:val="dotted" w:sz="4" w:space="0" w:color="98BEE1" w:themeColor="accent1" w:themeShade="E6"/>
              <w:right w:val="nil"/>
            </w:tcBorders>
          </w:tcPr>
          <w:p w:rsidR="00D05436" w:rsidRPr="00873CB5" w:rsidRDefault="00D05436" w:rsidP="0046632E">
            <w:pPr>
              <w:pStyle w:val="PURLMSH"/>
              <w:rPr>
                <w:rFonts w:ascii="Arial" w:eastAsia="SimSun" w:hAnsi="Arial" w:cs="Arial"/>
                <w:lang w:eastAsia="zh-CN"/>
              </w:rPr>
            </w:pPr>
            <w:r w:rsidRPr="00873CB5">
              <w:rPr>
                <w:rFonts w:ascii="Arial" w:eastAsia="SimSun" w:hAnsi="Arial" w:cs="Arial"/>
                <w:lang w:eastAsia="zh-CN"/>
              </w:rPr>
              <w:t>安全概述：</w:t>
            </w:r>
            <w:r w:rsidRPr="00873CB5">
              <w:rPr>
                <w:rFonts w:ascii="Arial" w:eastAsia="SimSun" w:hAnsi="Arial" w:cs="Arial"/>
                <w:b/>
                <w:lang w:eastAsia="zh-CN"/>
              </w:rPr>
              <w:t>是</w:t>
            </w:r>
            <w:r w:rsidRPr="00873CB5">
              <w:rPr>
                <w:rFonts w:ascii="Arial" w:eastAsia="SimSun" w:hAnsi="Arial" w:cs="Arial"/>
                <w:i/>
                <w:lang w:eastAsia="zh-CN"/>
              </w:rPr>
              <w:t>（请访问</w:t>
            </w:r>
            <w:r w:rsidRPr="00873CB5">
              <w:rPr>
                <w:rFonts w:ascii="Arial" w:eastAsia="SimSun" w:hAnsi="Arial" w:cs="Arial"/>
                <w:i/>
                <w:lang w:eastAsia="zh-CN"/>
              </w:rPr>
              <w:t xml:space="preserve"> </w:t>
            </w:r>
            <w:hyperlink r:id="rId153" w:history="1">
              <w:r w:rsidRPr="00A00452">
                <w:rPr>
                  <w:rStyle w:val="Hyperlink"/>
                  <w:rFonts w:eastAsia="SimSun" w:cs="Arial"/>
                  <w:i/>
                  <w:lang w:eastAsia="zh-CN"/>
                </w:rPr>
                <w:t>http://go.microsoft.com/fwlink/?LinkId=137325</w:t>
              </w:r>
            </w:hyperlink>
            <w:r w:rsidRPr="00873CB5">
              <w:rPr>
                <w:rFonts w:ascii="Arial" w:eastAsia="SimSun" w:hAnsi="Arial" w:cs="Arial"/>
                <w:i/>
                <w:lang w:eastAsia="zh-CN"/>
              </w:rPr>
              <w:t>）</w:t>
            </w:r>
          </w:p>
        </w:tc>
      </w:tr>
      <w:tr w:rsidR="00D05436" w:rsidRPr="00873CB5" w:rsidTr="0046632E">
        <w:tc>
          <w:tcPr>
            <w:tcW w:w="5000" w:type="pct"/>
            <w:gridSpan w:val="2"/>
            <w:tcBorders>
              <w:top w:val="nil"/>
              <w:left w:val="nil"/>
              <w:bottom w:val="nil"/>
              <w:right w:val="nil"/>
            </w:tcBorders>
            <w:shd w:val="clear" w:color="auto" w:fill="B9D3EB" w:themeFill="accent1"/>
            <w:vAlign w:val="center"/>
          </w:tcPr>
          <w:p w:rsidR="00D05436" w:rsidRPr="00873CB5" w:rsidRDefault="00F245C6" w:rsidP="000F6C7A">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A16EFA" w:rsidRPr="00873CB5" w:rsidTr="00276809">
        <w:tc>
          <w:tcPr>
            <w:tcW w:w="5000" w:type="pct"/>
            <w:gridSpan w:val="2"/>
            <w:tcBorders>
              <w:top w:val="nil"/>
              <w:left w:val="nil"/>
              <w:bottom w:val="single" w:sz="4" w:space="0" w:color="auto"/>
              <w:right w:val="nil"/>
            </w:tcBorders>
            <w:shd w:val="clear" w:color="auto" w:fill="auto"/>
          </w:tcPr>
          <w:p w:rsidR="00A16EFA" w:rsidRPr="00873CB5" w:rsidRDefault="00A16EFA" w:rsidP="00A16EFA">
            <w:pPr>
              <w:pStyle w:val="PURFootnote"/>
              <w:rPr>
                <w:rFonts w:eastAsia="SimSun" w:cs="Arial"/>
                <w:sz w:val="18"/>
                <w:lang w:eastAsia="zh-CN"/>
              </w:rPr>
            </w:pPr>
            <w:r w:rsidRPr="00873CB5">
              <w:rPr>
                <w:rFonts w:eastAsia="SimSun" w:cs="Arial"/>
                <w:sz w:val="18"/>
                <w:lang w:eastAsia="zh-CN"/>
              </w:rPr>
              <w:t>对于其客户数据由在线服务或相关软件处理的每个设备，</w:t>
            </w:r>
          </w:p>
          <w:p w:rsidR="00A16EFA" w:rsidRPr="00873CB5" w:rsidRDefault="00A16EFA" w:rsidP="00A16EFA">
            <w:pPr>
              <w:pStyle w:val="PURFootnote"/>
              <w:rPr>
                <w:rFonts w:eastAsia="SimSun" w:cs="Arial"/>
                <w:sz w:val="18"/>
                <w:lang w:eastAsia="zh-CN"/>
              </w:rPr>
            </w:pPr>
          </w:p>
          <w:p w:rsidR="00A16EFA" w:rsidRPr="00873CB5" w:rsidRDefault="00A16EFA" w:rsidP="00A16EFA">
            <w:pPr>
              <w:pStyle w:val="PURFootnote"/>
              <w:rPr>
                <w:rStyle w:val="Strong"/>
                <w:rFonts w:eastAsia="SimSun" w:cs="Arial"/>
              </w:rPr>
            </w:pPr>
            <w:r w:rsidRPr="00873CB5">
              <w:rPr>
                <w:rStyle w:val="Strong"/>
                <w:rFonts w:eastAsia="SimSun" w:cs="Arial"/>
              </w:rPr>
              <w:t>您需要：</w:t>
            </w:r>
          </w:p>
          <w:p w:rsidR="00A16EFA" w:rsidRPr="00873CB5" w:rsidRDefault="00A16EFA" w:rsidP="007C5CD0">
            <w:pPr>
              <w:pStyle w:val="PURBullet-Indented"/>
              <w:rPr>
                <w:rFonts w:eastAsia="SimSun" w:cs="Arial"/>
              </w:rPr>
            </w:pPr>
            <w:r w:rsidRPr="00873CB5">
              <w:rPr>
                <w:rFonts w:eastAsia="SimSun" w:cs="Arial"/>
              </w:rPr>
              <w:t xml:space="preserve">Forefront Online Protection 2010 for Exchange </w:t>
            </w:r>
            <w:r w:rsidRPr="00873CB5">
              <w:rPr>
                <w:rFonts w:eastAsia="SimSun" w:cs="Arial"/>
              </w:rPr>
              <w:t>设备</w:t>
            </w:r>
            <w:r w:rsidRPr="00873CB5">
              <w:rPr>
                <w:rFonts w:eastAsia="SimSun" w:cs="Arial"/>
              </w:rPr>
              <w:t xml:space="preserve"> SAL</w:t>
            </w:r>
          </w:p>
        </w:tc>
      </w:tr>
      <w:tr w:rsidR="00276809" w:rsidRPr="00873CB5" w:rsidTr="00276809">
        <w:tc>
          <w:tcPr>
            <w:tcW w:w="5000" w:type="pct"/>
            <w:gridSpan w:val="2"/>
            <w:tcBorders>
              <w:top w:val="single" w:sz="4" w:space="0" w:color="auto"/>
              <w:left w:val="nil"/>
              <w:bottom w:val="dotted" w:sz="4" w:space="0" w:color="98BEE1" w:themeColor="accent1" w:themeShade="E6"/>
              <w:right w:val="nil"/>
            </w:tcBorders>
            <w:shd w:val="clear" w:color="auto" w:fill="auto"/>
          </w:tcPr>
          <w:p w:rsidR="00276809" w:rsidRPr="00873CB5" w:rsidRDefault="00276809" w:rsidP="00276809">
            <w:pPr>
              <w:pStyle w:val="PURFootnote"/>
              <w:rPr>
                <w:rFonts w:eastAsia="SimSun" w:cs="Arial"/>
                <w:sz w:val="18"/>
                <w:lang w:eastAsia="zh-CN"/>
              </w:rPr>
            </w:pPr>
            <w:r w:rsidRPr="00873CB5">
              <w:rPr>
                <w:rFonts w:eastAsia="SimSun" w:cs="Arial"/>
                <w:sz w:val="18"/>
                <w:lang w:eastAsia="zh-CN"/>
              </w:rPr>
              <w:t>对于其客户数据由在线服务或相关软件处理的每个用户，</w:t>
            </w:r>
          </w:p>
          <w:p w:rsidR="00276809" w:rsidRPr="00873CB5" w:rsidRDefault="00276809" w:rsidP="00276809">
            <w:pPr>
              <w:pStyle w:val="PURFootnote"/>
              <w:rPr>
                <w:rFonts w:eastAsia="SimSun" w:cs="Arial"/>
                <w:sz w:val="18"/>
                <w:lang w:eastAsia="zh-CN"/>
              </w:rPr>
            </w:pPr>
          </w:p>
          <w:p w:rsidR="00276809" w:rsidRPr="00873CB5" w:rsidRDefault="00276809" w:rsidP="009C7C76">
            <w:pPr>
              <w:pStyle w:val="PURFootnote"/>
              <w:rPr>
                <w:rFonts w:eastAsia="SimSun" w:cs="Arial"/>
                <w:b/>
                <w:bCs/>
              </w:rPr>
            </w:pPr>
            <w:r w:rsidRPr="00873CB5">
              <w:rPr>
                <w:rStyle w:val="Strong"/>
                <w:rFonts w:eastAsia="SimSun" w:cs="Arial"/>
              </w:rPr>
              <w:t>您需要：</w:t>
            </w:r>
          </w:p>
          <w:p w:rsidR="00276809" w:rsidRPr="00873CB5" w:rsidRDefault="00276809" w:rsidP="007C5CD0">
            <w:pPr>
              <w:pStyle w:val="PURBullet-Indented"/>
              <w:rPr>
                <w:rFonts w:eastAsia="SimSun" w:cs="Arial"/>
              </w:rPr>
            </w:pPr>
            <w:r w:rsidRPr="00873CB5">
              <w:rPr>
                <w:rFonts w:eastAsia="SimSun" w:cs="Arial"/>
              </w:rPr>
              <w:t xml:space="preserve">Forefront Online Protection 2010 for Exchange </w:t>
            </w:r>
            <w:r w:rsidRPr="00873CB5">
              <w:rPr>
                <w:rFonts w:eastAsia="SimSun" w:cs="Arial"/>
              </w:rPr>
              <w:t>用户</w:t>
            </w:r>
            <w:r w:rsidRPr="00873CB5">
              <w:rPr>
                <w:rFonts w:eastAsia="SimSun" w:cs="Arial"/>
              </w:rPr>
              <w:t xml:space="preserve"> SAL</w:t>
            </w:r>
          </w:p>
          <w:p w:rsidR="00276809" w:rsidRPr="00873CB5" w:rsidRDefault="00276809" w:rsidP="007C5CD0">
            <w:pPr>
              <w:pStyle w:val="PURBullet-Indented"/>
              <w:rPr>
                <w:rFonts w:eastAsia="SimSun" w:cs="Arial"/>
              </w:rPr>
            </w:pPr>
            <w:r w:rsidRPr="00873CB5">
              <w:rPr>
                <w:rFonts w:eastAsia="SimSun" w:cs="Arial"/>
              </w:rPr>
              <w:t>Hosted Exchange Enterprise SAL</w:t>
            </w:r>
          </w:p>
          <w:p w:rsidR="00276809" w:rsidRPr="00873CB5" w:rsidRDefault="00276809" w:rsidP="007C5CD0">
            <w:pPr>
              <w:pStyle w:val="PURBullet-Indented"/>
              <w:rPr>
                <w:rFonts w:eastAsia="SimSun" w:cs="Arial"/>
                <w:szCs w:val="18"/>
              </w:rPr>
            </w:pPr>
            <w:r w:rsidRPr="00873CB5">
              <w:rPr>
                <w:rFonts w:eastAsia="SimSun" w:cs="Arial"/>
              </w:rPr>
              <w:t>Hosted Exchange Enterprise Plus SAL</w:t>
            </w:r>
          </w:p>
        </w:tc>
      </w:tr>
    </w:tbl>
    <w:p w:rsidR="00D05436" w:rsidRPr="00873CB5" w:rsidRDefault="00D05436" w:rsidP="0085206E">
      <w:pPr>
        <w:pStyle w:val="PURADDITIONALTERMSHEADERMB"/>
        <w:rPr>
          <w:rFonts w:eastAsia="SimSun" w:cs="Arial"/>
        </w:rPr>
      </w:pPr>
      <w:r w:rsidRPr="00873CB5">
        <w:rPr>
          <w:rFonts w:eastAsia="SimSun" w:cs="Arial"/>
        </w:rPr>
        <w:t>附加条款：</w:t>
      </w:r>
    </w:p>
    <w:p w:rsidR="00AC27EC" w:rsidRPr="00873CB5" w:rsidRDefault="00AC27EC" w:rsidP="007C5CD0">
      <w:pPr>
        <w:pStyle w:val="PURBullet-Indented"/>
        <w:rPr>
          <w:rFonts w:eastAsia="SimSun" w:cs="Arial"/>
          <w:lang w:eastAsia="zh-CN"/>
        </w:rPr>
      </w:pPr>
      <w:r w:rsidRPr="00873CB5">
        <w:rPr>
          <w:rFonts w:eastAsia="SimSun" w:cs="Arial"/>
          <w:u w:val="single"/>
          <w:lang w:eastAsia="zh-CN"/>
        </w:rPr>
        <w:t>许可条款更新</w:t>
      </w:r>
      <w:r w:rsidRPr="00A413BB">
        <w:rPr>
          <w:rFonts w:eastAsia="SimSun" w:cs="Arial"/>
          <w:lang w:eastAsia="zh-CN"/>
        </w:rPr>
        <w:t>。</w:t>
      </w:r>
      <w:r w:rsidRPr="00873CB5">
        <w:rPr>
          <w:rFonts w:eastAsia="SimSun" w:cs="Arial"/>
          <w:lang w:eastAsia="zh-CN"/>
        </w:rPr>
        <w:t>除下述情况外，在您服务提供商许可协议的当前有效期内，自您第一次获得在线服务之日起生效的许可条款适用于您对在线服务的使用。我们可能会随时更新使用范围条款。当我们在这些产品使用权利中发布新使用范围条款或向您发送关于更新的电子邮件之后，如果您使用在线服务，即表示您同意这些新使用范围条款。</w:t>
      </w:r>
    </w:p>
    <w:p w:rsidR="00AC27EC" w:rsidRPr="00873CB5" w:rsidRDefault="00AC27EC" w:rsidP="007C5CD0">
      <w:pPr>
        <w:pStyle w:val="PURBullet-Indented"/>
        <w:rPr>
          <w:rFonts w:eastAsia="SimSun" w:cs="Arial"/>
        </w:rPr>
      </w:pPr>
      <w:r w:rsidRPr="00873CB5">
        <w:rPr>
          <w:rFonts w:eastAsia="SimSun" w:cs="Arial"/>
          <w:u w:val="single"/>
        </w:rPr>
        <w:t>用于评估目的</w:t>
      </w:r>
      <w:r w:rsidRPr="00A413BB">
        <w:rPr>
          <w:rFonts w:eastAsia="SimSun" w:cs="Arial"/>
        </w:rPr>
        <w:t>。</w:t>
      </w:r>
      <w:r w:rsidRPr="00873CB5">
        <w:rPr>
          <w:rFonts w:eastAsia="SimSun" w:cs="Arial"/>
        </w:rPr>
        <w:t>对于</w:t>
      </w:r>
      <w:r w:rsidRPr="00873CB5">
        <w:rPr>
          <w:rFonts w:eastAsia="SimSun" w:cs="Arial"/>
        </w:rPr>
        <w:t xml:space="preserve"> Microsoft Exchange Hosted Filtering</w:t>
      </w:r>
      <w:r w:rsidRPr="00873CB5">
        <w:rPr>
          <w:rFonts w:eastAsia="SimSun" w:cs="Arial"/>
        </w:rPr>
        <w:t>，您和您的用户可以在</w:t>
      </w:r>
      <w:r w:rsidRPr="00873CB5">
        <w:rPr>
          <w:rFonts w:eastAsia="SimSun" w:cs="Arial"/>
        </w:rPr>
        <w:t xml:space="preserve"> 30 </w:t>
      </w:r>
      <w:r w:rsidRPr="00873CB5">
        <w:rPr>
          <w:rFonts w:eastAsia="SimSun" w:cs="Arial"/>
        </w:rPr>
        <w:t>天的评估期内使用联机服务。</w:t>
      </w:r>
    </w:p>
    <w:p w:rsidR="0047191F" w:rsidRDefault="0099372B" w:rsidP="0047191F">
      <w:pPr>
        <w:pStyle w:val="PURBreadcrumb"/>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A5707D" w:rsidRDefault="00A5707D" w:rsidP="00A5707D">
      <w:pPr>
        <w:pStyle w:val="PURBreadcrumb"/>
        <w:keepNext w:val="0"/>
        <w:keepLines w:val="0"/>
        <w:spacing w:before="0" w:after="0"/>
      </w:pPr>
    </w:p>
    <w:p w:rsidR="00A5707D" w:rsidRDefault="00A5707D" w:rsidP="00A5707D">
      <w:pPr>
        <w:pStyle w:val="PURBreadcrumb"/>
        <w:keepNext w:val="0"/>
        <w:keepLines w:val="0"/>
        <w:spacing w:before="0" w:after="0"/>
      </w:pPr>
    </w:p>
    <w:p w:rsidR="00A5707D" w:rsidRDefault="00A5707D" w:rsidP="00A5707D">
      <w:pPr>
        <w:pStyle w:val="PURBreadcrumb"/>
        <w:keepNext w:val="0"/>
        <w:keepLines w:val="0"/>
        <w:spacing w:before="0" w:after="0"/>
      </w:pPr>
    </w:p>
    <w:p w:rsidR="00A5707D" w:rsidRDefault="00A5707D" w:rsidP="00A5707D">
      <w:pPr>
        <w:pStyle w:val="PURBreadcrumb"/>
        <w:keepNext w:val="0"/>
        <w:keepLines w:val="0"/>
        <w:spacing w:before="0" w:after="0"/>
      </w:pPr>
    </w:p>
    <w:p w:rsidR="00A5707D" w:rsidRPr="00873CB5" w:rsidRDefault="00A5707D" w:rsidP="00A5707D">
      <w:pPr>
        <w:pStyle w:val="PURBreadcrumb"/>
        <w:keepNext w:val="0"/>
        <w:keepLines w:val="0"/>
        <w:spacing w:before="0" w:after="0"/>
        <w:rPr>
          <w:rStyle w:val="Hyperlink"/>
          <w:rFonts w:eastAsia="SimSun" w:cs="Arial"/>
          <w:sz w:val="16"/>
        </w:rPr>
      </w:pPr>
    </w:p>
    <w:p w:rsidR="0047191F" w:rsidRPr="00873CB5" w:rsidRDefault="0047191F" w:rsidP="0047191F">
      <w:pPr>
        <w:pStyle w:val="PURProductName"/>
        <w:rPr>
          <w:rFonts w:eastAsia="SimSun" w:cs="Arial"/>
        </w:rPr>
      </w:pPr>
      <w:bookmarkStart w:id="646" w:name="_Toc299519177"/>
      <w:bookmarkStart w:id="647" w:name="_Toc299525041"/>
      <w:bookmarkStart w:id="648" w:name="_Toc299531609"/>
      <w:bookmarkStart w:id="649" w:name="_Toc299531933"/>
      <w:bookmarkStart w:id="650" w:name="_Toc299957216"/>
      <w:bookmarkStart w:id="651" w:name="_Toc317072229"/>
      <w:bookmarkStart w:id="652" w:name="_Toc317160779"/>
      <w:r w:rsidRPr="00873CB5">
        <w:rPr>
          <w:rFonts w:eastAsia="SimSun" w:cs="Arial"/>
        </w:rPr>
        <w:lastRenderedPageBreak/>
        <w:t>Forefront Protection 2010 for Exchange Server</w:t>
      </w:r>
      <w:bookmarkEnd w:id="646"/>
      <w:bookmarkEnd w:id="647"/>
      <w:bookmarkEnd w:id="648"/>
      <w:bookmarkEnd w:id="649"/>
      <w:bookmarkEnd w:id="650"/>
      <w:bookmarkEnd w:id="651"/>
      <w:bookmarkEnd w:id="652"/>
      <w:r w:rsidR="00803447" w:rsidRPr="00873CB5">
        <w:rPr>
          <w:rFonts w:eastAsia="SimSun" w:cs="Arial"/>
        </w:rPr>
        <w:fldChar w:fldCharType="begin"/>
      </w:r>
      <w:r w:rsidRPr="00873CB5">
        <w:rPr>
          <w:rFonts w:eastAsia="SimSun" w:cs="Arial"/>
        </w:rPr>
        <w:instrText xml:space="preserve">XE "Forefront Protection 2010 for Exchange Server" </w:instrText>
      </w:r>
      <w:r w:rsidR="00803447" w:rsidRPr="00873CB5">
        <w:rPr>
          <w:rFonts w:eastAsia="SimSun" w:cs="Arial"/>
        </w:rPr>
        <w:fldChar w:fldCharType="end"/>
      </w:r>
    </w:p>
    <w:p w:rsidR="0047191F" w:rsidRPr="00873CB5" w:rsidRDefault="0047191F" w:rsidP="0047191F">
      <w:pPr>
        <w:pStyle w:val="PURLicenseTerm"/>
        <w:rPr>
          <w:rFonts w:eastAsia="SimSun" w:cs="Arial"/>
          <w:lang w:eastAsia="zh-CN"/>
        </w:rPr>
      </w:pPr>
      <w:r w:rsidRPr="00873CB5">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14"/>
        <w:gridCol w:w="5515"/>
      </w:tblGrid>
      <w:tr w:rsidR="0047191F" w:rsidRPr="00873CB5" w:rsidTr="0047191F">
        <w:tc>
          <w:tcPr>
            <w:tcW w:w="2477" w:type="pct"/>
            <w:tcBorders>
              <w:top w:val="dotted" w:sz="4" w:space="0" w:color="98BEE1" w:themeColor="accent1" w:themeShade="E6"/>
              <w:left w:val="nil"/>
              <w:bottom w:val="dotted" w:sz="4" w:space="0" w:color="98BEE1" w:themeColor="accent1" w:themeShade="E6"/>
              <w:right w:val="nil"/>
            </w:tcBorders>
          </w:tcPr>
          <w:p w:rsidR="0047191F" w:rsidRPr="00873CB5" w:rsidRDefault="0047191F" w:rsidP="0047191F">
            <w:pPr>
              <w:pStyle w:val="PURLMSH"/>
              <w:rPr>
                <w:rFonts w:ascii="Arial" w:eastAsia="SimSun" w:hAnsi="Arial" w:cs="Arial"/>
                <w:lang w:eastAsia="zh-CN"/>
              </w:rPr>
            </w:pPr>
            <w:r w:rsidRPr="00873CB5">
              <w:rPr>
                <w:rFonts w:ascii="Arial" w:eastAsia="SimSun" w:hAnsi="Arial" w:cs="Arial"/>
                <w:lang w:eastAsia="zh-CN"/>
              </w:rPr>
              <w:t>隐私声明：</w:t>
            </w:r>
            <w:r w:rsidRPr="00873CB5">
              <w:rPr>
                <w:rFonts w:ascii="Arial" w:eastAsia="SimSun" w:hAnsi="Arial" w:cs="Arial"/>
                <w:b/>
                <w:lang w:eastAsia="zh-CN"/>
              </w:rPr>
              <w:t>是</w:t>
            </w:r>
            <w:r w:rsidRPr="00873CB5">
              <w:rPr>
                <w:rFonts w:ascii="Arial" w:eastAsia="SimSun" w:hAnsi="Arial" w:cs="Arial"/>
                <w:i/>
                <w:lang w:eastAsia="zh-CN"/>
              </w:rPr>
              <w:t>（请访问</w:t>
            </w:r>
            <w:r w:rsidRPr="00873CB5">
              <w:rPr>
                <w:rFonts w:ascii="Arial" w:eastAsia="SimSun" w:hAnsi="Arial" w:cs="Arial"/>
                <w:i/>
                <w:lang w:eastAsia="zh-CN"/>
              </w:rPr>
              <w:t xml:space="preserve"> </w:t>
            </w:r>
            <w:hyperlink r:id="rId154" w:history="1">
              <w:r w:rsidRPr="00A00452">
                <w:rPr>
                  <w:rStyle w:val="Hyperlink"/>
                  <w:rFonts w:eastAsia="SimSun" w:cs="Arial"/>
                  <w:i/>
                  <w:lang w:eastAsia="zh-CN"/>
                </w:rPr>
                <w:t>http://go.microsoft.com/fwlink/?LinkID=91255</w:t>
              </w:r>
            </w:hyperlink>
            <w:r w:rsidRPr="00A00452">
              <w:rPr>
                <w:rFonts w:eastAsia="SimSun" w:cs="Arial"/>
                <w:i/>
                <w:lang w:eastAsia="zh-CN"/>
              </w:rPr>
              <w:t>）</w:t>
            </w:r>
          </w:p>
        </w:tc>
        <w:tc>
          <w:tcPr>
            <w:tcW w:w="2523" w:type="pct"/>
            <w:tcBorders>
              <w:top w:val="dotted" w:sz="4" w:space="0" w:color="98BEE1" w:themeColor="accent1" w:themeShade="E6"/>
              <w:left w:val="nil"/>
              <w:bottom w:val="dotted" w:sz="4" w:space="0" w:color="98BEE1" w:themeColor="accent1" w:themeShade="E6"/>
              <w:right w:val="nil"/>
            </w:tcBorders>
          </w:tcPr>
          <w:p w:rsidR="0047191F" w:rsidRPr="00873CB5" w:rsidRDefault="0047191F" w:rsidP="0047191F">
            <w:pPr>
              <w:pStyle w:val="PURLMSH"/>
              <w:rPr>
                <w:rFonts w:ascii="Arial" w:eastAsia="SimSun" w:hAnsi="Arial" w:cs="Arial"/>
              </w:rPr>
            </w:pPr>
            <w:r w:rsidRPr="00873CB5">
              <w:rPr>
                <w:rFonts w:ascii="Arial" w:eastAsia="SimSun" w:hAnsi="Arial" w:cs="Arial"/>
              </w:rPr>
              <w:t>安全概述：</w:t>
            </w:r>
            <w:r w:rsidRPr="00873CB5">
              <w:rPr>
                <w:rFonts w:ascii="Arial" w:eastAsia="SimSun" w:hAnsi="Arial" w:cs="Arial"/>
                <w:b/>
              </w:rPr>
              <w:t>否</w:t>
            </w:r>
          </w:p>
        </w:tc>
      </w:tr>
      <w:tr w:rsidR="0047191F" w:rsidRPr="00873CB5" w:rsidTr="0047191F">
        <w:tc>
          <w:tcPr>
            <w:tcW w:w="5000" w:type="pct"/>
            <w:gridSpan w:val="2"/>
            <w:tcBorders>
              <w:top w:val="nil"/>
              <w:left w:val="nil"/>
              <w:bottom w:val="nil"/>
              <w:right w:val="nil"/>
            </w:tcBorders>
            <w:shd w:val="clear" w:color="auto" w:fill="B9D3EB" w:themeFill="accent1"/>
            <w:vAlign w:val="center"/>
          </w:tcPr>
          <w:p w:rsidR="0047191F" w:rsidRPr="00873CB5" w:rsidRDefault="00F245C6" w:rsidP="00F245C6">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A16EFA" w:rsidRPr="00873CB5" w:rsidTr="00A16EFA">
        <w:tc>
          <w:tcPr>
            <w:tcW w:w="5000" w:type="pct"/>
            <w:gridSpan w:val="2"/>
            <w:tcBorders>
              <w:top w:val="nil"/>
              <w:left w:val="nil"/>
              <w:bottom w:val="dotted" w:sz="4" w:space="0" w:color="98BEE1" w:themeColor="accent1" w:themeShade="E6"/>
              <w:right w:val="nil"/>
            </w:tcBorders>
            <w:shd w:val="clear" w:color="auto" w:fill="auto"/>
          </w:tcPr>
          <w:p w:rsidR="00A16EFA" w:rsidRPr="00873CB5" w:rsidRDefault="00A16EFA" w:rsidP="00A16EFA">
            <w:pPr>
              <w:pStyle w:val="PURFootnote"/>
              <w:rPr>
                <w:rFonts w:eastAsia="SimSun" w:cs="Arial"/>
                <w:sz w:val="18"/>
                <w:lang w:eastAsia="zh-CN"/>
              </w:rPr>
            </w:pPr>
            <w:r w:rsidRPr="00873CB5">
              <w:rPr>
                <w:rFonts w:eastAsia="SimSun" w:cs="Arial"/>
                <w:sz w:val="18"/>
                <w:lang w:eastAsia="zh-CN"/>
              </w:rPr>
              <w:t>对于其客户数据由在线服务或相关软件处理的每个用户，</w:t>
            </w:r>
          </w:p>
          <w:p w:rsidR="00A16EFA" w:rsidRPr="00873CB5" w:rsidRDefault="00A16EFA" w:rsidP="004F4EBE">
            <w:pPr>
              <w:pStyle w:val="PURFootnote"/>
              <w:rPr>
                <w:rFonts w:eastAsia="SimSun" w:cs="Arial"/>
                <w:sz w:val="18"/>
              </w:rPr>
            </w:pPr>
            <w:r w:rsidRPr="00873CB5">
              <w:rPr>
                <w:rStyle w:val="Strong"/>
                <w:rFonts w:eastAsia="SimSun" w:cs="Arial"/>
              </w:rPr>
              <w:t>您需要：</w:t>
            </w:r>
          </w:p>
          <w:p w:rsidR="00A16EFA" w:rsidRPr="00873CB5" w:rsidRDefault="00A16EFA" w:rsidP="007C5CD0">
            <w:pPr>
              <w:pStyle w:val="PURBullet-Indented"/>
              <w:rPr>
                <w:rFonts w:eastAsia="SimSun" w:cs="Arial"/>
              </w:rPr>
            </w:pPr>
            <w:r w:rsidRPr="00873CB5">
              <w:rPr>
                <w:rFonts w:eastAsia="SimSun" w:cs="Arial"/>
              </w:rPr>
              <w:t>Hosted Forefront Protection 2010 for Exchange Server Basic SAL</w:t>
            </w:r>
          </w:p>
          <w:p w:rsidR="00A16EFA" w:rsidRPr="00873CB5" w:rsidRDefault="00A16EFA" w:rsidP="007C5CD0">
            <w:pPr>
              <w:pStyle w:val="PURBullet-Indented"/>
              <w:rPr>
                <w:rFonts w:eastAsia="SimSun" w:cs="Arial"/>
              </w:rPr>
            </w:pPr>
            <w:r w:rsidRPr="00873CB5">
              <w:rPr>
                <w:rFonts w:eastAsia="SimSun" w:cs="Arial"/>
              </w:rPr>
              <w:t>Hosted Forefront Protection 2010 for Exchange Server Standard SAL</w:t>
            </w:r>
          </w:p>
          <w:p w:rsidR="00A16EFA" w:rsidRPr="00873CB5" w:rsidRDefault="00A16EFA" w:rsidP="007C5CD0">
            <w:pPr>
              <w:pStyle w:val="PURBullet-Indented"/>
              <w:rPr>
                <w:rFonts w:eastAsia="SimSun" w:cs="Arial"/>
              </w:rPr>
            </w:pPr>
            <w:r w:rsidRPr="00873CB5">
              <w:rPr>
                <w:rFonts w:eastAsia="SimSun" w:cs="Arial"/>
              </w:rPr>
              <w:t>Hosted Forefront Protection 2010 for Exchange Server Standard Plus SAL</w:t>
            </w:r>
          </w:p>
          <w:p w:rsidR="00A16EFA" w:rsidRPr="00873CB5" w:rsidRDefault="00A16EFA" w:rsidP="007C5CD0">
            <w:pPr>
              <w:pStyle w:val="PURBullet-Indented"/>
              <w:rPr>
                <w:rFonts w:eastAsia="SimSun" w:cs="Arial"/>
              </w:rPr>
            </w:pPr>
            <w:r w:rsidRPr="00873CB5">
              <w:rPr>
                <w:rFonts w:eastAsia="SimSun" w:cs="Arial"/>
              </w:rPr>
              <w:t>Hosted Exchange Enterprise SAL</w:t>
            </w:r>
          </w:p>
          <w:p w:rsidR="00A16EFA" w:rsidRPr="00873CB5" w:rsidRDefault="00A16EFA" w:rsidP="007C5CD0">
            <w:pPr>
              <w:pStyle w:val="PURBullet-Indented"/>
              <w:rPr>
                <w:rFonts w:eastAsia="SimSun" w:cs="Arial"/>
              </w:rPr>
            </w:pPr>
            <w:r w:rsidRPr="00873CB5">
              <w:rPr>
                <w:rFonts w:eastAsia="SimSun" w:cs="Arial"/>
              </w:rPr>
              <w:t>Hosted Exchange Enterprise Plus SAL</w:t>
            </w:r>
          </w:p>
        </w:tc>
      </w:tr>
    </w:tbl>
    <w:p w:rsidR="0047191F" w:rsidRPr="00873CB5" w:rsidRDefault="0047191F" w:rsidP="0085206E">
      <w:pPr>
        <w:pStyle w:val="PURADDITIONALTERMSHEADERMB"/>
        <w:rPr>
          <w:rFonts w:eastAsia="SimSun" w:cs="Arial"/>
          <w:lang w:eastAsia="zh-CN"/>
        </w:rPr>
      </w:pPr>
      <w:r w:rsidRPr="00873CB5">
        <w:rPr>
          <w:rFonts w:eastAsia="SimSun" w:cs="Arial"/>
          <w:lang w:eastAsia="zh-CN"/>
        </w:rPr>
        <w:t>附加条款：</w:t>
      </w:r>
    </w:p>
    <w:p w:rsidR="0058283D" w:rsidRPr="00873CB5" w:rsidRDefault="0058283D" w:rsidP="0058283D">
      <w:pPr>
        <w:pStyle w:val="PURBlueStrong"/>
        <w:rPr>
          <w:rFonts w:eastAsia="SimSun" w:cs="Arial"/>
          <w:lang w:eastAsia="zh-CN"/>
        </w:rPr>
      </w:pPr>
      <w:r w:rsidRPr="00873CB5">
        <w:rPr>
          <w:rFonts w:eastAsia="SimSun" w:cs="Arial"/>
          <w:lang w:eastAsia="zh-CN"/>
        </w:rPr>
        <w:t>需进行续订才能使用</w:t>
      </w:r>
    </w:p>
    <w:p w:rsidR="0058283D" w:rsidRPr="00873CB5" w:rsidRDefault="0058283D" w:rsidP="0058283D">
      <w:pPr>
        <w:pStyle w:val="PURBody-Indented"/>
        <w:rPr>
          <w:rFonts w:eastAsia="SimSun" w:cs="Arial"/>
          <w:lang w:eastAsia="zh-CN"/>
        </w:rPr>
      </w:pPr>
      <w:r w:rsidRPr="00873CB5">
        <w:rPr>
          <w:rFonts w:eastAsia="SimSun" w:cs="Arial"/>
          <w:lang w:eastAsia="zh-CN"/>
        </w:rPr>
        <w:t>为了防止在未经授权的情况下使用，在线服务的某些功能可能在您第一次使用在线服务之日起满三年之日被禁用。如果您续订使用在线服务的权利，我们将提供延长使用期的方法。</w:t>
      </w:r>
    </w:p>
    <w:p w:rsidR="0058283D" w:rsidRPr="00873CB5" w:rsidRDefault="0058283D" w:rsidP="0058283D">
      <w:pPr>
        <w:pStyle w:val="PURBlueStrong"/>
        <w:rPr>
          <w:rFonts w:eastAsia="SimSun" w:cs="Arial"/>
          <w:lang w:eastAsia="zh-CN"/>
        </w:rPr>
      </w:pPr>
      <w:r w:rsidRPr="00873CB5">
        <w:rPr>
          <w:rFonts w:eastAsia="SimSun" w:cs="Arial"/>
          <w:lang w:eastAsia="zh-CN"/>
        </w:rPr>
        <w:t>扫描引擎的替换</w:t>
      </w:r>
    </w:p>
    <w:p w:rsidR="0058283D" w:rsidRPr="00873CB5" w:rsidRDefault="0058283D" w:rsidP="0058283D">
      <w:pPr>
        <w:pStyle w:val="PURBody-Indented"/>
        <w:rPr>
          <w:rFonts w:eastAsia="SimSun" w:cs="Arial"/>
          <w:lang w:eastAsia="zh-CN"/>
        </w:rPr>
      </w:pPr>
      <w:r w:rsidRPr="00873CB5">
        <w:rPr>
          <w:rFonts w:eastAsia="SimSun" w:cs="Arial"/>
          <w:lang w:eastAsia="zh-CN"/>
        </w:rPr>
        <w:t>我们可能会用相似的软件和文件替换在线服务</w:t>
      </w:r>
      <w:r w:rsidRPr="00873CB5">
        <w:rPr>
          <w:rFonts w:eastAsia="SimSun" w:cs="Arial"/>
          <w:lang w:eastAsia="zh-CN"/>
        </w:rPr>
        <w:tab/>
      </w:r>
    </w:p>
    <w:p w:rsidR="0058283D" w:rsidRPr="00873CB5" w:rsidRDefault="0058283D" w:rsidP="007C5CD0">
      <w:pPr>
        <w:pStyle w:val="PURBullet-Indented"/>
        <w:rPr>
          <w:rFonts w:eastAsia="SimSun" w:cs="Arial"/>
          <w:lang w:eastAsia="zh-CN"/>
        </w:rPr>
      </w:pPr>
      <w:r w:rsidRPr="00873CB5">
        <w:rPr>
          <w:rFonts w:eastAsia="SimSun" w:cs="Arial"/>
          <w:lang w:eastAsia="zh-CN"/>
        </w:rPr>
        <w:t>防病毒和防垃圾邮件软件；以及</w:t>
      </w:r>
    </w:p>
    <w:p w:rsidR="0058283D" w:rsidRPr="00873CB5" w:rsidRDefault="0058283D" w:rsidP="007C5CD0">
      <w:pPr>
        <w:pStyle w:val="PURBullet-Indented"/>
        <w:rPr>
          <w:rFonts w:eastAsia="SimSun" w:cs="Arial"/>
          <w:lang w:eastAsia="zh-CN"/>
        </w:rPr>
      </w:pPr>
      <w:r w:rsidRPr="00873CB5">
        <w:rPr>
          <w:rFonts w:eastAsia="SimSun" w:cs="Arial"/>
          <w:lang w:eastAsia="zh-CN"/>
        </w:rPr>
        <w:t>签名文件和内容过滤数据文件。</w:t>
      </w:r>
    </w:p>
    <w:p w:rsidR="0058283D" w:rsidRPr="00873CB5" w:rsidRDefault="0099372B" w:rsidP="0058283D">
      <w:pPr>
        <w:pStyle w:val="PURBreadcrumb"/>
        <w:rPr>
          <w:rFonts w:eastAsia="SimSun" w:cs="Arial"/>
          <w:color w:val="00467F"/>
          <w:sz w:val="16"/>
          <w:u w:val="single"/>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58283D" w:rsidRPr="00873CB5" w:rsidRDefault="0058283D" w:rsidP="0058283D">
      <w:pPr>
        <w:pStyle w:val="PURProductName"/>
        <w:rPr>
          <w:rFonts w:eastAsia="SimSun" w:cs="Arial"/>
        </w:rPr>
      </w:pPr>
      <w:bookmarkStart w:id="653" w:name="_Toc299519178"/>
      <w:bookmarkStart w:id="654" w:name="_Toc299525042"/>
      <w:bookmarkStart w:id="655" w:name="_Toc299531610"/>
      <w:bookmarkStart w:id="656" w:name="_Toc299531934"/>
      <w:bookmarkStart w:id="657" w:name="_Toc299957217"/>
      <w:bookmarkStart w:id="658" w:name="_Toc317072230"/>
      <w:bookmarkStart w:id="659" w:name="_Toc317160780"/>
      <w:r w:rsidRPr="00873CB5">
        <w:rPr>
          <w:rFonts w:eastAsia="SimSun" w:cs="Arial"/>
        </w:rPr>
        <w:t>Forefront Protection 2010 for SharePoint</w:t>
      </w:r>
      <w:bookmarkEnd w:id="653"/>
      <w:bookmarkEnd w:id="654"/>
      <w:bookmarkEnd w:id="655"/>
      <w:bookmarkEnd w:id="656"/>
      <w:bookmarkEnd w:id="657"/>
      <w:bookmarkEnd w:id="658"/>
      <w:bookmarkEnd w:id="659"/>
      <w:r w:rsidR="00803447" w:rsidRPr="00873CB5">
        <w:rPr>
          <w:rFonts w:eastAsia="SimSun" w:cs="Arial"/>
        </w:rPr>
        <w:fldChar w:fldCharType="begin"/>
      </w:r>
      <w:r w:rsidRPr="00873CB5">
        <w:rPr>
          <w:rFonts w:eastAsia="SimSun" w:cs="Arial"/>
        </w:rPr>
        <w:instrText xml:space="preserve">XE "Forefront Protection 2010 for SharePoint" </w:instrText>
      </w:r>
      <w:r w:rsidR="00803447" w:rsidRPr="00873CB5">
        <w:rPr>
          <w:rFonts w:eastAsia="SimSun" w:cs="Arial"/>
        </w:rPr>
        <w:fldChar w:fldCharType="end"/>
      </w:r>
    </w:p>
    <w:p w:rsidR="0058283D" w:rsidRPr="00873CB5" w:rsidRDefault="0058283D" w:rsidP="0058283D">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14"/>
        <w:gridCol w:w="50"/>
        <w:gridCol w:w="5465"/>
      </w:tblGrid>
      <w:tr w:rsidR="0058283D" w:rsidRPr="00873CB5" w:rsidTr="000245B9">
        <w:tc>
          <w:tcPr>
            <w:tcW w:w="2477" w:type="pct"/>
            <w:tcBorders>
              <w:top w:val="dotted" w:sz="4" w:space="0" w:color="98BEE1" w:themeColor="accent1" w:themeShade="E6"/>
              <w:left w:val="nil"/>
              <w:bottom w:val="dotted" w:sz="4" w:space="0" w:color="98BEE1" w:themeColor="accent1" w:themeShade="E6"/>
              <w:right w:val="nil"/>
            </w:tcBorders>
          </w:tcPr>
          <w:p w:rsidR="0058283D" w:rsidRPr="00873CB5" w:rsidRDefault="0058283D" w:rsidP="000245B9">
            <w:pPr>
              <w:pStyle w:val="PURLMSH"/>
              <w:rPr>
                <w:rFonts w:ascii="Arial" w:eastAsia="SimSun" w:hAnsi="Arial" w:cs="Arial"/>
                <w:lang w:eastAsia="zh-CN"/>
              </w:rPr>
            </w:pPr>
            <w:r w:rsidRPr="00873CB5">
              <w:rPr>
                <w:rFonts w:ascii="Arial" w:eastAsia="SimSun" w:hAnsi="Arial" w:cs="Arial"/>
                <w:lang w:eastAsia="zh-CN"/>
              </w:rPr>
              <w:t>隐私声明：</w:t>
            </w:r>
            <w:r w:rsidRPr="00873CB5">
              <w:rPr>
                <w:rFonts w:ascii="Arial" w:eastAsia="SimSun" w:hAnsi="Arial" w:cs="Arial"/>
                <w:b/>
                <w:lang w:eastAsia="zh-CN"/>
              </w:rPr>
              <w:t>是</w:t>
            </w:r>
            <w:r w:rsidRPr="00873CB5">
              <w:rPr>
                <w:rFonts w:ascii="Arial" w:eastAsia="SimSun" w:hAnsi="Arial" w:cs="Arial"/>
                <w:i/>
                <w:lang w:eastAsia="zh-CN"/>
              </w:rPr>
              <w:t>（请访问</w:t>
            </w:r>
            <w:r w:rsidRPr="00873CB5">
              <w:rPr>
                <w:rFonts w:ascii="Arial" w:eastAsia="SimSun" w:hAnsi="Arial" w:cs="Arial"/>
                <w:i/>
                <w:lang w:eastAsia="zh-CN"/>
              </w:rPr>
              <w:t xml:space="preserve"> </w:t>
            </w:r>
            <w:hyperlink r:id="rId155" w:history="1">
              <w:r w:rsidRPr="00A00452">
                <w:rPr>
                  <w:rStyle w:val="Hyperlink"/>
                  <w:rFonts w:eastAsia="SimSun" w:cs="Arial"/>
                  <w:i/>
                  <w:lang w:eastAsia="zh-CN"/>
                </w:rPr>
                <w:t>http://go.microsoft.com/fwlink/?LinkID=91255</w:t>
              </w:r>
            </w:hyperlink>
            <w:r w:rsidRPr="00873CB5">
              <w:rPr>
                <w:rFonts w:ascii="Arial" w:eastAsia="SimSun" w:hAnsi="Arial" w:cs="Arial"/>
                <w:i/>
                <w:lang w:eastAsia="zh-CN"/>
              </w:rPr>
              <w:t>）</w:t>
            </w:r>
          </w:p>
        </w:tc>
        <w:tc>
          <w:tcPr>
            <w:tcW w:w="2523" w:type="pct"/>
            <w:gridSpan w:val="2"/>
            <w:tcBorders>
              <w:top w:val="dotted" w:sz="4" w:space="0" w:color="98BEE1" w:themeColor="accent1" w:themeShade="E6"/>
              <w:left w:val="nil"/>
              <w:bottom w:val="dotted" w:sz="4" w:space="0" w:color="98BEE1" w:themeColor="accent1" w:themeShade="E6"/>
              <w:right w:val="nil"/>
            </w:tcBorders>
          </w:tcPr>
          <w:p w:rsidR="0058283D" w:rsidRPr="00873CB5" w:rsidRDefault="0058283D" w:rsidP="000245B9">
            <w:pPr>
              <w:pStyle w:val="PURLMSH"/>
              <w:rPr>
                <w:rFonts w:ascii="Arial" w:eastAsia="SimSun" w:hAnsi="Arial" w:cs="Arial"/>
              </w:rPr>
            </w:pPr>
            <w:r w:rsidRPr="00873CB5">
              <w:rPr>
                <w:rFonts w:ascii="Arial" w:eastAsia="SimSun" w:hAnsi="Arial" w:cs="Arial"/>
              </w:rPr>
              <w:t>安全概述：</w:t>
            </w:r>
            <w:r w:rsidRPr="00873CB5">
              <w:rPr>
                <w:rFonts w:ascii="Arial" w:eastAsia="SimSun" w:hAnsi="Arial" w:cs="Arial"/>
                <w:b/>
              </w:rPr>
              <w:t>否</w:t>
            </w:r>
          </w:p>
        </w:tc>
      </w:tr>
      <w:tr w:rsidR="0058283D" w:rsidRPr="00873CB5" w:rsidTr="000245B9">
        <w:tc>
          <w:tcPr>
            <w:tcW w:w="5000" w:type="pct"/>
            <w:gridSpan w:val="3"/>
            <w:tcBorders>
              <w:top w:val="nil"/>
              <w:left w:val="nil"/>
              <w:bottom w:val="nil"/>
              <w:right w:val="nil"/>
            </w:tcBorders>
            <w:shd w:val="clear" w:color="auto" w:fill="B9D3EB" w:themeFill="accent1"/>
            <w:vAlign w:val="center"/>
          </w:tcPr>
          <w:p w:rsidR="0058283D" w:rsidRPr="00873CB5" w:rsidRDefault="00F245C6" w:rsidP="000F6C7A">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58283D" w:rsidRPr="00873CB5" w:rsidTr="000245B9">
        <w:tc>
          <w:tcPr>
            <w:tcW w:w="2500" w:type="pct"/>
            <w:gridSpan w:val="2"/>
            <w:tcBorders>
              <w:top w:val="nil"/>
              <w:left w:val="nil"/>
              <w:bottom w:val="dotted" w:sz="4" w:space="0" w:color="98BEE1" w:themeColor="accent1" w:themeShade="E6"/>
              <w:right w:val="nil"/>
            </w:tcBorders>
            <w:shd w:val="clear" w:color="auto" w:fill="auto"/>
          </w:tcPr>
          <w:p w:rsidR="00526715" w:rsidRPr="00873CB5" w:rsidRDefault="00051075" w:rsidP="00526715">
            <w:pPr>
              <w:pStyle w:val="PURBody"/>
              <w:rPr>
                <w:rStyle w:val="Strong"/>
                <w:rFonts w:eastAsia="SimSun" w:cs="Arial"/>
                <w:b w:val="0"/>
                <w:i/>
                <w:lang w:eastAsia="zh-CN"/>
              </w:rPr>
            </w:pPr>
            <w:r w:rsidRPr="00873CB5">
              <w:rPr>
                <w:rStyle w:val="Strong"/>
                <w:rFonts w:eastAsia="SimSun" w:cs="Arial"/>
                <w:i/>
                <w:lang w:eastAsia="zh-CN"/>
              </w:rPr>
              <w:t>对于：</w:t>
            </w:r>
          </w:p>
          <w:p w:rsidR="0058283D" w:rsidRPr="00A413BB" w:rsidRDefault="00087F39" w:rsidP="00526715">
            <w:pPr>
              <w:pStyle w:val="PURFootnote"/>
              <w:rPr>
                <w:rFonts w:eastAsia="SimSun" w:cs="Arial"/>
                <w:spacing w:val="6"/>
                <w:lang w:eastAsia="zh-CN"/>
              </w:rPr>
            </w:pPr>
            <w:r w:rsidRPr="00A413BB">
              <w:rPr>
                <w:rFonts w:eastAsia="SimSun" w:cs="Arial"/>
                <w:spacing w:val="6"/>
                <w:sz w:val="18"/>
                <w:lang w:eastAsia="zh-CN"/>
              </w:rPr>
              <w:t>访问</w:t>
            </w:r>
            <w:r w:rsidRPr="00A413BB">
              <w:rPr>
                <w:rFonts w:eastAsia="SimSun" w:cs="Arial"/>
                <w:spacing w:val="6"/>
                <w:sz w:val="18"/>
                <w:lang w:eastAsia="zh-CN"/>
              </w:rPr>
              <w:t xml:space="preserve"> SharePoint </w:t>
            </w:r>
            <w:r w:rsidRPr="00A413BB">
              <w:rPr>
                <w:rFonts w:eastAsia="SimSun" w:cs="Arial"/>
                <w:spacing w:val="6"/>
                <w:sz w:val="18"/>
                <w:lang w:eastAsia="zh-CN"/>
              </w:rPr>
              <w:t>站点上由在线服务或相关软件处理的数据的每个用户</w:t>
            </w:r>
          </w:p>
        </w:tc>
        <w:tc>
          <w:tcPr>
            <w:tcW w:w="2500" w:type="pct"/>
            <w:tcBorders>
              <w:top w:val="nil"/>
              <w:left w:val="nil"/>
              <w:bottom w:val="dotted" w:sz="4" w:space="0" w:color="98BEE1" w:themeColor="accent1" w:themeShade="E6"/>
              <w:right w:val="nil"/>
            </w:tcBorders>
            <w:shd w:val="clear" w:color="auto" w:fill="auto"/>
          </w:tcPr>
          <w:p w:rsidR="00526715" w:rsidRPr="00873CB5" w:rsidRDefault="00BB41EF" w:rsidP="00526715">
            <w:pPr>
              <w:pStyle w:val="PURBody"/>
              <w:rPr>
                <w:rStyle w:val="Strong"/>
                <w:rFonts w:eastAsia="SimSun" w:cs="Arial"/>
                <w:b w:val="0"/>
                <w:i/>
              </w:rPr>
            </w:pPr>
            <w:r w:rsidRPr="00873CB5">
              <w:rPr>
                <w:rStyle w:val="Strong"/>
                <w:rFonts w:eastAsia="SimSun" w:cs="Arial"/>
              </w:rPr>
              <w:t>您需要：</w:t>
            </w:r>
          </w:p>
          <w:p w:rsidR="0058283D" w:rsidRPr="00873CB5" w:rsidRDefault="0058283D" w:rsidP="000245B9">
            <w:pPr>
              <w:pStyle w:val="PURBody"/>
              <w:rPr>
                <w:rFonts w:eastAsia="SimSun" w:cs="Arial"/>
              </w:rPr>
            </w:pPr>
            <w:r w:rsidRPr="00873CB5">
              <w:rPr>
                <w:rFonts w:eastAsia="SimSun" w:cs="Arial"/>
              </w:rPr>
              <w:t>Forefront Protection 2010 for SharePoint User SAL</w:t>
            </w:r>
          </w:p>
        </w:tc>
      </w:tr>
      <w:tr w:rsidR="0058283D" w:rsidRPr="00873CB5" w:rsidTr="00691E8F">
        <w:trPr>
          <w:trHeight w:val="19"/>
        </w:trPr>
        <w:tc>
          <w:tcPr>
            <w:tcW w:w="2500" w:type="pct"/>
            <w:gridSpan w:val="2"/>
            <w:tcBorders>
              <w:top w:val="dotted" w:sz="4" w:space="0" w:color="98BEE1" w:themeColor="accent1" w:themeShade="E6"/>
              <w:left w:val="nil"/>
              <w:bottom w:val="dotted" w:sz="4" w:space="0" w:color="98BEE1" w:themeColor="accent1" w:themeShade="E6"/>
              <w:right w:val="nil"/>
            </w:tcBorders>
            <w:shd w:val="clear" w:color="auto" w:fill="auto"/>
          </w:tcPr>
          <w:p w:rsidR="00526715" w:rsidRPr="00873CB5" w:rsidRDefault="00051075" w:rsidP="00526715">
            <w:pPr>
              <w:pStyle w:val="PURBody"/>
              <w:rPr>
                <w:rStyle w:val="Strong"/>
                <w:rFonts w:eastAsia="SimSun" w:cs="Arial"/>
                <w:b w:val="0"/>
                <w:i/>
                <w:lang w:eastAsia="zh-CN"/>
              </w:rPr>
            </w:pPr>
            <w:r w:rsidRPr="00873CB5">
              <w:rPr>
                <w:rStyle w:val="Strong"/>
                <w:rFonts w:eastAsia="SimSun" w:cs="Arial"/>
                <w:i/>
                <w:lang w:eastAsia="zh-CN"/>
              </w:rPr>
              <w:t>对于：</w:t>
            </w:r>
          </w:p>
          <w:p w:rsidR="0058283D" w:rsidRPr="00873CB5" w:rsidRDefault="00526715" w:rsidP="00526715">
            <w:pPr>
              <w:pStyle w:val="PURFootnote"/>
              <w:rPr>
                <w:rStyle w:val="Strong"/>
                <w:rFonts w:eastAsia="SimSun" w:cs="Arial"/>
                <w:lang w:eastAsia="zh-CN"/>
              </w:rPr>
            </w:pPr>
            <w:r w:rsidRPr="00873CB5">
              <w:rPr>
                <w:rFonts w:eastAsia="SimSun" w:cs="Arial"/>
                <w:sz w:val="18"/>
                <w:lang w:eastAsia="zh-CN"/>
              </w:rPr>
              <w:t>访问</w:t>
            </w:r>
            <w:r w:rsidRPr="00873CB5">
              <w:rPr>
                <w:rFonts w:eastAsia="SimSun" w:cs="Arial"/>
                <w:sz w:val="18"/>
                <w:lang w:eastAsia="zh-CN"/>
              </w:rPr>
              <w:t xml:space="preserve"> SharePoint </w:t>
            </w:r>
            <w:r w:rsidRPr="00A413BB">
              <w:rPr>
                <w:rFonts w:eastAsia="SimSun" w:cs="Arial"/>
                <w:spacing w:val="6"/>
                <w:sz w:val="18"/>
                <w:lang w:eastAsia="zh-CN"/>
              </w:rPr>
              <w:t>站点上由在线服务或相关软件处理的数据的每个设备</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526715" w:rsidRPr="00873CB5" w:rsidRDefault="00BB41EF" w:rsidP="00526715">
            <w:pPr>
              <w:pStyle w:val="PURBody"/>
              <w:rPr>
                <w:rStyle w:val="Strong"/>
                <w:rFonts w:eastAsia="SimSun" w:cs="Arial"/>
                <w:b w:val="0"/>
                <w:i/>
              </w:rPr>
            </w:pPr>
            <w:r w:rsidRPr="00873CB5">
              <w:rPr>
                <w:rStyle w:val="Strong"/>
                <w:rFonts w:eastAsia="SimSun" w:cs="Arial"/>
              </w:rPr>
              <w:t>您需要：</w:t>
            </w:r>
          </w:p>
          <w:p w:rsidR="0058283D" w:rsidRPr="00873CB5" w:rsidRDefault="0058283D" w:rsidP="0058283D">
            <w:pPr>
              <w:pStyle w:val="PURBody"/>
              <w:rPr>
                <w:rFonts w:eastAsia="SimSun" w:cs="Arial"/>
              </w:rPr>
            </w:pPr>
            <w:r w:rsidRPr="00873CB5">
              <w:rPr>
                <w:rFonts w:eastAsia="SimSun" w:cs="Arial"/>
              </w:rPr>
              <w:t xml:space="preserve">Forefront Protection 2010 for SharePoint </w:t>
            </w:r>
            <w:r w:rsidRPr="00873CB5">
              <w:rPr>
                <w:rFonts w:eastAsia="SimSun" w:cs="Arial"/>
              </w:rPr>
              <w:t>设备</w:t>
            </w:r>
            <w:r w:rsidRPr="00873CB5">
              <w:rPr>
                <w:rFonts w:eastAsia="SimSun" w:cs="Arial"/>
              </w:rPr>
              <w:t xml:space="preserve"> SAL</w:t>
            </w:r>
          </w:p>
        </w:tc>
      </w:tr>
    </w:tbl>
    <w:p w:rsidR="0058283D" w:rsidRPr="00873CB5" w:rsidRDefault="0058283D" w:rsidP="0085206E">
      <w:pPr>
        <w:pStyle w:val="PURADDITIONALTERMSHEADERMB"/>
        <w:rPr>
          <w:rFonts w:eastAsia="SimSun" w:cs="Arial"/>
        </w:rPr>
      </w:pPr>
      <w:r w:rsidRPr="00873CB5">
        <w:rPr>
          <w:rFonts w:eastAsia="SimSun" w:cs="Arial"/>
        </w:rPr>
        <w:t>附加条款：</w:t>
      </w:r>
    </w:p>
    <w:p w:rsidR="0058283D" w:rsidRPr="00873CB5" w:rsidRDefault="0058283D" w:rsidP="0058283D">
      <w:pPr>
        <w:pStyle w:val="PURBlueStrong"/>
        <w:rPr>
          <w:rFonts w:eastAsia="SimSun" w:cs="Arial"/>
        </w:rPr>
      </w:pPr>
      <w:r w:rsidRPr="00873CB5">
        <w:rPr>
          <w:rFonts w:eastAsia="SimSun" w:cs="Arial"/>
        </w:rPr>
        <w:t>需进行续订才能使用</w:t>
      </w:r>
    </w:p>
    <w:p w:rsidR="0058283D" w:rsidRPr="00873CB5" w:rsidRDefault="0058283D" w:rsidP="0058283D">
      <w:pPr>
        <w:pStyle w:val="PURBody-Indented"/>
        <w:rPr>
          <w:rFonts w:eastAsia="SimSun" w:cs="Arial"/>
          <w:lang w:eastAsia="zh-CN"/>
        </w:rPr>
      </w:pPr>
      <w:r w:rsidRPr="00873CB5">
        <w:rPr>
          <w:rFonts w:eastAsia="SimSun" w:cs="Arial"/>
          <w:lang w:eastAsia="zh-CN"/>
        </w:rPr>
        <w:t>为了防止在未经授权的情况下使用，在线服务的某些功能可能在您第一次使用在线服务之日起满三年之日被禁用。如果您续订使用在线服务的权利，我们将提供延长使用期的方法。</w:t>
      </w:r>
    </w:p>
    <w:p w:rsidR="0058283D" w:rsidRPr="00873CB5" w:rsidRDefault="0058283D" w:rsidP="0058283D">
      <w:pPr>
        <w:pStyle w:val="PURBlueStrong"/>
        <w:rPr>
          <w:rFonts w:eastAsia="SimSun" w:cs="Arial"/>
          <w:lang w:eastAsia="zh-CN"/>
        </w:rPr>
      </w:pPr>
      <w:r w:rsidRPr="00873CB5">
        <w:rPr>
          <w:rFonts w:eastAsia="SimSun" w:cs="Arial"/>
          <w:lang w:eastAsia="zh-CN"/>
        </w:rPr>
        <w:t>扫描引擎的替换</w:t>
      </w:r>
    </w:p>
    <w:p w:rsidR="0058283D" w:rsidRPr="00873CB5" w:rsidRDefault="0058283D" w:rsidP="0058283D">
      <w:pPr>
        <w:pStyle w:val="PURBody-Indented"/>
        <w:rPr>
          <w:rFonts w:eastAsia="SimSun" w:cs="Arial"/>
          <w:lang w:eastAsia="zh-CN"/>
        </w:rPr>
      </w:pPr>
      <w:r w:rsidRPr="00873CB5">
        <w:rPr>
          <w:rFonts w:eastAsia="SimSun" w:cs="Arial"/>
          <w:lang w:eastAsia="zh-CN"/>
        </w:rPr>
        <w:t>我们可能会用相似的软件和文件替换在线服务</w:t>
      </w:r>
      <w:r w:rsidRPr="00873CB5">
        <w:rPr>
          <w:rFonts w:eastAsia="SimSun" w:cs="Arial"/>
          <w:lang w:eastAsia="zh-CN"/>
        </w:rPr>
        <w:tab/>
      </w:r>
    </w:p>
    <w:p w:rsidR="0058283D" w:rsidRPr="00873CB5" w:rsidRDefault="0058283D" w:rsidP="007C5CD0">
      <w:pPr>
        <w:pStyle w:val="PURBullet-Indented"/>
        <w:rPr>
          <w:rFonts w:eastAsia="SimSun" w:cs="Arial"/>
          <w:lang w:eastAsia="zh-CN"/>
        </w:rPr>
      </w:pPr>
      <w:r w:rsidRPr="00873CB5">
        <w:rPr>
          <w:rFonts w:eastAsia="SimSun" w:cs="Arial"/>
          <w:lang w:eastAsia="zh-CN"/>
        </w:rPr>
        <w:t>防病毒和防垃圾邮件软件；以及</w:t>
      </w:r>
    </w:p>
    <w:p w:rsidR="0058283D" w:rsidRPr="00873CB5" w:rsidRDefault="0058283D" w:rsidP="007C5CD0">
      <w:pPr>
        <w:pStyle w:val="PURBullet-Indented"/>
        <w:rPr>
          <w:rFonts w:eastAsia="SimSun" w:cs="Arial"/>
          <w:lang w:eastAsia="zh-CN"/>
        </w:rPr>
      </w:pPr>
      <w:r w:rsidRPr="00873CB5">
        <w:rPr>
          <w:rFonts w:eastAsia="SimSun" w:cs="Arial"/>
          <w:lang w:eastAsia="zh-CN"/>
        </w:rPr>
        <w:t>签名文件和内容过滤数据文件。</w:t>
      </w:r>
    </w:p>
    <w:p w:rsidR="0058283D" w:rsidRPr="00873CB5" w:rsidRDefault="0058283D" w:rsidP="0058283D">
      <w:pPr>
        <w:pStyle w:val="PURBlueStrong"/>
        <w:rPr>
          <w:rFonts w:eastAsia="SimSun" w:cs="Arial"/>
          <w:lang w:eastAsia="zh-CN"/>
        </w:rPr>
      </w:pPr>
      <w:r w:rsidRPr="00873CB5">
        <w:rPr>
          <w:rFonts w:eastAsia="SimSun" w:cs="Arial"/>
          <w:lang w:eastAsia="zh-CN"/>
        </w:rPr>
        <w:t>设备或用户</w:t>
      </w:r>
      <w:r w:rsidRPr="00873CB5">
        <w:rPr>
          <w:rFonts w:eastAsia="SimSun" w:cs="Arial"/>
          <w:lang w:eastAsia="zh-CN"/>
        </w:rPr>
        <w:t xml:space="preserve"> SAL</w:t>
      </w:r>
    </w:p>
    <w:p w:rsidR="0058283D" w:rsidRPr="00873CB5" w:rsidRDefault="0058283D" w:rsidP="00276809">
      <w:pPr>
        <w:pStyle w:val="PURBody-Indented"/>
        <w:rPr>
          <w:rFonts w:eastAsia="SimSun" w:cs="Arial"/>
          <w:lang w:eastAsia="zh-CN"/>
        </w:rPr>
      </w:pPr>
      <w:r w:rsidRPr="00873CB5">
        <w:rPr>
          <w:rFonts w:eastAsia="SimSun" w:cs="Arial"/>
          <w:lang w:eastAsia="zh-CN"/>
        </w:rPr>
        <w:t>您可获得设备或用户</w:t>
      </w:r>
      <w:r w:rsidRPr="00873CB5">
        <w:rPr>
          <w:rFonts w:eastAsia="SimSun" w:cs="Arial"/>
          <w:lang w:eastAsia="zh-CN"/>
        </w:rPr>
        <w:t xml:space="preserve"> SAL</w:t>
      </w:r>
      <w:r w:rsidRPr="00873CB5">
        <w:rPr>
          <w:rFonts w:eastAsia="SimSun" w:cs="Arial"/>
          <w:lang w:eastAsia="zh-CN"/>
        </w:rPr>
        <w:t>。</w:t>
      </w:r>
    </w:p>
    <w:p w:rsidR="0058283D" w:rsidRDefault="0099372B" w:rsidP="00A413BB">
      <w:pPr>
        <w:pStyle w:val="PURBreadcrumb"/>
        <w:keepNext w:val="0"/>
        <w:keepLines w:val="0"/>
        <w:rPr>
          <w:rFonts w:eastAsia="SimSun" w:cs="Arial"/>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531E7B" w:rsidRPr="00873CB5" w:rsidRDefault="00531E7B" w:rsidP="00531E7B">
      <w:pPr>
        <w:pStyle w:val="PURProductName"/>
        <w:rPr>
          <w:rFonts w:eastAsia="SimSun" w:cs="Arial"/>
        </w:rPr>
      </w:pPr>
      <w:bookmarkStart w:id="660" w:name="_Toc299519179"/>
      <w:bookmarkStart w:id="661" w:name="_Toc299525043"/>
      <w:bookmarkStart w:id="662" w:name="_Toc299531611"/>
      <w:bookmarkStart w:id="663" w:name="_Toc299531935"/>
      <w:bookmarkStart w:id="664" w:name="_Toc299957218"/>
      <w:bookmarkStart w:id="665" w:name="_Toc317072231"/>
      <w:bookmarkStart w:id="666" w:name="_Toc317160781"/>
      <w:r w:rsidRPr="00873CB5">
        <w:rPr>
          <w:rFonts w:eastAsia="SimSun" w:cs="Arial"/>
        </w:rPr>
        <w:lastRenderedPageBreak/>
        <w:t>Forefront Security for Office Communications Server</w:t>
      </w:r>
      <w:bookmarkEnd w:id="660"/>
      <w:bookmarkEnd w:id="661"/>
      <w:bookmarkEnd w:id="662"/>
      <w:bookmarkEnd w:id="663"/>
      <w:bookmarkEnd w:id="664"/>
      <w:bookmarkEnd w:id="665"/>
      <w:bookmarkEnd w:id="666"/>
      <w:r w:rsidR="00803447" w:rsidRPr="00873CB5">
        <w:rPr>
          <w:rFonts w:eastAsia="SimSun" w:cs="Arial"/>
        </w:rPr>
        <w:fldChar w:fldCharType="begin"/>
      </w:r>
      <w:r w:rsidRPr="00873CB5">
        <w:rPr>
          <w:rFonts w:eastAsia="SimSun" w:cs="Arial"/>
        </w:rPr>
        <w:instrText xml:space="preserve">XE "Forefront Security for Office Communications Server" </w:instrText>
      </w:r>
      <w:r w:rsidR="00803447" w:rsidRPr="00873CB5">
        <w:rPr>
          <w:rFonts w:eastAsia="SimSun" w:cs="Arial"/>
        </w:rPr>
        <w:fldChar w:fldCharType="end"/>
      </w:r>
    </w:p>
    <w:p w:rsidR="00531E7B" w:rsidRPr="00873CB5" w:rsidRDefault="00531E7B" w:rsidP="00531E7B">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14"/>
        <w:gridCol w:w="50"/>
        <w:gridCol w:w="5465"/>
      </w:tblGrid>
      <w:tr w:rsidR="00531E7B" w:rsidRPr="00873CB5" w:rsidTr="000245B9">
        <w:tc>
          <w:tcPr>
            <w:tcW w:w="2477" w:type="pct"/>
            <w:tcBorders>
              <w:top w:val="dotted" w:sz="4" w:space="0" w:color="98BEE1" w:themeColor="accent1" w:themeShade="E6"/>
              <w:left w:val="nil"/>
              <w:bottom w:val="dotted" w:sz="4" w:space="0" w:color="98BEE1" w:themeColor="accent1" w:themeShade="E6"/>
              <w:right w:val="nil"/>
            </w:tcBorders>
          </w:tcPr>
          <w:p w:rsidR="00531E7B" w:rsidRPr="00A00452" w:rsidRDefault="00531E7B" w:rsidP="000245B9">
            <w:pPr>
              <w:pStyle w:val="PURLMSH"/>
              <w:rPr>
                <w:rFonts w:eastAsia="SimSun" w:cs="Arial"/>
                <w:lang w:eastAsia="zh-CN"/>
              </w:rPr>
            </w:pPr>
            <w:r w:rsidRPr="00A00452">
              <w:rPr>
                <w:rFonts w:eastAsia="SimSun" w:cs="Arial"/>
                <w:lang w:eastAsia="zh-CN"/>
              </w:rPr>
              <w:t>隐私声明：</w:t>
            </w:r>
            <w:r w:rsidRPr="00A00452">
              <w:rPr>
                <w:rFonts w:eastAsia="SimSun" w:cs="Arial"/>
                <w:b/>
                <w:lang w:eastAsia="zh-CN"/>
              </w:rPr>
              <w:t>是</w:t>
            </w:r>
            <w:r w:rsidRPr="00A00452">
              <w:rPr>
                <w:rFonts w:eastAsia="SimSun" w:cs="Arial"/>
                <w:i/>
                <w:lang w:eastAsia="zh-CN"/>
              </w:rPr>
              <w:t>（请访问</w:t>
            </w:r>
            <w:r w:rsidRPr="00A00452">
              <w:rPr>
                <w:rFonts w:eastAsia="SimSun" w:cs="Arial"/>
                <w:i/>
                <w:lang w:eastAsia="zh-CN"/>
              </w:rPr>
              <w:t xml:space="preserve"> </w:t>
            </w:r>
            <w:hyperlink r:id="rId156" w:history="1">
              <w:r w:rsidRPr="00A00452">
                <w:rPr>
                  <w:rStyle w:val="Hyperlink"/>
                  <w:rFonts w:eastAsia="SimSun" w:cs="Arial"/>
                  <w:i/>
                  <w:lang w:eastAsia="zh-CN"/>
                </w:rPr>
                <w:t>http://go.microsoft.com/fwlink/?LinkID=91255</w:t>
              </w:r>
            </w:hyperlink>
            <w:r w:rsidRPr="00A00452">
              <w:rPr>
                <w:rFonts w:eastAsia="SimSun" w:cs="Arial"/>
                <w:i/>
                <w:lang w:eastAsia="zh-CN"/>
              </w:rPr>
              <w:t>）</w:t>
            </w:r>
          </w:p>
        </w:tc>
        <w:tc>
          <w:tcPr>
            <w:tcW w:w="2523" w:type="pct"/>
            <w:gridSpan w:val="2"/>
            <w:tcBorders>
              <w:top w:val="dotted" w:sz="4" w:space="0" w:color="98BEE1" w:themeColor="accent1" w:themeShade="E6"/>
              <w:left w:val="nil"/>
              <w:bottom w:val="dotted" w:sz="4" w:space="0" w:color="98BEE1" w:themeColor="accent1" w:themeShade="E6"/>
              <w:right w:val="nil"/>
            </w:tcBorders>
          </w:tcPr>
          <w:p w:rsidR="00531E7B" w:rsidRPr="00873CB5" w:rsidRDefault="00531E7B" w:rsidP="000245B9">
            <w:pPr>
              <w:pStyle w:val="PURLMSH"/>
              <w:rPr>
                <w:rFonts w:ascii="Arial" w:eastAsia="SimSun" w:hAnsi="Arial" w:cs="Arial"/>
              </w:rPr>
            </w:pPr>
            <w:r w:rsidRPr="00873CB5">
              <w:rPr>
                <w:rFonts w:ascii="Arial" w:eastAsia="SimSun" w:hAnsi="Arial" w:cs="Arial"/>
              </w:rPr>
              <w:t>安全概述：</w:t>
            </w:r>
            <w:r w:rsidRPr="00873CB5">
              <w:rPr>
                <w:rFonts w:ascii="Arial" w:eastAsia="SimSun" w:hAnsi="Arial" w:cs="Arial"/>
                <w:b/>
              </w:rPr>
              <w:t>否</w:t>
            </w:r>
          </w:p>
        </w:tc>
      </w:tr>
      <w:tr w:rsidR="00531E7B" w:rsidRPr="00873CB5" w:rsidTr="000245B9">
        <w:tc>
          <w:tcPr>
            <w:tcW w:w="5000" w:type="pct"/>
            <w:gridSpan w:val="3"/>
            <w:tcBorders>
              <w:top w:val="nil"/>
              <w:left w:val="nil"/>
              <w:bottom w:val="nil"/>
              <w:right w:val="nil"/>
            </w:tcBorders>
            <w:shd w:val="clear" w:color="auto" w:fill="B9D3EB" w:themeFill="accent1"/>
            <w:vAlign w:val="center"/>
          </w:tcPr>
          <w:p w:rsidR="00531E7B" w:rsidRPr="00873CB5" w:rsidRDefault="00F245C6" w:rsidP="000245B9">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531E7B" w:rsidRPr="00873CB5" w:rsidTr="000245B9">
        <w:tc>
          <w:tcPr>
            <w:tcW w:w="2500" w:type="pct"/>
            <w:gridSpan w:val="2"/>
            <w:tcBorders>
              <w:top w:val="nil"/>
              <w:left w:val="nil"/>
              <w:bottom w:val="dotted" w:sz="4" w:space="0" w:color="98BEE1" w:themeColor="accent1" w:themeShade="E6"/>
              <w:right w:val="nil"/>
            </w:tcBorders>
            <w:shd w:val="clear" w:color="auto" w:fill="auto"/>
          </w:tcPr>
          <w:p w:rsidR="00526715" w:rsidRPr="00873CB5" w:rsidRDefault="00051075" w:rsidP="00526715">
            <w:pPr>
              <w:pStyle w:val="PURBody"/>
              <w:rPr>
                <w:rStyle w:val="Strong"/>
                <w:rFonts w:eastAsia="SimSun" w:cs="Arial"/>
                <w:b w:val="0"/>
                <w:i/>
                <w:lang w:eastAsia="zh-CN"/>
              </w:rPr>
            </w:pPr>
            <w:r w:rsidRPr="00873CB5">
              <w:rPr>
                <w:rStyle w:val="Strong"/>
                <w:rFonts w:eastAsia="SimSun" w:cs="Arial"/>
                <w:i/>
                <w:lang w:eastAsia="zh-CN"/>
              </w:rPr>
              <w:t>对于：</w:t>
            </w:r>
          </w:p>
          <w:p w:rsidR="00531E7B" w:rsidRPr="00873CB5" w:rsidRDefault="00526715" w:rsidP="00526715">
            <w:pPr>
              <w:pStyle w:val="PURFootnote"/>
              <w:rPr>
                <w:rFonts w:eastAsia="SimSun" w:cs="Arial"/>
                <w:lang w:eastAsia="zh-CN"/>
              </w:rPr>
            </w:pPr>
            <w:r w:rsidRPr="00873CB5">
              <w:rPr>
                <w:rFonts w:eastAsia="SimSun" w:cs="Arial"/>
                <w:sz w:val="18"/>
                <w:lang w:eastAsia="zh-CN"/>
              </w:rPr>
              <w:t>其即时消息由在线服务或相关软件处理的每个用户</w:t>
            </w:r>
          </w:p>
        </w:tc>
        <w:tc>
          <w:tcPr>
            <w:tcW w:w="2500" w:type="pct"/>
            <w:tcBorders>
              <w:top w:val="nil"/>
              <w:left w:val="nil"/>
              <w:bottom w:val="dotted" w:sz="4" w:space="0" w:color="98BEE1" w:themeColor="accent1" w:themeShade="E6"/>
              <w:right w:val="nil"/>
            </w:tcBorders>
            <w:shd w:val="clear" w:color="auto" w:fill="auto"/>
          </w:tcPr>
          <w:p w:rsidR="00526715" w:rsidRPr="00873CB5" w:rsidRDefault="00BB41EF" w:rsidP="00526715">
            <w:pPr>
              <w:pStyle w:val="PURBody"/>
              <w:rPr>
                <w:rStyle w:val="Strong"/>
                <w:rFonts w:eastAsia="SimSun" w:cs="Arial"/>
                <w:b w:val="0"/>
                <w:i/>
              </w:rPr>
            </w:pPr>
            <w:r w:rsidRPr="00873CB5">
              <w:rPr>
                <w:rStyle w:val="Strong"/>
                <w:rFonts w:eastAsia="SimSun" w:cs="Arial"/>
              </w:rPr>
              <w:t>您需要：</w:t>
            </w:r>
          </w:p>
          <w:p w:rsidR="00531E7B" w:rsidRPr="00873CB5" w:rsidRDefault="00531E7B" w:rsidP="000245B9">
            <w:pPr>
              <w:pStyle w:val="PURBody"/>
              <w:rPr>
                <w:rFonts w:eastAsia="SimSun" w:cs="Arial"/>
              </w:rPr>
            </w:pPr>
            <w:r w:rsidRPr="00873CB5">
              <w:rPr>
                <w:rFonts w:eastAsia="SimSun" w:cs="Arial"/>
              </w:rPr>
              <w:t xml:space="preserve">Forefront Security for Office Communications Server </w:t>
            </w:r>
            <w:r w:rsidRPr="00873CB5">
              <w:rPr>
                <w:rFonts w:eastAsia="SimSun" w:cs="Arial"/>
              </w:rPr>
              <w:t>用户</w:t>
            </w:r>
            <w:r w:rsidRPr="00873CB5">
              <w:rPr>
                <w:rFonts w:eastAsia="SimSun" w:cs="Arial"/>
              </w:rPr>
              <w:t xml:space="preserve"> SAL</w:t>
            </w:r>
          </w:p>
        </w:tc>
      </w:tr>
    </w:tbl>
    <w:p w:rsidR="00531E7B" w:rsidRPr="00873CB5" w:rsidRDefault="00531E7B" w:rsidP="0085206E">
      <w:pPr>
        <w:pStyle w:val="PURADDITIONALTERMSHEADERMB"/>
        <w:rPr>
          <w:rFonts w:eastAsia="SimSun" w:cs="Arial"/>
        </w:rPr>
      </w:pPr>
      <w:r w:rsidRPr="00873CB5">
        <w:rPr>
          <w:rFonts w:eastAsia="SimSun" w:cs="Arial"/>
        </w:rPr>
        <w:t>附加条款：</w:t>
      </w:r>
    </w:p>
    <w:p w:rsidR="00531E7B" w:rsidRPr="00873CB5" w:rsidRDefault="00531E7B" w:rsidP="00531E7B">
      <w:pPr>
        <w:pStyle w:val="PURBlueStrong"/>
        <w:rPr>
          <w:rFonts w:eastAsia="SimSun" w:cs="Arial"/>
        </w:rPr>
      </w:pPr>
      <w:r w:rsidRPr="00873CB5">
        <w:rPr>
          <w:rFonts w:eastAsia="SimSun" w:cs="Arial"/>
        </w:rPr>
        <w:t>需进行续订才能使用</w:t>
      </w:r>
    </w:p>
    <w:p w:rsidR="00531E7B" w:rsidRPr="00873CB5" w:rsidRDefault="00531E7B" w:rsidP="00531E7B">
      <w:pPr>
        <w:pStyle w:val="PURBody-Indented"/>
        <w:rPr>
          <w:rFonts w:eastAsia="SimSun" w:cs="Arial"/>
          <w:lang w:eastAsia="zh-CN"/>
        </w:rPr>
      </w:pPr>
      <w:r w:rsidRPr="00873CB5">
        <w:rPr>
          <w:rFonts w:eastAsia="SimSun" w:cs="Arial"/>
          <w:lang w:eastAsia="zh-CN"/>
        </w:rPr>
        <w:t>为了防止在未经授权的情况下使用，在线服务的某些功能可能在您第一次使用在线服务之日起满三年之日被禁用。如果您续订使用在线服务的权利，我们将提供延长使用期的方法。</w:t>
      </w:r>
    </w:p>
    <w:p w:rsidR="00531E7B" w:rsidRPr="00873CB5" w:rsidRDefault="00531E7B" w:rsidP="00531E7B">
      <w:pPr>
        <w:pStyle w:val="PURBlueStrong"/>
        <w:rPr>
          <w:rFonts w:eastAsia="SimSun" w:cs="Arial"/>
          <w:lang w:eastAsia="zh-CN"/>
        </w:rPr>
      </w:pPr>
      <w:r w:rsidRPr="00873CB5">
        <w:rPr>
          <w:rFonts w:eastAsia="SimSun" w:cs="Arial"/>
          <w:lang w:eastAsia="zh-CN"/>
        </w:rPr>
        <w:t>扫描引擎的替换</w:t>
      </w:r>
    </w:p>
    <w:p w:rsidR="00531E7B" w:rsidRPr="00873CB5" w:rsidRDefault="00531E7B" w:rsidP="00531E7B">
      <w:pPr>
        <w:pStyle w:val="PURBody-Indented"/>
        <w:rPr>
          <w:rFonts w:eastAsia="SimSun" w:cs="Arial"/>
          <w:lang w:eastAsia="zh-CN"/>
        </w:rPr>
      </w:pPr>
      <w:r w:rsidRPr="00873CB5">
        <w:rPr>
          <w:rFonts w:eastAsia="SimSun" w:cs="Arial"/>
          <w:lang w:eastAsia="zh-CN"/>
        </w:rPr>
        <w:t>我们可能会用相似的软件和文件替换在线服务</w:t>
      </w:r>
      <w:r w:rsidRPr="00873CB5">
        <w:rPr>
          <w:rFonts w:eastAsia="SimSun" w:cs="Arial"/>
          <w:lang w:eastAsia="zh-CN"/>
        </w:rPr>
        <w:tab/>
      </w:r>
    </w:p>
    <w:p w:rsidR="00531E7B" w:rsidRPr="00873CB5" w:rsidRDefault="00531E7B" w:rsidP="00D33C91">
      <w:pPr>
        <w:pStyle w:val="PURBullet-Indented"/>
        <w:rPr>
          <w:rFonts w:eastAsia="SimSun" w:cs="Arial"/>
          <w:lang w:eastAsia="zh-CN"/>
        </w:rPr>
      </w:pPr>
      <w:r w:rsidRPr="00873CB5">
        <w:rPr>
          <w:rFonts w:eastAsia="SimSun" w:cs="Arial"/>
          <w:lang w:eastAsia="zh-CN"/>
        </w:rPr>
        <w:t>防病毒和防垃圾邮件软件；以及</w:t>
      </w:r>
    </w:p>
    <w:p w:rsidR="00531E7B" w:rsidRPr="00873CB5" w:rsidRDefault="00531E7B" w:rsidP="00D33C91">
      <w:pPr>
        <w:pStyle w:val="PURBullet-Indented"/>
        <w:rPr>
          <w:rFonts w:eastAsia="SimSun" w:cs="Arial"/>
          <w:lang w:eastAsia="zh-CN"/>
        </w:rPr>
      </w:pPr>
      <w:r w:rsidRPr="00873CB5">
        <w:rPr>
          <w:rFonts w:eastAsia="SimSun" w:cs="Arial"/>
          <w:lang w:eastAsia="zh-CN"/>
        </w:rPr>
        <w:t>签名文件和内容过滤数据文件。</w:t>
      </w:r>
    </w:p>
    <w:p w:rsidR="00531E7B" w:rsidRPr="00873CB5" w:rsidRDefault="0099372B" w:rsidP="0058283D">
      <w:pPr>
        <w:pStyle w:val="PURBreadcrumb"/>
        <w:rPr>
          <w:rStyle w:val="Hyperlink"/>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533ED0" w:rsidRPr="00873CB5" w:rsidRDefault="00533ED0" w:rsidP="00533ED0">
      <w:pPr>
        <w:pStyle w:val="PURProductName"/>
        <w:rPr>
          <w:rFonts w:eastAsia="SimSun" w:cs="Arial"/>
          <w:color w:val="797979" w:themeColor="background2"/>
          <w:sz w:val="18"/>
        </w:rPr>
      </w:pPr>
      <w:bookmarkStart w:id="667" w:name="_Toc299957219"/>
      <w:bookmarkStart w:id="668" w:name="_Toc317072232"/>
      <w:bookmarkStart w:id="669" w:name="_Toc317160782"/>
      <w:bookmarkStart w:id="670" w:name="_Toc299519180"/>
      <w:bookmarkStart w:id="671" w:name="_Toc299525044"/>
      <w:bookmarkStart w:id="672" w:name="_Toc299531612"/>
      <w:bookmarkStart w:id="673" w:name="_Toc299531936"/>
      <w:r w:rsidRPr="00873CB5">
        <w:rPr>
          <w:rFonts w:eastAsia="SimSun" w:cs="Arial"/>
          <w:szCs w:val="18"/>
        </w:rPr>
        <w:t>Forefront Threat Management Gateway Web Protection Service</w:t>
      </w:r>
      <w:bookmarkEnd w:id="667"/>
      <w:bookmarkEnd w:id="668"/>
      <w:bookmarkEnd w:id="669"/>
      <w:r w:rsidR="00803447" w:rsidRPr="00873CB5">
        <w:rPr>
          <w:rFonts w:eastAsia="SimSun" w:cs="Arial"/>
        </w:rPr>
        <w:fldChar w:fldCharType="begin"/>
      </w:r>
      <w:r w:rsidRPr="00873CB5">
        <w:rPr>
          <w:rFonts w:eastAsia="SimSun" w:cs="Arial"/>
        </w:rPr>
        <w:instrText xml:space="preserve">XE "Forefront Threat Management Gateway Web Protection Service" </w:instrText>
      </w:r>
      <w:r w:rsidR="00803447" w:rsidRPr="00873CB5">
        <w:rPr>
          <w:rFonts w:eastAsia="SimSun" w:cs="Arial"/>
        </w:rPr>
        <w:fldChar w:fldCharType="end"/>
      </w:r>
      <w:r w:rsidRPr="00873CB5">
        <w:rPr>
          <w:rFonts w:eastAsia="SimSun" w:cs="Arial"/>
          <w:szCs w:val="18"/>
        </w:rPr>
        <w:t xml:space="preserve"> </w:t>
      </w:r>
      <w:bookmarkEnd w:id="670"/>
      <w:bookmarkEnd w:id="671"/>
      <w:bookmarkEnd w:id="672"/>
      <w:bookmarkEnd w:id="673"/>
    </w:p>
    <w:p w:rsidR="00533ED0" w:rsidRPr="00873CB5" w:rsidRDefault="00533ED0" w:rsidP="00533ED0">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14"/>
        <w:gridCol w:w="50"/>
        <w:gridCol w:w="5465"/>
      </w:tblGrid>
      <w:tr w:rsidR="00533ED0" w:rsidRPr="00873CB5" w:rsidTr="00533ED0">
        <w:tc>
          <w:tcPr>
            <w:tcW w:w="2477" w:type="pct"/>
            <w:tcBorders>
              <w:top w:val="dotted" w:sz="4" w:space="0" w:color="98BEE1" w:themeColor="accent1" w:themeShade="E6"/>
              <w:left w:val="nil"/>
              <w:bottom w:val="dotted" w:sz="4" w:space="0" w:color="98BEE1" w:themeColor="accent1" w:themeShade="E6"/>
              <w:right w:val="nil"/>
            </w:tcBorders>
          </w:tcPr>
          <w:p w:rsidR="00533ED0" w:rsidRPr="00A00452" w:rsidRDefault="00533ED0" w:rsidP="00533ED0">
            <w:pPr>
              <w:pStyle w:val="PURLMSH"/>
              <w:rPr>
                <w:rFonts w:eastAsia="SimSun" w:cs="Arial"/>
                <w:lang w:eastAsia="zh-CN"/>
              </w:rPr>
            </w:pPr>
            <w:r w:rsidRPr="00A00452">
              <w:rPr>
                <w:rFonts w:eastAsia="SimSun" w:cs="Arial"/>
                <w:lang w:eastAsia="zh-CN"/>
              </w:rPr>
              <w:t>隐私声明：</w:t>
            </w:r>
            <w:r w:rsidRPr="00A00452">
              <w:rPr>
                <w:rFonts w:eastAsia="SimSun" w:cs="Arial"/>
                <w:b/>
                <w:lang w:eastAsia="zh-CN"/>
              </w:rPr>
              <w:t>是</w:t>
            </w:r>
            <w:r w:rsidRPr="00A00452">
              <w:rPr>
                <w:rFonts w:eastAsia="SimSun" w:cs="Arial"/>
                <w:i/>
                <w:lang w:eastAsia="zh-CN"/>
              </w:rPr>
              <w:t>（请访问</w:t>
            </w:r>
            <w:r w:rsidRPr="00A00452">
              <w:rPr>
                <w:rFonts w:eastAsia="SimSun" w:cs="Arial"/>
                <w:i/>
                <w:lang w:eastAsia="zh-CN"/>
              </w:rPr>
              <w:t xml:space="preserve"> </w:t>
            </w:r>
            <w:hyperlink r:id="rId157" w:history="1">
              <w:r w:rsidRPr="00A00452">
                <w:rPr>
                  <w:rStyle w:val="Hyperlink"/>
                  <w:rFonts w:eastAsia="SimSun" w:cs="Arial"/>
                  <w:i/>
                  <w:lang w:eastAsia="zh-CN"/>
                </w:rPr>
                <w:t>http://go.microsoft.com/fwlink/?LinkID=91255</w:t>
              </w:r>
            </w:hyperlink>
            <w:r w:rsidRPr="00A00452">
              <w:rPr>
                <w:rFonts w:eastAsia="SimSun" w:cs="Arial"/>
                <w:i/>
                <w:lang w:eastAsia="zh-CN"/>
              </w:rPr>
              <w:t>）</w:t>
            </w:r>
          </w:p>
        </w:tc>
        <w:tc>
          <w:tcPr>
            <w:tcW w:w="2523" w:type="pct"/>
            <w:gridSpan w:val="2"/>
            <w:tcBorders>
              <w:top w:val="dotted" w:sz="4" w:space="0" w:color="98BEE1" w:themeColor="accent1" w:themeShade="E6"/>
              <w:left w:val="nil"/>
              <w:bottom w:val="dotted" w:sz="4" w:space="0" w:color="98BEE1" w:themeColor="accent1" w:themeShade="E6"/>
              <w:right w:val="nil"/>
            </w:tcBorders>
          </w:tcPr>
          <w:p w:rsidR="00533ED0" w:rsidRPr="00873CB5" w:rsidRDefault="00533ED0" w:rsidP="00533ED0">
            <w:pPr>
              <w:pStyle w:val="PURLMSH"/>
              <w:rPr>
                <w:rFonts w:ascii="Arial" w:eastAsia="SimSun" w:hAnsi="Arial" w:cs="Arial"/>
              </w:rPr>
            </w:pPr>
            <w:r w:rsidRPr="00873CB5">
              <w:rPr>
                <w:rFonts w:ascii="Arial" w:eastAsia="SimSun" w:hAnsi="Arial" w:cs="Arial"/>
              </w:rPr>
              <w:t>安全概述：</w:t>
            </w:r>
            <w:r w:rsidRPr="00873CB5">
              <w:rPr>
                <w:rFonts w:ascii="Arial" w:eastAsia="SimSun" w:hAnsi="Arial" w:cs="Arial"/>
                <w:b/>
              </w:rPr>
              <w:t>否</w:t>
            </w:r>
          </w:p>
        </w:tc>
      </w:tr>
      <w:tr w:rsidR="00533ED0" w:rsidRPr="00873CB5" w:rsidTr="00533ED0">
        <w:tc>
          <w:tcPr>
            <w:tcW w:w="5000" w:type="pct"/>
            <w:gridSpan w:val="3"/>
            <w:tcBorders>
              <w:top w:val="nil"/>
              <w:left w:val="nil"/>
              <w:bottom w:val="nil"/>
              <w:right w:val="nil"/>
            </w:tcBorders>
            <w:shd w:val="clear" w:color="auto" w:fill="B9D3EB" w:themeFill="accent1"/>
            <w:vAlign w:val="center"/>
          </w:tcPr>
          <w:p w:rsidR="00533ED0" w:rsidRPr="00873CB5" w:rsidRDefault="00F245C6" w:rsidP="00533ED0">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533ED0" w:rsidRPr="00873CB5" w:rsidTr="00533ED0">
        <w:tc>
          <w:tcPr>
            <w:tcW w:w="2500" w:type="pct"/>
            <w:gridSpan w:val="2"/>
            <w:tcBorders>
              <w:top w:val="nil"/>
              <w:left w:val="nil"/>
              <w:bottom w:val="dotted" w:sz="4" w:space="0" w:color="98BEE1" w:themeColor="accent1" w:themeShade="E6"/>
              <w:right w:val="nil"/>
            </w:tcBorders>
            <w:shd w:val="clear" w:color="auto" w:fill="auto"/>
          </w:tcPr>
          <w:p w:rsidR="00533ED0" w:rsidRPr="00873CB5" w:rsidRDefault="00051075" w:rsidP="00533ED0">
            <w:pPr>
              <w:pStyle w:val="PURBody"/>
              <w:rPr>
                <w:rStyle w:val="Strong"/>
                <w:rFonts w:eastAsia="SimSun" w:cs="Arial"/>
                <w:b w:val="0"/>
                <w:i/>
                <w:lang w:eastAsia="zh-CN"/>
              </w:rPr>
            </w:pPr>
            <w:r w:rsidRPr="00873CB5">
              <w:rPr>
                <w:rStyle w:val="Strong"/>
                <w:rFonts w:eastAsia="SimSun" w:cs="Arial"/>
                <w:i/>
                <w:lang w:eastAsia="zh-CN"/>
              </w:rPr>
              <w:t>对于：</w:t>
            </w:r>
          </w:p>
          <w:p w:rsidR="00533ED0" w:rsidRPr="00873CB5" w:rsidRDefault="002E4EC5" w:rsidP="00533ED0">
            <w:pPr>
              <w:pStyle w:val="PURBody"/>
              <w:rPr>
                <w:rFonts w:eastAsia="SimSun" w:cs="Arial"/>
                <w:lang w:eastAsia="zh-CN"/>
              </w:rPr>
            </w:pPr>
            <w:r w:rsidRPr="00873CB5">
              <w:rPr>
                <w:rFonts w:eastAsia="SimSun" w:cs="Arial"/>
                <w:lang w:eastAsia="zh-CN"/>
              </w:rPr>
              <w:t>访问由在线服务或相关软件处理的数据的每个用户。但是，对于数据由在线服务或相关软件处理的外部用户</w:t>
            </w:r>
            <w:r w:rsidRPr="00873CB5">
              <w:rPr>
                <w:rFonts w:eastAsia="SimSun" w:cs="Arial"/>
                <w:lang w:eastAsia="zh-CN"/>
              </w:rPr>
              <w:t>*</w:t>
            </w:r>
            <w:r w:rsidRPr="00873CB5">
              <w:rPr>
                <w:rFonts w:eastAsia="SimSun" w:cs="Arial"/>
                <w:lang w:eastAsia="zh-CN"/>
              </w:rPr>
              <w:t>，您不需要用户</w:t>
            </w:r>
            <w:r w:rsidRPr="00873CB5">
              <w:rPr>
                <w:rFonts w:eastAsia="SimSun" w:cs="Arial"/>
                <w:lang w:eastAsia="zh-CN"/>
              </w:rPr>
              <w:t xml:space="preserve"> SAL</w:t>
            </w:r>
            <w:r w:rsidRPr="00873CB5">
              <w:rPr>
                <w:rFonts w:eastAsia="SimSun" w:cs="Arial"/>
                <w:lang w:eastAsia="zh-CN"/>
              </w:rPr>
              <w:t>。</w:t>
            </w:r>
          </w:p>
          <w:p w:rsidR="00533ED0" w:rsidRPr="00873CB5" w:rsidRDefault="00533ED0" w:rsidP="00626A54">
            <w:pPr>
              <w:pStyle w:val="PURBody"/>
              <w:rPr>
                <w:rStyle w:val="Strong"/>
                <w:rFonts w:eastAsia="SimSun" w:cs="Arial"/>
                <w:b w:val="0"/>
                <w:bCs w:val="0"/>
                <w:lang w:eastAsia="zh-CN"/>
              </w:rPr>
            </w:pPr>
            <w:r w:rsidRPr="00873CB5">
              <w:rPr>
                <w:rStyle w:val="Strong"/>
                <w:rFonts w:eastAsia="SimSun" w:cs="Arial"/>
                <w:b w:val="0"/>
                <w:bCs w:val="0"/>
                <w:lang w:eastAsia="zh-CN"/>
              </w:rPr>
              <w:t>*</w:t>
            </w:r>
            <w:r w:rsidRPr="00793D67">
              <w:rPr>
                <w:rStyle w:val="Strong"/>
                <w:rFonts w:ascii="SimSun" w:eastAsia="SimSun" w:hAnsi="SimSun" w:cs="Arial"/>
                <w:b w:val="0"/>
                <w:bCs w:val="0"/>
                <w:lang w:eastAsia="zh-CN"/>
              </w:rPr>
              <w:t>“</w:t>
            </w:r>
            <w:r w:rsidRPr="00873CB5">
              <w:rPr>
                <w:rStyle w:val="Strong"/>
                <w:rFonts w:eastAsia="SimSun" w:cs="Arial"/>
                <w:b w:val="0"/>
                <w:bCs w:val="0"/>
                <w:lang w:eastAsia="zh-CN"/>
              </w:rPr>
              <w:t>外部用户</w:t>
            </w:r>
            <w:r w:rsidRPr="00793D67">
              <w:rPr>
                <w:rStyle w:val="Strong"/>
                <w:rFonts w:ascii="SimSun" w:eastAsia="SimSun" w:hAnsi="SimSun" w:cs="Arial"/>
                <w:b w:val="0"/>
                <w:bCs w:val="0"/>
                <w:lang w:eastAsia="zh-CN"/>
              </w:rPr>
              <w:t>”</w:t>
            </w:r>
            <w:r w:rsidRPr="00873CB5">
              <w:rPr>
                <w:rStyle w:val="Strong"/>
                <w:rFonts w:eastAsia="SimSun" w:cs="Arial"/>
                <w:b w:val="0"/>
                <w:bCs w:val="0"/>
                <w:lang w:eastAsia="zh-CN"/>
              </w:rPr>
              <w:t>指除以下用户之外的任何用户：</w:t>
            </w:r>
            <w:r w:rsidRPr="00873CB5">
              <w:rPr>
                <w:rStyle w:val="Strong"/>
                <w:rFonts w:eastAsia="SimSun" w:cs="Arial"/>
                <w:b w:val="0"/>
                <w:bCs w:val="0"/>
                <w:lang w:eastAsia="zh-CN"/>
              </w:rPr>
              <w:t xml:space="preserve">(i) </w:t>
            </w:r>
            <w:r w:rsidRPr="00873CB5">
              <w:rPr>
                <w:rStyle w:val="Strong"/>
                <w:rFonts w:eastAsia="SimSun" w:cs="Arial"/>
                <w:b w:val="0"/>
                <w:bCs w:val="0"/>
                <w:lang w:eastAsia="zh-CN"/>
              </w:rPr>
              <w:t>客户或客户关联公司的员工；</w:t>
            </w:r>
            <w:r w:rsidRPr="00873CB5">
              <w:rPr>
                <w:rStyle w:val="Strong"/>
                <w:rFonts w:eastAsia="SimSun" w:cs="Arial"/>
                <w:b w:val="0"/>
                <w:bCs w:val="0"/>
                <w:lang w:eastAsia="zh-CN"/>
              </w:rPr>
              <w:t xml:space="preserve">(ii) </w:t>
            </w:r>
            <w:r w:rsidRPr="00873CB5">
              <w:rPr>
                <w:rStyle w:val="Strong"/>
                <w:rFonts w:eastAsia="SimSun" w:cs="Arial"/>
                <w:b w:val="0"/>
                <w:bCs w:val="0"/>
                <w:lang w:eastAsia="zh-CN"/>
              </w:rPr>
              <w:t>客户或客户关联公司的现场承包商或代理商。</w:t>
            </w:r>
          </w:p>
        </w:tc>
        <w:tc>
          <w:tcPr>
            <w:tcW w:w="2500" w:type="pct"/>
            <w:tcBorders>
              <w:top w:val="nil"/>
              <w:left w:val="nil"/>
              <w:bottom w:val="dotted" w:sz="4" w:space="0" w:color="98BEE1" w:themeColor="accent1" w:themeShade="E6"/>
              <w:right w:val="nil"/>
            </w:tcBorders>
            <w:shd w:val="clear" w:color="auto" w:fill="auto"/>
          </w:tcPr>
          <w:p w:rsidR="00533ED0" w:rsidRPr="00873CB5" w:rsidRDefault="00BB41EF" w:rsidP="00533ED0">
            <w:pPr>
              <w:pStyle w:val="PURBody"/>
              <w:rPr>
                <w:rStyle w:val="Strong"/>
                <w:rFonts w:eastAsia="SimSun" w:cs="Arial"/>
                <w:b w:val="0"/>
                <w:i/>
              </w:rPr>
            </w:pPr>
            <w:r w:rsidRPr="00873CB5">
              <w:rPr>
                <w:rStyle w:val="Strong"/>
                <w:rFonts w:eastAsia="SimSun" w:cs="Arial"/>
              </w:rPr>
              <w:t>您需要：</w:t>
            </w:r>
          </w:p>
          <w:p w:rsidR="00533ED0" w:rsidRPr="00873CB5" w:rsidRDefault="00533ED0" w:rsidP="00533ED0">
            <w:pPr>
              <w:pStyle w:val="PURBody"/>
              <w:rPr>
                <w:rFonts w:eastAsia="SimSun" w:cs="Arial"/>
              </w:rPr>
            </w:pPr>
            <w:r w:rsidRPr="00873CB5">
              <w:rPr>
                <w:rFonts w:eastAsia="SimSun" w:cs="Arial"/>
              </w:rPr>
              <w:t xml:space="preserve">Forefront Threat Management Gateway Web Protection Service </w:t>
            </w:r>
            <w:r w:rsidRPr="00873CB5">
              <w:rPr>
                <w:rFonts w:eastAsia="SimSun" w:cs="Arial"/>
              </w:rPr>
              <w:t>用户</w:t>
            </w:r>
            <w:r w:rsidRPr="00873CB5">
              <w:rPr>
                <w:rFonts w:eastAsia="SimSun" w:cs="Arial"/>
              </w:rPr>
              <w:t xml:space="preserve"> SAL</w:t>
            </w:r>
          </w:p>
        </w:tc>
      </w:tr>
      <w:tr w:rsidR="00533ED0" w:rsidRPr="00873CB5" w:rsidTr="00533ED0">
        <w:tc>
          <w:tcPr>
            <w:tcW w:w="2500" w:type="pct"/>
            <w:gridSpan w:val="2"/>
            <w:tcBorders>
              <w:top w:val="dotted" w:sz="4" w:space="0" w:color="98BEE1" w:themeColor="accent1" w:themeShade="E6"/>
              <w:left w:val="nil"/>
              <w:bottom w:val="dotted" w:sz="4" w:space="0" w:color="98BEE1" w:themeColor="accent1" w:themeShade="E6"/>
              <w:right w:val="nil"/>
            </w:tcBorders>
            <w:shd w:val="clear" w:color="auto" w:fill="auto"/>
          </w:tcPr>
          <w:p w:rsidR="00533ED0" w:rsidRPr="00873CB5" w:rsidRDefault="00051075" w:rsidP="00533ED0">
            <w:pPr>
              <w:pStyle w:val="PURBody"/>
              <w:rPr>
                <w:rStyle w:val="Strong"/>
                <w:rFonts w:eastAsia="SimSun" w:cs="Arial"/>
                <w:b w:val="0"/>
                <w:i/>
                <w:lang w:eastAsia="zh-CN"/>
              </w:rPr>
            </w:pPr>
            <w:r w:rsidRPr="00873CB5">
              <w:rPr>
                <w:rStyle w:val="Strong"/>
                <w:rFonts w:eastAsia="SimSun" w:cs="Arial"/>
                <w:i/>
                <w:lang w:eastAsia="zh-CN"/>
              </w:rPr>
              <w:t>对于：</w:t>
            </w:r>
          </w:p>
          <w:p w:rsidR="00533ED0" w:rsidRPr="00873CB5" w:rsidRDefault="00533ED0" w:rsidP="00533ED0">
            <w:pPr>
              <w:pStyle w:val="PURBody"/>
              <w:rPr>
                <w:rFonts w:eastAsia="SimSun" w:cs="Arial"/>
                <w:lang w:eastAsia="zh-CN"/>
              </w:rPr>
            </w:pPr>
            <w:r w:rsidRPr="00873CB5">
              <w:rPr>
                <w:rFonts w:eastAsia="SimSun" w:cs="Arial"/>
                <w:lang w:eastAsia="zh-CN"/>
              </w:rPr>
              <w:t>访问由在线服务或相关软件处理的数据的每个设备。但是，对于数据由在线服务或相关软件处理的外部用户</w:t>
            </w:r>
            <w:r w:rsidRPr="00873CB5">
              <w:rPr>
                <w:rFonts w:eastAsia="SimSun" w:cs="Arial"/>
                <w:lang w:eastAsia="zh-CN"/>
              </w:rPr>
              <w:t>*</w:t>
            </w:r>
            <w:r w:rsidRPr="00873CB5">
              <w:rPr>
                <w:rFonts w:eastAsia="SimSun" w:cs="Arial"/>
                <w:lang w:eastAsia="zh-CN"/>
              </w:rPr>
              <w:t>所使用的设备，您不需要设备</w:t>
            </w:r>
            <w:r w:rsidRPr="00873CB5">
              <w:rPr>
                <w:rFonts w:eastAsia="SimSun" w:cs="Arial"/>
                <w:lang w:eastAsia="zh-CN"/>
              </w:rPr>
              <w:t xml:space="preserve"> SAL</w:t>
            </w:r>
            <w:r w:rsidRPr="00873CB5">
              <w:rPr>
                <w:rFonts w:eastAsia="SimSun" w:cs="Arial"/>
                <w:lang w:eastAsia="zh-CN"/>
              </w:rPr>
              <w:t>。</w:t>
            </w:r>
          </w:p>
          <w:p w:rsidR="00533ED0" w:rsidRPr="00873CB5" w:rsidRDefault="00533ED0" w:rsidP="00CC7455">
            <w:pPr>
              <w:pStyle w:val="PURFootnote"/>
              <w:rPr>
                <w:rStyle w:val="Strong"/>
                <w:rFonts w:eastAsia="SimSun" w:cs="Arial"/>
                <w:b w:val="0"/>
                <w:bCs w:val="0"/>
                <w:lang w:eastAsia="zh-CN"/>
              </w:rPr>
            </w:pPr>
            <w:r w:rsidRPr="00873CB5">
              <w:rPr>
                <w:rStyle w:val="Strong"/>
                <w:rFonts w:eastAsia="SimSun" w:cs="Arial"/>
                <w:b w:val="0"/>
                <w:bCs w:val="0"/>
                <w:lang w:eastAsia="zh-CN"/>
              </w:rPr>
              <w:t>*</w:t>
            </w:r>
            <w:r w:rsidRPr="00793D67">
              <w:rPr>
                <w:rStyle w:val="Strong"/>
                <w:rFonts w:ascii="SimSun" w:eastAsia="SimSun" w:hAnsi="SimSun" w:cs="Arial"/>
                <w:b w:val="0"/>
                <w:bCs w:val="0"/>
                <w:lang w:eastAsia="zh-CN"/>
              </w:rPr>
              <w:t>“</w:t>
            </w:r>
            <w:r w:rsidRPr="00873CB5">
              <w:rPr>
                <w:rStyle w:val="Strong"/>
                <w:rFonts w:eastAsia="SimSun" w:cs="Arial"/>
                <w:b w:val="0"/>
                <w:bCs w:val="0"/>
                <w:lang w:eastAsia="zh-CN"/>
              </w:rPr>
              <w:t>外部用户</w:t>
            </w:r>
            <w:r w:rsidRPr="00793D67">
              <w:rPr>
                <w:rStyle w:val="Strong"/>
                <w:rFonts w:ascii="SimSun" w:eastAsia="SimSun" w:hAnsi="SimSun" w:cs="Arial"/>
                <w:b w:val="0"/>
                <w:bCs w:val="0"/>
                <w:lang w:eastAsia="zh-CN"/>
              </w:rPr>
              <w:t>”</w:t>
            </w:r>
            <w:r w:rsidRPr="00873CB5">
              <w:rPr>
                <w:rStyle w:val="Strong"/>
                <w:rFonts w:eastAsia="SimSun" w:cs="Arial"/>
                <w:b w:val="0"/>
                <w:bCs w:val="0"/>
                <w:lang w:eastAsia="zh-CN"/>
              </w:rPr>
              <w:t>指除以下用户之外的任何用户：</w:t>
            </w:r>
            <w:r w:rsidRPr="00873CB5">
              <w:rPr>
                <w:rStyle w:val="Strong"/>
                <w:rFonts w:eastAsia="SimSun" w:cs="Arial"/>
                <w:b w:val="0"/>
                <w:bCs w:val="0"/>
                <w:lang w:eastAsia="zh-CN"/>
              </w:rPr>
              <w:t xml:space="preserve">(i) </w:t>
            </w:r>
            <w:r w:rsidRPr="00873CB5">
              <w:rPr>
                <w:rStyle w:val="Strong"/>
                <w:rFonts w:eastAsia="SimSun" w:cs="Arial"/>
                <w:b w:val="0"/>
                <w:bCs w:val="0"/>
                <w:lang w:eastAsia="zh-CN"/>
              </w:rPr>
              <w:t>客户或客户关联公司的员工；</w:t>
            </w:r>
            <w:r w:rsidRPr="00873CB5">
              <w:rPr>
                <w:rStyle w:val="Strong"/>
                <w:rFonts w:eastAsia="SimSun" w:cs="Arial"/>
                <w:b w:val="0"/>
                <w:bCs w:val="0"/>
                <w:lang w:eastAsia="zh-CN"/>
              </w:rPr>
              <w:t xml:space="preserve">(ii) </w:t>
            </w:r>
            <w:r w:rsidRPr="00873CB5">
              <w:rPr>
                <w:rStyle w:val="Strong"/>
                <w:rFonts w:eastAsia="SimSun" w:cs="Arial"/>
                <w:b w:val="0"/>
                <w:bCs w:val="0"/>
                <w:lang w:eastAsia="zh-CN"/>
              </w:rPr>
              <w:t>客户或客户关联公司的现场承包商或代理商。</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533ED0" w:rsidRPr="00873CB5" w:rsidRDefault="00BB41EF" w:rsidP="00533ED0">
            <w:pPr>
              <w:pStyle w:val="PURBody"/>
              <w:rPr>
                <w:rStyle w:val="Strong"/>
                <w:rFonts w:eastAsia="SimSun" w:cs="Arial"/>
                <w:b w:val="0"/>
                <w:i/>
              </w:rPr>
            </w:pPr>
            <w:r w:rsidRPr="00873CB5">
              <w:rPr>
                <w:rStyle w:val="Strong"/>
                <w:rFonts w:eastAsia="SimSun" w:cs="Arial"/>
              </w:rPr>
              <w:t>您需要：</w:t>
            </w:r>
          </w:p>
          <w:p w:rsidR="00533ED0" w:rsidRPr="00873CB5" w:rsidRDefault="00533ED0" w:rsidP="00533ED0">
            <w:pPr>
              <w:pStyle w:val="PURBody"/>
              <w:rPr>
                <w:rFonts w:eastAsia="SimSun" w:cs="Arial"/>
              </w:rPr>
            </w:pPr>
            <w:r w:rsidRPr="00873CB5">
              <w:rPr>
                <w:rFonts w:eastAsia="SimSun" w:cs="Arial"/>
              </w:rPr>
              <w:t xml:space="preserve">Forefront Threat Management Gateway Web Protection Service </w:t>
            </w:r>
            <w:r w:rsidRPr="00873CB5">
              <w:rPr>
                <w:rFonts w:eastAsia="SimSun" w:cs="Arial"/>
              </w:rPr>
              <w:t>设备</w:t>
            </w:r>
            <w:r w:rsidRPr="00873CB5">
              <w:rPr>
                <w:rFonts w:eastAsia="SimSun" w:cs="Arial"/>
              </w:rPr>
              <w:t xml:space="preserve"> SAL</w:t>
            </w:r>
          </w:p>
        </w:tc>
      </w:tr>
    </w:tbl>
    <w:p w:rsidR="00533ED0" w:rsidRPr="00873CB5" w:rsidRDefault="00533ED0" w:rsidP="0085206E">
      <w:pPr>
        <w:pStyle w:val="PURADDITIONALTERMSHEADERMB"/>
        <w:rPr>
          <w:rFonts w:eastAsia="SimSun" w:cs="Arial"/>
        </w:rPr>
      </w:pPr>
      <w:r w:rsidRPr="00873CB5">
        <w:rPr>
          <w:rFonts w:eastAsia="SimSun" w:cs="Arial"/>
        </w:rPr>
        <w:t>附加条款：</w:t>
      </w:r>
    </w:p>
    <w:p w:rsidR="00533ED0" w:rsidRPr="00873CB5" w:rsidRDefault="00533ED0" w:rsidP="00533ED0">
      <w:pPr>
        <w:pStyle w:val="PURBlueStrong"/>
        <w:rPr>
          <w:rFonts w:eastAsia="SimSun" w:cs="Arial"/>
        </w:rPr>
      </w:pPr>
      <w:r w:rsidRPr="00873CB5">
        <w:rPr>
          <w:rFonts w:eastAsia="SimSun" w:cs="Arial"/>
        </w:rPr>
        <w:t>需进行续订才能使用</w:t>
      </w:r>
    </w:p>
    <w:p w:rsidR="00533ED0" w:rsidRPr="00873CB5" w:rsidRDefault="00533ED0" w:rsidP="00533ED0">
      <w:pPr>
        <w:pStyle w:val="PURBody-Indented"/>
        <w:rPr>
          <w:rFonts w:eastAsia="SimSun" w:cs="Arial"/>
          <w:lang w:eastAsia="zh-CN"/>
        </w:rPr>
      </w:pPr>
      <w:r w:rsidRPr="00873CB5">
        <w:rPr>
          <w:rFonts w:eastAsia="SimSun" w:cs="Arial"/>
          <w:lang w:eastAsia="zh-CN"/>
        </w:rPr>
        <w:t>为了防止在未经授权的情况下使用，在线服务的某些功能可能在您第一次使用在线服务之日起满三年之日被禁用。如果您续订使用在线服务的权利，我们将提供延长使用期的方法。</w:t>
      </w:r>
    </w:p>
    <w:p w:rsidR="00533ED0" w:rsidRPr="00873CB5" w:rsidRDefault="00533ED0" w:rsidP="00533ED0">
      <w:pPr>
        <w:pStyle w:val="PURBlueStrong"/>
        <w:rPr>
          <w:rFonts w:eastAsia="SimSun" w:cs="Arial"/>
          <w:lang w:eastAsia="zh-CN"/>
        </w:rPr>
      </w:pPr>
      <w:r w:rsidRPr="00873CB5">
        <w:rPr>
          <w:rFonts w:eastAsia="SimSun" w:cs="Arial"/>
          <w:lang w:eastAsia="zh-CN"/>
        </w:rPr>
        <w:t>扫描引擎的替换</w:t>
      </w:r>
    </w:p>
    <w:p w:rsidR="00533ED0" w:rsidRPr="00873CB5" w:rsidRDefault="00533ED0" w:rsidP="00533ED0">
      <w:pPr>
        <w:pStyle w:val="PURBody-Indented"/>
        <w:rPr>
          <w:rFonts w:eastAsia="SimSun" w:cs="Arial"/>
          <w:lang w:eastAsia="zh-CN"/>
        </w:rPr>
      </w:pPr>
      <w:r w:rsidRPr="00873CB5">
        <w:rPr>
          <w:rFonts w:eastAsia="SimSun" w:cs="Arial"/>
          <w:lang w:eastAsia="zh-CN"/>
        </w:rPr>
        <w:t>我们可能会用相似的软件和文件替换在线服务</w:t>
      </w:r>
      <w:r w:rsidRPr="00873CB5">
        <w:rPr>
          <w:rFonts w:eastAsia="SimSun" w:cs="Arial"/>
          <w:lang w:eastAsia="zh-CN"/>
        </w:rPr>
        <w:tab/>
      </w:r>
    </w:p>
    <w:p w:rsidR="00533ED0" w:rsidRPr="00873CB5" w:rsidRDefault="00533ED0" w:rsidP="007C5CD0">
      <w:pPr>
        <w:pStyle w:val="PURBullet-Indented"/>
        <w:rPr>
          <w:rFonts w:eastAsia="SimSun" w:cs="Arial"/>
          <w:lang w:eastAsia="zh-CN"/>
        </w:rPr>
      </w:pPr>
      <w:r w:rsidRPr="00873CB5">
        <w:rPr>
          <w:rFonts w:eastAsia="SimSun" w:cs="Arial"/>
          <w:lang w:eastAsia="zh-CN"/>
        </w:rPr>
        <w:t>防病毒和防垃圾邮件软件；以及</w:t>
      </w:r>
    </w:p>
    <w:p w:rsidR="00533ED0" w:rsidRPr="00873CB5" w:rsidRDefault="00533ED0" w:rsidP="007C5CD0">
      <w:pPr>
        <w:pStyle w:val="PURBullet-Indented"/>
        <w:rPr>
          <w:rFonts w:eastAsia="SimSun" w:cs="Arial"/>
          <w:lang w:eastAsia="zh-CN"/>
        </w:rPr>
      </w:pPr>
      <w:r w:rsidRPr="00873CB5">
        <w:rPr>
          <w:rFonts w:eastAsia="SimSun" w:cs="Arial"/>
          <w:lang w:eastAsia="zh-CN"/>
        </w:rPr>
        <w:t>签名文件和内容过滤数据文件。</w:t>
      </w:r>
    </w:p>
    <w:p w:rsidR="00533ED0" w:rsidRPr="00873CB5" w:rsidRDefault="0099372B" w:rsidP="00A21C10">
      <w:pPr>
        <w:pStyle w:val="PURBreadcrumb"/>
        <w:keepNext w:val="0"/>
        <w:keepLines w:val="0"/>
        <w:rPr>
          <w:rStyle w:val="Hyperlink"/>
          <w:rFonts w:eastAsia="SimSun" w:cs="Arial"/>
          <w:sz w:val="16"/>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F224BE" w:rsidRPr="00873CB5" w:rsidRDefault="00626A54" w:rsidP="009568E1">
      <w:pPr>
        <w:pStyle w:val="PURProductName"/>
        <w:rPr>
          <w:rFonts w:eastAsia="SimSun" w:cs="Arial"/>
        </w:rPr>
      </w:pPr>
      <w:bookmarkStart w:id="674" w:name="_Toc299519181"/>
      <w:bookmarkStart w:id="675" w:name="_Toc299525045"/>
      <w:bookmarkStart w:id="676" w:name="_Toc299531613"/>
      <w:bookmarkStart w:id="677" w:name="_Toc299531937"/>
      <w:bookmarkStart w:id="678" w:name="_Toc299957220"/>
      <w:bookmarkStart w:id="679" w:name="_Toc317072233"/>
      <w:bookmarkStart w:id="680" w:name="_Toc317160783"/>
      <w:r w:rsidRPr="00873CB5">
        <w:rPr>
          <w:rFonts w:eastAsia="SimSun" w:cs="Arial"/>
        </w:rPr>
        <w:lastRenderedPageBreak/>
        <w:t>Microsoft Exchange Hosted Encryption</w:t>
      </w:r>
      <w:bookmarkEnd w:id="674"/>
      <w:bookmarkEnd w:id="675"/>
      <w:bookmarkEnd w:id="676"/>
      <w:bookmarkEnd w:id="677"/>
      <w:bookmarkEnd w:id="678"/>
      <w:bookmarkEnd w:id="679"/>
      <w:bookmarkEnd w:id="680"/>
      <w:r w:rsidR="00803447" w:rsidRPr="00873CB5">
        <w:rPr>
          <w:rFonts w:eastAsia="SimSun" w:cs="Arial"/>
        </w:rPr>
        <w:fldChar w:fldCharType="begin"/>
      </w:r>
      <w:r w:rsidRPr="00873CB5">
        <w:rPr>
          <w:rFonts w:eastAsia="SimSun" w:cs="Arial"/>
        </w:rPr>
        <w:instrText xml:space="preserve">XE "Microsoft Exchange Hosted Encryption" </w:instrText>
      </w:r>
      <w:r w:rsidR="00803447" w:rsidRPr="00873CB5">
        <w:rPr>
          <w:rFonts w:eastAsia="SimSun" w:cs="Arial"/>
        </w:rPr>
        <w:fldChar w:fldCharType="end"/>
      </w:r>
    </w:p>
    <w:p w:rsidR="00F224BE" w:rsidRPr="00873CB5" w:rsidRDefault="00F224BE" w:rsidP="00F224BE">
      <w:pPr>
        <w:pStyle w:val="PURLicenseTerm"/>
        <w:rPr>
          <w:rFonts w:eastAsia="SimSun" w:cs="Arial"/>
        </w:rPr>
      </w:pPr>
      <w:r w:rsidRPr="00873CB5">
        <w:rPr>
          <w:rFonts w:eastAsia="SimSun" w:cs="Arial"/>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14"/>
        <w:gridCol w:w="50"/>
        <w:gridCol w:w="5465"/>
      </w:tblGrid>
      <w:tr w:rsidR="00F224BE" w:rsidRPr="00873CB5" w:rsidTr="00AF62EE">
        <w:tc>
          <w:tcPr>
            <w:tcW w:w="2477" w:type="pct"/>
            <w:tcBorders>
              <w:top w:val="dotted" w:sz="4" w:space="0" w:color="98BEE1" w:themeColor="accent1" w:themeShade="E6"/>
              <w:left w:val="nil"/>
              <w:bottom w:val="dotted" w:sz="4" w:space="0" w:color="98BEE1" w:themeColor="accent1" w:themeShade="E6"/>
              <w:right w:val="nil"/>
            </w:tcBorders>
          </w:tcPr>
          <w:p w:rsidR="00F224BE" w:rsidRPr="00A00452" w:rsidRDefault="00F224BE" w:rsidP="00AF62EE">
            <w:pPr>
              <w:pStyle w:val="PURLMSH"/>
              <w:rPr>
                <w:rFonts w:eastAsia="SimSun" w:cs="Arial"/>
                <w:lang w:eastAsia="zh-CN"/>
              </w:rPr>
            </w:pPr>
            <w:r w:rsidRPr="00A00452">
              <w:rPr>
                <w:rFonts w:eastAsia="SimSun" w:cs="Arial"/>
                <w:lang w:eastAsia="zh-CN"/>
              </w:rPr>
              <w:t>隐私声明：</w:t>
            </w:r>
            <w:r w:rsidRPr="00A00452">
              <w:rPr>
                <w:rFonts w:eastAsia="SimSun" w:cs="Arial"/>
                <w:b/>
                <w:lang w:eastAsia="zh-CN"/>
              </w:rPr>
              <w:t>是</w:t>
            </w:r>
            <w:r w:rsidRPr="00A00452">
              <w:rPr>
                <w:rFonts w:eastAsia="SimSun" w:cs="Arial"/>
                <w:i/>
                <w:lang w:eastAsia="zh-CN"/>
              </w:rPr>
              <w:t>（请访问</w:t>
            </w:r>
            <w:r w:rsidRPr="00A00452">
              <w:rPr>
                <w:rFonts w:eastAsia="SimSun" w:cs="Arial"/>
                <w:i/>
                <w:lang w:eastAsia="zh-CN"/>
              </w:rPr>
              <w:t xml:space="preserve"> </w:t>
            </w:r>
            <w:hyperlink r:id="rId158" w:history="1">
              <w:r w:rsidRPr="00A00452">
                <w:rPr>
                  <w:rStyle w:val="Hyperlink"/>
                  <w:rFonts w:eastAsia="SimSun" w:cs="Arial"/>
                  <w:i/>
                  <w:lang w:eastAsia="zh-CN"/>
                </w:rPr>
                <w:t>http://go.microsoft.com/fwlink/?LinkID=101332</w:t>
              </w:r>
            </w:hyperlink>
            <w:r w:rsidRPr="00A00452">
              <w:rPr>
                <w:rFonts w:eastAsia="SimSun" w:cs="Arial"/>
                <w:i/>
                <w:lang w:eastAsia="zh-CN"/>
              </w:rPr>
              <w:t>）</w:t>
            </w:r>
          </w:p>
        </w:tc>
        <w:tc>
          <w:tcPr>
            <w:tcW w:w="2523" w:type="pct"/>
            <w:gridSpan w:val="2"/>
            <w:tcBorders>
              <w:top w:val="dotted" w:sz="4" w:space="0" w:color="98BEE1" w:themeColor="accent1" w:themeShade="E6"/>
              <w:left w:val="nil"/>
              <w:bottom w:val="dotted" w:sz="4" w:space="0" w:color="98BEE1" w:themeColor="accent1" w:themeShade="E6"/>
              <w:right w:val="nil"/>
            </w:tcBorders>
          </w:tcPr>
          <w:p w:rsidR="00F224BE" w:rsidRPr="00873CB5" w:rsidRDefault="00F224BE" w:rsidP="00AF62EE">
            <w:pPr>
              <w:pStyle w:val="PURLMSH"/>
              <w:rPr>
                <w:rFonts w:ascii="Arial" w:eastAsia="SimSun" w:hAnsi="Arial" w:cs="Arial"/>
              </w:rPr>
            </w:pPr>
            <w:r w:rsidRPr="00873CB5">
              <w:rPr>
                <w:rFonts w:ascii="Arial" w:eastAsia="SimSun" w:hAnsi="Arial" w:cs="Arial"/>
              </w:rPr>
              <w:t>安全概述：</w:t>
            </w:r>
            <w:r w:rsidRPr="00873CB5">
              <w:rPr>
                <w:rFonts w:ascii="Arial" w:eastAsia="SimSun" w:hAnsi="Arial" w:cs="Arial"/>
                <w:b/>
              </w:rPr>
              <w:t>否</w:t>
            </w:r>
          </w:p>
        </w:tc>
      </w:tr>
      <w:tr w:rsidR="00F224BE" w:rsidRPr="00873CB5" w:rsidTr="00AF62EE">
        <w:tc>
          <w:tcPr>
            <w:tcW w:w="5000" w:type="pct"/>
            <w:gridSpan w:val="3"/>
            <w:tcBorders>
              <w:top w:val="nil"/>
              <w:left w:val="nil"/>
              <w:bottom w:val="nil"/>
              <w:right w:val="nil"/>
            </w:tcBorders>
            <w:shd w:val="clear" w:color="auto" w:fill="B9D3EB" w:themeFill="accent1"/>
            <w:vAlign w:val="center"/>
          </w:tcPr>
          <w:p w:rsidR="00F224BE" w:rsidRPr="00873CB5" w:rsidRDefault="00F245C6" w:rsidP="00AF62EE">
            <w:pPr>
              <w:pStyle w:val="PURTableHeaderWhite"/>
              <w:spacing w:after="0" w:line="240" w:lineRule="auto"/>
              <w:rPr>
                <w:rFonts w:eastAsia="SimSun" w:cs="Arial"/>
                <w:i w:val="0"/>
                <w:color w:val="404040" w:themeColor="text1" w:themeTint="BF"/>
              </w:rPr>
            </w:pPr>
            <w:r w:rsidRPr="00873CB5">
              <w:rPr>
                <w:rFonts w:eastAsia="SimSun" w:cs="Arial"/>
                <w:i w:val="0"/>
                <w:color w:val="404040" w:themeColor="text1" w:themeTint="BF"/>
              </w:rPr>
              <w:t>订户访问许可</w:t>
            </w:r>
            <w:r w:rsidRPr="00873CB5">
              <w:rPr>
                <w:rFonts w:eastAsia="SimSun" w:cs="Arial"/>
                <w:i w:val="0"/>
                <w:color w:val="404040" w:themeColor="text1" w:themeTint="BF"/>
              </w:rPr>
              <w:t xml:space="preserve"> (SAL)</w:t>
            </w:r>
          </w:p>
        </w:tc>
      </w:tr>
      <w:tr w:rsidR="00F224BE" w:rsidRPr="00873CB5" w:rsidTr="00AF62EE">
        <w:tc>
          <w:tcPr>
            <w:tcW w:w="2500" w:type="pct"/>
            <w:gridSpan w:val="2"/>
            <w:tcBorders>
              <w:top w:val="nil"/>
              <w:left w:val="nil"/>
              <w:bottom w:val="dotted" w:sz="4" w:space="0" w:color="98BEE1" w:themeColor="accent1" w:themeShade="E6"/>
              <w:right w:val="nil"/>
            </w:tcBorders>
            <w:shd w:val="clear" w:color="auto" w:fill="auto"/>
          </w:tcPr>
          <w:p w:rsidR="00F224BE" w:rsidRPr="00873CB5" w:rsidRDefault="00051075" w:rsidP="00AF62EE">
            <w:pPr>
              <w:pStyle w:val="PURBody"/>
              <w:rPr>
                <w:rStyle w:val="Strong"/>
                <w:rFonts w:eastAsia="SimSun" w:cs="Arial"/>
                <w:b w:val="0"/>
                <w:i/>
                <w:lang w:eastAsia="zh-CN"/>
              </w:rPr>
            </w:pPr>
            <w:r w:rsidRPr="00873CB5">
              <w:rPr>
                <w:rStyle w:val="Strong"/>
                <w:rFonts w:eastAsia="SimSun" w:cs="Arial"/>
                <w:i/>
                <w:lang w:eastAsia="zh-CN"/>
              </w:rPr>
              <w:t>对于：</w:t>
            </w:r>
          </w:p>
          <w:p w:rsidR="00F224BE" w:rsidRPr="00873CB5" w:rsidRDefault="00F224BE" w:rsidP="00AF62EE">
            <w:pPr>
              <w:pStyle w:val="PURBody"/>
              <w:rPr>
                <w:rFonts w:eastAsia="SimSun" w:cs="Arial"/>
                <w:lang w:eastAsia="zh-CN"/>
              </w:rPr>
            </w:pPr>
            <w:r w:rsidRPr="00873CB5">
              <w:rPr>
                <w:rFonts w:eastAsia="SimSun" w:cs="Arial"/>
                <w:lang w:eastAsia="zh-CN"/>
              </w:rPr>
              <w:t>其客户数据由在线服务或相关软件处理的每个用户</w:t>
            </w:r>
          </w:p>
        </w:tc>
        <w:tc>
          <w:tcPr>
            <w:tcW w:w="2500" w:type="pct"/>
            <w:tcBorders>
              <w:top w:val="nil"/>
              <w:left w:val="nil"/>
              <w:bottom w:val="dotted" w:sz="4" w:space="0" w:color="98BEE1" w:themeColor="accent1" w:themeShade="E6"/>
              <w:right w:val="nil"/>
            </w:tcBorders>
            <w:shd w:val="clear" w:color="auto" w:fill="auto"/>
          </w:tcPr>
          <w:p w:rsidR="00F224BE" w:rsidRPr="00873CB5" w:rsidRDefault="00BB41EF" w:rsidP="00AF62EE">
            <w:pPr>
              <w:pStyle w:val="PURBody"/>
              <w:rPr>
                <w:rStyle w:val="Strong"/>
                <w:rFonts w:eastAsia="SimSun" w:cs="Arial"/>
                <w:b w:val="0"/>
                <w:i/>
              </w:rPr>
            </w:pPr>
            <w:r w:rsidRPr="00873CB5">
              <w:rPr>
                <w:rStyle w:val="Strong"/>
                <w:rFonts w:eastAsia="SimSun" w:cs="Arial"/>
              </w:rPr>
              <w:t>您需要：</w:t>
            </w:r>
          </w:p>
          <w:p w:rsidR="00F224BE" w:rsidRPr="00873CB5" w:rsidRDefault="00F224BE" w:rsidP="002E4EC5">
            <w:pPr>
              <w:pStyle w:val="PURBody"/>
              <w:rPr>
                <w:rFonts w:eastAsia="SimSun" w:cs="Arial"/>
              </w:rPr>
            </w:pPr>
            <w:r w:rsidRPr="00873CB5">
              <w:rPr>
                <w:rFonts w:eastAsia="SimSun" w:cs="Arial"/>
              </w:rPr>
              <w:t xml:space="preserve">Microsoft Exchange Hosted Encryption </w:t>
            </w:r>
            <w:r w:rsidRPr="00873CB5">
              <w:rPr>
                <w:rFonts w:eastAsia="SimSun" w:cs="Arial"/>
              </w:rPr>
              <w:t>用户</w:t>
            </w:r>
            <w:r w:rsidRPr="00873CB5">
              <w:rPr>
                <w:rFonts w:eastAsia="SimSun" w:cs="Arial"/>
              </w:rPr>
              <w:t xml:space="preserve"> SAL</w:t>
            </w:r>
          </w:p>
        </w:tc>
      </w:tr>
    </w:tbl>
    <w:p w:rsidR="00F224BE" w:rsidRPr="00873CB5" w:rsidRDefault="00F224BE" w:rsidP="0085206E">
      <w:pPr>
        <w:pStyle w:val="PURADDITIONALTERMSHEADERMB"/>
        <w:rPr>
          <w:rFonts w:eastAsia="SimSun" w:cs="Arial"/>
        </w:rPr>
      </w:pPr>
      <w:r w:rsidRPr="00873CB5">
        <w:rPr>
          <w:rFonts w:eastAsia="SimSun" w:cs="Arial"/>
        </w:rPr>
        <w:t>附加条款：</w:t>
      </w:r>
    </w:p>
    <w:p w:rsidR="00F224BE" w:rsidRPr="00873CB5" w:rsidRDefault="00F224BE" w:rsidP="00F224BE">
      <w:pPr>
        <w:pStyle w:val="PURBlueStrong"/>
        <w:rPr>
          <w:rFonts w:eastAsia="SimSun" w:cs="Arial"/>
        </w:rPr>
      </w:pPr>
      <w:r w:rsidRPr="00873CB5">
        <w:rPr>
          <w:rFonts w:eastAsia="SimSun" w:cs="Arial"/>
        </w:rPr>
        <w:t>许可条款更新</w:t>
      </w:r>
    </w:p>
    <w:p w:rsidR="00F224BE" w:rsidRPr="00A21C10" w:rsidRDefault="00F224BE" w:rsidP="00F224BE">
      <w:pPr>
        <w:pStyle w:val="PURBody-Indented"/>
        <w:rPr>
          <w:rFonts w:eastAsia="SimSun" w:cs="Arial"/>
          <w:spacing w:val="-2"/>
          <w:lang w:eastAsia="zh-CN"/>
        </w:rPr>
      </w:pPr>
      <w:r w:rsidRPr="00A21C10">
        <w:rPr>
          <w:rFonts w:eastAsia="SimSun" w:cs="Arial"/>
          <w:spacing w:val="-2"/>
          <w:lang w:eastAsia="zh-CN"/>
        </w:rPr>
        <w:t>除下述情况外，在您服务提供商许可协议的当前有效期内，自您第一次获得在线服务之日起生效的许可条款适用于您对在线服务的使用。我们可能会随时更新使用范围条款。当我们在这些产品使用权利中发布新使用范围条款或向您发送关于更新的电子邮件之后，如果您使用在线服务，即表示您同意这些新使用范围条款。</w:t>
      </w:r>
    </w:p>
    <w:p w:rsidR="00F224BE" w:rsidRPr="00873CB5" w:rsidRDefault="00F224BE" w:rsidP="00F224BE">
      <w:pPr>
        <w:pStyle w:val="PURBlueStrong"/>
        <w:rPr>
          <w:rFonts w:eastAsia="SimSun" w:cs="Arial"/>
        </w:rPr>
      </w:pPr>
      <w:r w:rsidRPr="00873CB5">
        <w:rPr>
          <w:rFonts w:eastAsia="SimSun" w:cs="Arial"/>
        </w:rPr>
        <w:t>用于评估目的</w:t>
      </w:r>
    </w:p>
    <w:p w:rsidR="00F224BE" w:rsidRPr="00873CB5" w:rsidRDefault="00F224BE" w:rsidP="00F224BE">
      <w:pPr>
        <w:pStyle w:val="PURBody-Indented"/>
        <w:rPr>
          <w:rFonts w:eastAsia="SimSun" w:cs="Arial"/>
        </w:rPr>
      </w:pPr>
      <w:r w:rsidRPr="00873CB5">
        <w:rPr>
          <w:rFonts w:eastAsia="SimSun" w:cs="Arial"/>
        </w:rPr>
        <w:t>对于</w:t>
      </w:r>
      <w:r w:rsidRPr="00873CB5">
        <w:rPr>
          <w:rFonts w:eastAsia="SimSun" w:cs="Arial"/>
        </w:rPr>
        <w:t xml:space="preserve"> Microsoft Exchange Hosted Filtering</w:t>
      </w:r>
      <w:r w:rsidRPr="00873CB5">
        <w:rPr>
          <w:rFonts w:eastAsia="SimSun" w:cs="Arial"/>
        </w:rPr>
        <w:t>，您和您的用户可以在</w:t>
      </w:r>
      <w:r w:rsidRPr="00873CB5">
        <w:rPr>
          <w:rFonts w:eastAsia="SimSun" w:cs="Arial"/>
        </w:rPr>
        <w:t xml:space="preserve"> 30 </w:t>
      </w:r>
      <w:r w:rsidRPr="00873CB5">
        <w:rPr>
          <w:rFonts w:eastAsia="SimSun" w:cs="Arial"/>
        </w:rPr>
        <w:t>天的评估期内使用联机服务。</w:t>
      </w:r>
    </w:p>
    <w:bookmarkEnd w:id="627"/>
    <w:p w:rsidR="00533ED0" w:rsidRPr="00873CB5" w:rsidRDefault="00803447" w:rsidP="0058283D">
      <w:pPr>
        <w:pStyle w:val="PURBreadcrumb"/>
        <w:rPr>
          <w:rFonts w:eastAsia="SimSun" w:cs="Arial"/>
          <w:color w:val="00467F"/>
          <w:sz w:val="16"/>
          <w:u w:val="single"/>
        </w:rPr>
      </w:pPr>
      <w:r w:rsidRPr="00873CB5">
        <w:rPr>
          <w:rFonts w:eastAsia="SimSun" w:cs="Arial"/>
        </w:rPr>
        <w:fldChar w:fldCharType="begin"/>
      </w:r>
      <w:r w:rsidR="00535D9B" w:rsidRPr="00873CB5">
        <w:rPr>
          <w:rFonts w:eastAsia="SimSun" w:cs="Arial"/>
          <w:lang w:eastAsia="zh-CN"/>
        </w:rPr>
        <w:instrText>HYPERLINK \l "TOC"</w:instrText>
      </w:r>
      <w:r w:rsidRPr="00873CB5">
        <w:rPr>
          <w:rFonts w:eastAsia="SimSun" w:cs="Arial"/>
        </w:rPr>
        <w:fldChar w:fldCharType="separate"/>
      </w:r>
      <w:r w:rsidR="00535D9B" w:rsidRPr="00873CB5">
        <w:rPr>
          <w:rFonts w:eastAsia="SimSun" w:cs="Arial"/>
          <w:color w:val="00467F"/>
          <w:sz w:val="16"/>
          <w:u w:val="single"/>
          <w:lang w:eastAsia="zh-CN"/>
        </w:rPr>
        <w:t>目录</w:t>
      </w:r>
      <w:r w:rsidRPr="00873CB5">
        <w:rPr>
          <w:rFonts w:eastAsia="SimSun" w:cs="Arial"/>
        </w:rPr>
        <w:fldChar w:fldCharType="end"/>
      </w:r>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D548C0" w:rsidRPr="00873CB5" w:rsidRDefault="00D548C0" w:rsidP="00C4367D">
      <w:pPr>
        <w:pStyle w:val="PURSectionHeading"/>
        <w:rPr>
          <w:rFonts w:eastAsia="SimSun" w:cs="Arial"/>
        </w:rPr>
        <w:sectPr w:rsidR="00D548C0" w:rsidRPr="00873CB5" w:rsidSect="00490772">
          <w:type w:val="continuous"/>
          <w:pgSz w:w="12240" w:h="15840" w:code="1"/>
          <w:pgMar w:top="1166" w:right="720" w:bottom="720" w:left="720" w:header="432" w:footer="288" w:gutter="0"/>
          <w:cols w:space="360"/>
          <w:docGrid w:linePitch="360"/>
        </w:sectPr>
      </w:pPr>
    </w:p>
    <w:p w:rsidR="00EF67CC" w:rsidRPr="00873CB5" w:rsidRDefault="00EF67CC" w:rsidP="00EF67CC">
      <w:pPr>
        <w:pStyle w:val="PURSectionHeading"/>
        <w:rPr>
          <w:rFonts w:eastAsia="SimSun" w:cs="Arial"/>
        </w:rPr>
      </w:pPr>
      <w:bookmarkStart w:id="681" w:name="Appendix1"/>
      <w:bookmarkStart w:id="682" w:name="_Toc299519182"/>
      <w:bookmarkStart w:id="683" w:name="_Toc299525046"/>
      <w:bookmarkStart w:id="684" w:name="_Toc299531614"/>
      <w:bookmarkStart w:id="685" w:name="_Toc299531938"/>
      <w:bookmarkStart w:id="686" w:name="_Toc299957221"/>
      <w:bookmarkStart w:id="687" w:name="_Toc317160784"/>
      <w:bookmarkEnd w:id="681"/>
      <w:r w:rsidRPr="00873CB5">
        <w:rPr>
          <w:rFonts w:eastAsia="SimSun" w:cs="Arial"/>
        </w:rPr>
        <w:lastRenderedPageBreak/>
        <w:t>附录</w:t>
      </w:r>
      <w:r w:rsidRPr="00873CB5">
        <w:rPr>
          <w:rFonts w:eastAsia="SimSun" w:cs="Arial"/>
        </w:rPr>
        <w:t xml:space="preserve"> 1</w:t>
      </w:r>
      <w:r w:rsidRPr="00873CB5">
        <w:rPr>
          <w:rFonts w:eastAsia="SimSun" w:cs="Arial"/>
        </w:rPr>
        <w:t>：客户端</w:t>
      </w:r>
      <w:r w:rsidRPr="00873CB5">
        <w:rPr>
          <w:rFonts w:eastAsia="SimSun" w:cs="Arial"/>
        </w:rPr>
        <w:t>/</w:t>
      </w:r>
      <w:r w:rsidRPr="00873CB5">
        <w:rPr>
          <w:rFonts w:eastAsia="SimSun" w:cs="Arial"/>
        </w:rPr>
        <w:t>附加软件</w:t>
      </w:r>
      <w:bookmarkEnd w:id="682"/>
      <w:bookmarkEnd w:id="683"/>
      <w:bookmarkEnd w:id="684"/>
      <w:bookmarkEnd w:id="685"/>
      <w:bookmarkEnd w:id="686"/>
      <w:bookmarkEnd w:id="687"/>
    </w:p>
    <w:p w:rsidR="00EF67CC" w:rsidRPr="00873CB5" w:rsidRDefault="00EF67CC" w:rsidP="00EF67CC">
      <w:pPr>
        <w:pStyle w:val="PURBody"/>
        <w:rPr>
          <w:rFonts w:eastAsia="SimSun" w:cs="Arial"/>
        </w:rPr>
      </w:pPr>
    </w:p>
    <w:tbl>
      <w:tblPr>
        <w:tblW w:w="1080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400"/>
        <w:gridCol w:w="270"/>
        <w:gridCol w:w="5130"/>
      </w:tblGrid>
      <w:tr w:rsidR="00EF67CC" w:rsidRPr="00873CB5" w:rsidTr="00050078">
        <w:trPr>
          <w:cantSplit/>
          <w:tblHeader/>
        </w:trPr>
        <w:tc>
          <w:tcPr>
            <w:tcW w:w="5400" w:type="dxa"/>
            <w:tcBorders>
              <w:top w:val="nil"/>
              <w:bottom w:val="nil"/>
            </w:tcBorders>
            <w:shd w:val="clear" w:color="auto" w:fill="B9D3EB" w:themeFill="accent1"/>
            <w:tcMar>
              <w:top w:w="43" w:type="dxa"/>
              <w:left w:w="115" w:type="dxa"/>
              <w:bottom w:w="43" w:type="dxa"/>
              <w:right w:w="115" w:type="dxa"/>
            </w:tcMar>
          </w:tcPr>
          <w:p w:rsidR="00EF67CC" w:rsidRPr="00873CB5" w:rsidRDefault="00EF67CC" w:rsidP="00050078">
            <w:pPr>
              <w:pStyle w:val="PURTableHeaderWhite"/>
              <w:spacing w:after="0" w:line="240" w:lineRule="auto"/>
              <w:rPr>
                <w:rFonts w:eastAsia="SimSun" w:cs="Arial"/>
                <w:i w:val="0"/>
                <w:caps/>
                <w:color w:val="404040" w:themeColor="text1" w:themeTint="BF"/>
              </w:rPr>
            </w:pPr>
            <w:r w:rsidRPr="00873CB5">
              <w:rPr>
                <w:rFonts w:eastAsia="SimSun" w:cs="Arial"/>
                <w:i w:val="0"/>
                <w:caps/>
                <w:color w:val="404040" w:themeColor="text1" w:themeTint="BF"/>
              </w:rPr>
              <w:t>产品</w:t>
            </w:r>
          </w:p>
        </w:tc>
        <w:tc>
          <w:tcPr>
            <w:tcW w:w="5400" w:type="dxa"/>
            <w:gridSpan w:val="2"/>
            <w:tcBorders>
              <w:top w:val="nil"/>
              <w:bottom w:val="nil"/>
            </w:tcBorders>
            <w:shd w:val="clear" w:color="auto" w:fill="B9D3EB" w:themeFill="accent1"/>
            <w:tcMar>
              <w:top w:w="43" w:type="dxa"/>
              <w:left w:w="115" w:type="dxa"/>
              <w:bottom w:w="43" w:type="dxa"/>
              <w:right w:w="115" w:type="dxa"/>
            </w:tcMar>
          </w:tcPr>
          <w:p w:rsidR="00EF67CC" w:rsidRPr="00873CB5" w:rsidRDefault="00EF67CC" w:rsidP="00050078">
            <w:pPr>
              <w:pStyle w:val="PURTableHeaderWhite"/>
              <w:spacing w:after="0" w:line="240" w:lineRule="auto"/>
              <w:rPr>
                <w:rFonts w:eastAsia="SimSun" w:cs="Arial"/>
                <w:i w:val="0"/>
                <w:caps/>
                <w:color w:val="404040" w:themeColor="text1" w:themeTint="BF"/>
              </w:rPr>
            </w:pPr>
            <w:r w:rsidRPr="00873CB5">
              <w:rPr>
                <w:rFonts w:eastAsia="SimSun" w:cs="Arial"/>
                <w:i w:val="0"/>
                <w:caps/>
                <w:color w:val="404040" w:themeColor="text1" w:themeTint="BF"/>
              </w:rPr>
              <w:t>客户端软件列表</w:t>
            </w:r>
          </w:p>
        </w:tc>
      </w:tr>
      <w:tr w:rsidR="009549A1" w:rsidRPr="00873CB5" w:rsidTr="00050078">
        <w:tc>
          <w:tcPr>
            <w:tcW w:w="10800" w:type="dxa"/>
            <w:gridSpan w:val="3"/>
            <w:tcBorders>
              <w:top w:val="nil"/>
            </w:tcBorders>
            <w:shd w:val="clear" w:color="auto" w:fill="FFFFFF"/>
            <w:tcMar>
              <w:top w:w="43" w:type="dxa"/>
              <w:left w:w="115" w:type="dxa"/>
              <w:bottom w:w="43" w:type="dxa"/>
              <w:right w:w="115" w:type="dxa"/>
            </w:tcMar>
          </w:tcPr>
          <w:p w:rsidR="009549A1" w:rsidRPr="00873CB5" w:rsidRDefault="009549A1" w:rsidP="00050078">
            <w:pPr>
              <w:pStyle w:val="PURTableHeaderBlue"/>
              <w:rPr>
                <w:rFonts w:eastAsia="SimSun" w:cs="Arial"/>
              </w:rPr>
            </w:pPr>
            <w:r w:rsidRPr="00873CB5">
              <w:rPr>
                <w:rFonts w:eastAsia="SimSun" w:cs="Arial"/>
              </w:rPr>
              <w:t>BizTalk Server 2010 Branch Edition</w:t>
            </w:r>
            <w:r w:rsidRPr="00873CB5">
              <w:rPr>
                <w:rFonts w:eastAsia="SimSun" w:cs="Arial"/>
              </w:rPr>
              <w:t>、</w:t>
            </w:r>
            <w:r w:rsidRPr="00873CB5">
              <w:rPr>
                <w:rFonts w:eastAsia="SimSun" w:cs="Arial"/>
              </w:rPr>
              <w:t xml:space="preserve">Standard Edition </w:t>
            </w:r>
            <w:r w:rsidRPr="00873CB5">
              <w:rPr>
                <w:rFonts w:eastAsia="SimSun" w:cs="Arial"/>
              </w:rPr>
              <w:t>和</w:t>
            </w:r>
            <w:r w:rsidRPr="00873CB5">
              <w:rPr>
                <w:rFonts w:eastAsia="SimSun" w:cs="Arial"/>
              </w:rPr>
              <w:t xml:space="preserve"> Enterprise Edition</w:t>
            </w:r>
          </w:p>
        </w:tc>
      </w:tr>
      <w:tr w:rsidR="009549A1" w:rsidRPr="00873CB5" w:rsidTr="00050078">
        <w:tc>
          <w:tcPr>
            <w:tcW w:w="5400" w:type="dxa"/>
            <w:tcBorders>
              <w:top w:val="nil"/>
            </w:tcBorders>
            <w:shd w:val="clear" w:color="auto" w:fill="FFFFFF"/>
            <w:tcMar>
              <w:top w:w="43" w:type="dxa"/>
              <w:left w:w="115" w:type="dxa"/>
              <w:bottom w:w="43" w:type="dxa"/>
              <w:right w:w="115" w:type="dxa"/>
            </w:tcMar>
          </w:tcPr>
          <w:p w:rsidR="009549A1" w:rsidRPr="00873CB5" w:rsidRDefault="009549A1" w:rsidP="00A5707D">
            <w:pPr>
              <w:pStyle w:val="PURBullet-Indented"/>
              <w:rPr>
                <w:rFonts w:eastAsia="SimSun" w:cs="Arial"/>
              </w:rPr>
            </w:pPr>
            <w:r w:rsidRPr="00873CB5">
              <w:rPr>
                <w:rFonts w:eastAsia="SimSun" w:cs="Arial"/>
              </w:rPr>
              <w:t>对于</w:t>
            </w:r>
            <w:r w:rsidRPr="00873CB5">
              <w:rPr>
                <w:rFonts w:eastAsia="SimSun" w:cs="Arial"/>
              </w:rPr>
              <w:t xml:space="preserve"> BizTalk Server 2010 </w:t>
            </w:r>
            <w:r w:rsidRPr="00873CB5">
              <w:rPr>
                <w:rFonts w:eastAsia="SimSun" w:cs="Arial"/>
              </w:rPr>
              <w:t>的所有版本：</w:t>
            </w:r>
          </w:p>
          <w:p w:rsidR="009549A1" w:rsidRPr="00873CB5" w:rsidRDefault="009549A1" w:rsidP="00A5707D">
            <w:pPr>
              <w:pStyle w:val="PURBullet-Indented"/>
              <w:rPr>
                <w:rFonts w:eastAsia="SimSun" w:cs="Arial"/>
              </w:rPr>
            </w:pPr>
            <w:r w:rsidRPr="00873CB5">
              <w:rPr>
                <w:rFonts w:eastAsia="SimSun" w:cs="Arial"/>
              </w:rPr>
              <w:t>管理和监视工具</w:t>
            </w:r>
          </w:p>
          <w:p w:rsidR="009549A1" w:rsidRPr="00873CB5" w:rsidRDefault="009549A1" w:rsidP="00A5707D">
            <w:pPr>
              <w:pStyle w:val="PURBullet-Indented"/>
              <w:rPr>
                <w:rFonts w:eastAsia="SimSun" w:cs="Arial"/>
              </w:rPr>
            </w:pPr>
            <w:r w:rsidRPr="00873CB5">
              <w:rPr>
                <w:rFonts w:eastAsia="SimSun" w:cs="Arial"/>
              </w:rPr>
              <w:t>与</w:t>
            </w:r>
            <w:r w:rsidRPr="00873CB5">
              <w:rPr>
                <w:rFonts w:eastAsia="SimSun" w:cs="Arial"/>
              </w:rPr>
              <w:t xml:space="preserve"> BizTalk Server </w:t>
            </w:r>
            <w:r w:rsidRPr="00873CB5">
              <w:rPr>
                <w:rFonts w:eastAsia="SimSun" w:cs="Arial"/>
              </w:rPr>
              <w:t>相关的架构和模板</w:t>
            </w:r>
          </w:p>
          <w:p w:rsidR="009549A1" w:rsidRPr="00873CB5" w:rsidRDefault="009549A1" w:rsidP="00A5707D">
            <w:pPr>
              <w:pStyle w:val="PURBullet-Indented"/>
              <w:rPr>
                <w:rFonts w:eastAsia="SimSun" w:cs="Arial"/>
              </w:rPr>
            </w:pPr>
            <w:r w:rsidRPr="00873CB5">
              <w:rPr>
                <w:rFonts w:eastAsia="SimSun" w:cs="Arial"/>
              </w:rPr>
              <w:t>开发工具</w:t>
            </w:r>
          </w:p>
          <w:p w:rsidR="009549A1" w:rsidRPr="00873CB5" w:rsidRDefault="009549A1" w:rsidP="00A5707D">
            <w:pPr>
              <w:pStyle w:val="PURBullet-Indented"/>
              <w:rPr>
                <w:rFonts w:eastAsia="SimSun" w:cs="Arial"/>
                <w:lang w:eastAsia="zh-CN"/>
              </w:rPr>
            </w:pPr>
            <w:r w:rsidRPr="00873CB5">
              <w:rPr>
                <w:rFonts w:eastAsia="SimSun" w:cs="Arial"/>
                <w:lang w:eastAsia="zh-CN"/>
              </w:rPr>
              <w:t>主密钥服务器</w:t>
            </w:r>
            <w:r w:rsidRPr="00873CB5">
              <w:rPr>
                <w:rFonts w:eastAsia="SimSun" w:cs="Arial"/>
                <w:lang w:eastAsia="zh-CN"/>
              </w:rPr>
              <w:t>/</w:t>
            </w:r>
            <w:r w:rsidRPr="00873CB5">
              <w:rPr>
                <w:rFonts w:eastAsia="SimSun" w:cs="Arial"/>
                <w:lang w:eastAsia="zh-CN"/>
              </w:rPr>
              <w:t>企业单一登录</w:t>
            </w:r>
          </w:p>
          <w:p w:rsidR="009549A1" w:rsidRPr="00873CB5" w:rsidRDefault="009549A1" w:rsidP="00A5707D">
            <w:pPr>
              <w:pStyle w:val="PURBullet-Indented"/>
              <w:rPr>
                <w:rFonts w:eastAsia="SimSun" w:cs="Arial"/>
              </w:rPr>
            </w:pPr>
            <w:r w:rsidRPr="00873CB5">
              <w:rPr>
                <w:rFonts w:eastAsia="SimSun" w:cs="Arial"/>
              </w:rPr>
              <w:t>软件开发工具包</w:t>
            </w:r>
          </w:p>
          <w:p w:rsidR="009549A1" w:rsidRPr="00873CB5" w:rsidRDefault="009549A1" w:rsidP="00A5707D">
            <w:pPr>
              <w:pStyle w:val="PURBullet-Indented"/>
              <w:rPr>
                <w:rFonts w:eastAsia="SimSun" w:cs="Arial"/>
              </w:rPr>
            </w:pPr>
            <w:r w:rsidRPr="00873CB5">
              <w:rPr>
                <w:rFonts w:eastAsia="SimSun" w:cs="Arial"/>
              </w:rPr>
              <w:t>MQHelper.dll</w:t>
            </w:r>
          </w:p>
          <w:p w:rsidR="009549A1" w:rsidRPr="00873CB5" w:rsidRDefault="009549A1" w:rsidP="00A5707D">
            <w:pPr>
              <w:pStyle w:val="PURBullet-Indented"/>
              <w:rPr>
                <w:rFonts w:eastAsia="SimSun" w:cs="Arial"/>
                <w:lang w:eastAsia="zh-CN"/>
              </w:rPr>
            </w:pPr>
            <w:r w:rsidRPr="00873CB5">
              <w:rPr>
                <w:rFonts w:eastAsia="SimSun" w:cs="Arial"/>
                <w:lang w:eastAsia="zh-CN"/>
              </w:rPr>
              <w:t>业务活动监视（以下简称</w:t>
            </w:r>
            <w:r w:rsidRPr="00873CB5">
              <w:rPr>
                <w:rFonts w:eastAsia="SimSun" w:cs="Arial"/>
                <w:lang w:eastAsia="zh-CN"/>
              </w:rPr>
              <w:t>“BAM”</w:t>
            </w:r>
            <w:r w:rsidRPr="00873CB5">
              <w:rPr>
                <w:rFonts w:eastAsia="SimSun" w:cs="Arial"/>
                <w:lang w:eastAsia="zh-CN"/>
              </w:rPr>
              <w:t>）事件</w:t>
            </w:r>
            <w:r w:rsidRPr="00873CB5">
              <w:rPr>
                <w:rFonts w:eastAsia="SimSun" w:cs="Arial"/>
                <w:lang w:eastAsia="zh-CN"/>
              </w:rPr>
              <w:t xml:space="preserve"> API </w:t>
            </w:r>
            <w:r w:rsidRPr="00873CB5">
              <w:rPr>
                <w:rFonts w:eastAsia="SimSun" w:cs="Arial"/>
                <w:lang w:eastAsia="zh-CN"/>
              </w:rPr>
              <w:t>和侦听器及管理工具</w:t>
            </w:r>
          </w:p>
          <w:p w:rsidR="009549A1" w:rsidRPr="00873CB5" w:rsidRDefault="009549A1" w:rsidP="00A5707D">
            <w:pPr>
              <w:pStyle w:val="PURBullet-Indented"/>
              <w:rPr>
                <w:rFonts w:eastAsia="SimSun" w:cs="Arial"/>
                <w:lang w:eastAsia="zh-CN"/>
              </w:rPr>
            </w:pPr>
            <w:r w:rsidRPr="00873CB5">
              <w:rPr>
                <w:rFonts w:eastAsia="SimSun" w:cs="Arial"/>
                <w:lang w:eastAsia="zh-CN"/>
              </w:rPr>
              <w:t>为</w:t>
            </w:r>
            <w:r w:rsidRPr="00873CB5">
              <w:rPr>
                <w:rFonts w:eastAsia="SimSun" w:cs="Arial"/>
                <w:lang w:eastAsia="zh-CN"/>
              </w:rPr>
              <w:t xml:space="preserve"> SQL </w:t>
            </w:r>
            <w:r w:rsidRPr="00873CB5">
              <w:rPr>
                <w:rFonts w:eastAsia="SimSun" w:cs="Arial"/>
                <w:lang w:eastAsia="zh-CN"/>
              </w:rPr>
              <w:t>通知服务提供的</w:t>
            </w:r>
            <w:r w:rsidRPr="00873CB5">
              <w:rPr>
                <w:rFonts w:eastAsia="SimSun" w:cs="Arial"/>
                <w:lang w:eastAsia="zh-CN"/>
              </w:rPr>
              <w:t xml:space="preserve"> BAM </w:t>
            </w:r>
            <w:r w:rsidRPr="00873CB5">
              <w:rPr>
                <w:rFonts w:eastAsia="SimSun" w:cs="Arial"/>
                <w:lang w:eastAsia="zh-CN"/>
              </w:rPr>
              <w:t>警报</w:t>
            </w:r>
          </w:p>
          <w:p w:rsidR="009549A1" w:rsidRPr="00873CB5" w:rsidRDefault="009549A1" w:rsidP="00A5707D">
            <w:pPr>
              <w:pStyle w:val="PURBullet-Indented"/>
              <w:rPr>
                <w:rFonts w:eastAsia="SimSun" w:cs="Arial"/>
              </w:rPr>
            </w:pPr>
            <w:r w:rsidRPr="00873CB5">
              <w:rPr>
                <w:rFonts w:eastAsia="SimSun" w:cs="Arial"/>
              </w:rPr>
              <w:t xml:space="preserve">BAM </w:t>
            </w:r>
            <w:r w:rsidRPr="00873CB5">
              <w:rPr>
                <w:rFonts w:eastAsia="SimSun" w:cs="Arial"/>
              </w:rPr>
              <w:t>客户端</w:t>
            </w:r>
          </w:p>
          <w:p w:rsidR="009549A1" w:rsidRPr="00873CB5" w:rsidRDefault="009549A1" w:rsidP="00A5707D">
            <w:pPr>
              <w:pStyle w:val="PURBullet-Indented"/>
              <w:rPr>
                <w:rFonts w:eastAsia="SimSun" w:cs="Arial"/>
              </w:rPr>
            </w:pPr>
            <w:r w:rsidRPr="00873CB5">
              <w:rPr>
                <w:rFonts w:eastAsia="SimSun" w:cs="Arial"/>
              </w:rPr>
              <w:t>Windows SharePoint Services Adapter Web Service</w:t>
            </w:r>
          </w:p>
          <w:p w:rsidR="009549A1" w:rsidRPr="00873CB5" w:rsidRDefault="009549A1" w:rsidP="00A5707D">
            <w:pPr>
              <w:pStyle w:val="PURBullet-Indented"/>
              <w:rPr>
                <w:rFonts w:eastAsia="SimSun" w:cs="Arial"/>
              </w:rPr>
            </w:pPr>
            <w:r w:rsidRPr="00873CB5">
              <w:rPr>
                <w:rFonts w:eastAsia="SimSun" w:cs="Arial"/>
              </w:rPr>
              <w:t xml:space="preserve">Windows Communication Foundation </w:t>
            </w:r>
            <w:r w:rsidRPr="00873CB5">
              <w:rPr>
                <w:rFonts w:eastAsia="SimSun" w:cs="Arial"/>
              </w:rPr>
              <w:t>适配器</w:t>
            </w:r>
          </w:p>
          <w:p w:rsidR="009549A1" w:rsidRPr="00873CB5" w:rsidRDefault="009549A1" w:rsidP="00A5707D">
            <w:pPr>
              <w:pStyle w:val="PURBullet-Indented"/>
              <w:rPr>
                <w:rFonts w:eastAsia="SimSun" w:cs="Arial"/>
              </w:rPr>
            </w:pPr>
            <w:r w:rsidRPr="00873CB5">
              <w:rPr>
                <w:rFonts w:eastAsia="SimSun" w:cs="Arial"/>
              </w:rPr>
              <w:t xml:space="preserve">SOAP </w:t>
            </w:r>
            <w:r w:rsidRPr="00873CB5">
              <w:rPr>
                <w:rFonts w:eastAsia="SimSun" w:cs="Arial"/>
              </w:rPr>
              <w:t>接收适配器</w:t>
            </w:r>
          </w:p>
        </w:tc>
        <w:tc>
          <w:tcPr>
            <w:tcW w:w="5400" w:type="dxa"/>
            <w:gridSpan w:val="2"/>
            <w:tcBorders>
              <w:top w:val="nil"/>
            </w:tcBorders>
            <w:shd w:val="clear" w:color="auto" w:fill="FFFFFF"/>
          </w:tcPr>
          <w:p w:rsidR="009549A1" w:rsidRPr="00873CB5" w:rsidRDefault="009549A1" w:rsidP="00A5707D">
            <w:pPr>
              <w:pStyle w:val="PURBullet-Indented"/>
              <w:rPr>
                <w:rFonts w:eastAsia="SimSun" w:cs="Arial"/>
              </w:rPr>
            </w:pPr>
            <w:r w:rsidRPr="00873CB5">
              <w:rPr>
                <w:rFonts w:eastAsia="SimSun" w:cs="Arial"/>
              </w:rPr>
              <w:t xml:space="preserve">HTTP </w:t>
            </w:r>
            <w:r w:rsidRPr="00873CB5">
              <w:rPr>
                <w:rFonts w:eastAsia="SimSun" w:cs="Arial"/>
              </w:rPr>
              <w:t>接收适配器</w:t>
            </w:r>
          </w:p>
          <w:p w:rsidR="009549A1" w:rsidRPr="00873CB5" w:rsidRDefault="009549A1" w:rsidP="00A5707D">
            <w:pPr>
              <w:pStyle w:val="PURBullet-Indented"/>
              <w:rPr>
                <w:rFonts w:eastAsia="SimSun" w:cs="Arial"/>
              </w:rPr>
            </w:pPr>
            <w:r w:rsidRPr="00873CB5">
              <w:rPr>
                <w:rFonts w:eastAsia="SimSun" w:cs="Arial"/>
              </w:rPr>
              <w:t>ADOMD.NET</w:t>
            </w:r>
          </w:p>
          <w:p w:rsidR="009549A1" w:rsidRPr="00873CB5" w:rsidRDefault="009549A1" w:rsidP="00A5707D">
            <w:pPr>
              <w:pStyle w:val="PURBullet-Indented"/>
              <w:rPr>
                <w:rFonts w:eastAsia="SimSun" w:cs="Arial"/>
              </w:rPr>
            </w:pPr>
            <w:r w:rsidRPr="00873CB5">
              <w:rPr>
                <w:rFonts w:eastAsia="SimSun" w:cs="Arial"/>
              </w:rPr>
              <w:t>MSXML</w:t>
            </w:r>
          </w:p>
          <w:p w:rsidR="009549A1" w:rsidRPr="00873CB5" w:rsidRDefault="009549A1" w:rsidP="00A5707D">
            <w:pPr>
              <w:pStyle w:val="PURBullet-Indented"/>
              <w:rPr>
                <w:rFonts w:eastAsia="SimSun" w:cs="Arial"/>
              </w:rPr>
            </w:pPr>
            <w:r w:rsidRPr="00873CB5">
              <w:rPr>
                <w:rFonts w:eastAsia="SimSun" w:cs="Arial"/>
              </w:rPr>
              <w:t>SQLXML</w:t>
            </w:r>
          </w:p>
          <w:p w:rsidR="009549A1" w:rsidRPr="00873CB5" w:rsidRDefault="009549A1" w:rsidP="00A5707D">
            <w:pPr>
              <w:pStyle w:val="PURBullet-Indented"/>
              <w:rPr>
                <w:rFonts w:eastAsia="SimSun" w:cs="Arial"/>
              </w:rPr>
            </w:pPr>
            <w:r w:rsidRPr="00873CB5">
              <w:rPr>
                <w:rFonts w:eastAsia="SimSun" w:cs="Arial"/>
              </w:rPr>
              <w:t>UDDI</w:t>
            </w:r>
          </w:p>
          <w:p w:rsidR="009549A1" w:rsidRPr="00873CB5" w:rsidRDefault="009549A1" w:rsidP="00A5707D">
            <w:pPr>
              <w:pStyle w:val="PURBullet-Indented"/>
              <w:rPr>
                <w:rFonts w:eastAsia="SimSun" w:cs="Arial"/>
              </w:rPr>
            </w:pPr>
            <w:r w:rsidRPr="00873CB5">
              <w:rPr>
                <w:rFonts w:eastAsia="SimSun" w:cs="Arial"/>
              </w:rPr>
              <w:t>业务规则组件</w:t>
            </w:r>
          </w:p>
          <w:p w:rsidR="009549A1" w:rsidRPr="00873CB5" w:rsidRDefault="009549A1" w:rsidP="00A5707D">
            <w:pPr>
              <w:pStyle w:val="PURBullet-Indented"/>
              <w:rPr>
                <w:rFonts w:eastAsia="SimSun" w:cs="Arial"/>
              </w:rPr>
            </w:pPr>
            <w:r w:rsidRPr="00873CB5">
              <w:rPr>
                <w:rFonts w:eastAsia="SimSun" w:cs="Arial"/>
              </w:rPr>
              <w:t xml:space="preserve">MQSeries </w:t>
            </w:r>
            <w:r w:rsidRPr="00873CB5">
              <w:rPr>
                <w:rFonts w:eastAsia="SimSun" w:cs="Arial"/>
              </w:rPr>
              <w:t>代理</w:t>
            </w:r>
          </w:p>
          <w:p w:rsidR="009549A1" w:rsidRPr="00873CB5" w:rsidRDefault="009549A1" w:rsidP="00A5707D">
            <w:pPr>
              <w:pStyle w:val="PURBullet-Indented"/>
              <w:rPr>
                <w:rFonts w:eastAsia="SimSun" w:cs="Arial"/>
              </w:rPr>
            </w:pPr>
            <w:r w:rsidRPr="00873CB5">
              <w:rPr>
                <w:rFonts w:eastAsia="SimSun" w:cs="Arial"/>
              </w:rPr>
              <w:t xml:space="preserve">BizTalk RFID </w:t>
            </w:r>
            <w:r w:rsidRPr="00873CB5">
              <w:rPr>
                <w:rFonts w:eastAsia="SimSun" w:cs="Arial"/>
              </w:rPr>
              <w:t>客户端和工具</w:t>
            </w:r>
          </w:p>
          <w:p w:rsidR="009549A1" w:rsidRPr="00873CB5" w:rsidRDefault="009549A1" w:rsidP="00A5707D">
            <w:pPr>
              <w:pStyle w:val="PURBullet-Indented"/>
              <w:rPr>
                <w:rFonts w:eastAsia="SimSun" w:cs="Arial"/>
              </w:rPr>
            </w:pPr>
            <w:r w:rsidRPr="00873CB5">
              <w:rPr>
                <w:rFonts w:eastAsia="SimSun" w:cs="Arial"/>
              </w:rPr>
              <w:t>BizTalk RFID SDK</w:t>
            </w:r>
          </w:p>
          <w:p w:rsidR="009549A1" w:rsidRPr="00873CB5" w:rsidRDefault="009549A1" w:rsidP="00A5707D">
            <w:pPr>
              <w:pStyle w:val="PURBullet-Indented"/>
              <w:rPr>
                <w:rFonts w:eastAsia="SimSun" w:cs="Arial"/>
              </w:rPr>
            </w:pPr>
            <w:r w:rsidRPr="00873CB5">
              <w:rPr>
                <w:rFonts w:eastAsia="SimSun" w:cs="Arial"/>
              </w:rPr>
              <w:t>BizTalk RFID Mobile</w:t>
            </w:r>
          </w:p>
          <w:p w:rsidR="009549A1" w:rsidRPr="00873CB5" w:rsidRDefault="009549A1" w:rsidP="00A5707D">
            <w:pPr>
              <w:pStyle w:val="PURBullet-Indented"/>
              <w:rPr>
                <w:rFonts w:eastAsia="SimSun" w:cs="Arial"/>
              </w:rPr>
            </w:pPr>
            <w:r w:rsidRPr="00873CB5">
              <w:rPr>
                <w:rFonts w:eastAsia="SimSun" w:cs="Arial"/>
              </w:rPr>
              <w:t>仅对于</w:t>
            </w:r>
            <w:r w:rsidRPr="00873CB5">
              <w:rPr>
                <w:rFonts w:eastAsia="SimSun" w:cs="Arial"/>
              </w:rPr>
              <w:t xml:space="preserve"> BizTalk Server 2010 Branch Edition</w:t>
            </w:r>
            <w:r w:rsidRPr="00873CB5">
              <w:rPr>
                <w:rFonts w:eastAsia="SimSun" w:cs="Arial"/>
              </w:rPr>
              <w:t>：</w:t>
            </w:r>
          </w:p>
          <w:p w:rsidR="009549A1" w:rsidRPr="00873CB5" w:rsidRDefault="009549A1" w:rsidP="00A5707D">
            <w:pPr>
              <w:pStyle w:val="PURBullet-Indented"/>
              <w:rPr>
                <w:rFonts w:eastAsia="SimSun" w:cs="Arial"/>
                <w:lang w:val="en-IN"/>
              </w:rPr>
            </w:pPr>
            <w:r w:rsidRPr="00873CB5">
              <w:rPr>
                <w:rFonts w:eastAsia="SimSun" w:cs="Arial"/>
              </w:rPr>
              <w:t>BizTalk Adapter for SQL Server</w:t>
            </w:r>
          </w:p>
        </w:tc>
      </w:tr>
      <w:tr w:rsidR="009549A1" w:rsidRPr="00873CB5" w:rsidTr="00050078">
        <w:tc>
          <w:tcPr>
            <w:tcW w:w="10800" w:type="dxa"/>
            <w:gridSpan w:val="3"/>
            <w:shd w:val="clear" w:color="auto" w:fill="FFFFFF"/>
            <w:tcMar>
              <w:top w:w="43" w:type="dxa"/>
              <w:left w:w="115" w:type="dxa"/>
              <w:bottom w:w="43" w:type="dxa"/>
              <w:right w:w="115" w:type="dxa"/>
            </w:tcMar>
          </w:tcPr>
          <w:p w:rsidR="009549A1" w:rsidRPr="00873CB5" w:rsidRDefault="009549A1" w:rsidP="00786296">
            <w:pPr>
              <w:pStyle w:val="PURBlueStrong-Indented"/>
              <w:rPr>
                <w:rFonts w:eastAsia="SimSun" w:cs="Arial"/>
              </w:rPr>
            </w:pPr>
            <w:r w:rsidRPr="00873CB5">
              <w:rPr>
                <w:rFonts w:eastAsia="SimSun" w:cs="Arial"/>
              </w:rPr>
              <w:t xml:space="preserve">Commerce Server 2009 R2 Standard Edition </w:t>
            </w:r>
            <w:r w:rsidRPr="00873CB5">
              <w:rPr>
                <w:rFonts w:eastAsia="SimSun" w:cs="Arial"/>
              </w:rPr>
              <w:t>和</w:t>
            </w:r>
            <w:r w:rsidRPr="00873CB5">
              <w:rPr>
                <w:rFonts w:eastAsia="SimSun" w:cs="Arial"/>
              </w:rPr>
              <w:t xml:space="preserve"> Enterprise Edition</w:t>
            </w:r>
          </w:p>
        </w:tc>
      </w:tr>
      <w:tr w:rsidR="00050078" w:rsidRPr="00873CB5" w:rsidTr="00050078">
        <w:tc>
          <w:tcPr>
            <w:tcW w:w="5400" w:type="dxa"/>
            <w:shd w:val="clear" w:color="auto" w:fill="FFFFFF"/>
            <w:tcMar>
              <w:top w:w="43" w:type="dxa"/>
              <w:left w:w="115" w:type="dxa"/>
              <w:bottom w:w="43" w:type="dxa"/>
              <w:right w:w="115" w:type="dxa"/>
            </w:tcMar>
          </w:tcPr>
          <w:p w:rsidR="00050078" w:rsidRPr="00873CB5" w:rsidRDefault="00050078" w:rsidP="00A5707D">
            <w:pPr>
              <w:pStyle w:val="PURBullet-Indented"/>
              <w:rPr>
                <w:rFonts w:eastAsia="SimSun" w:cs="Arial"/>
              </w:rPr>
            </w:pPr>
            <w:r w:rsidRPr="00873CB5">
              <w:rPr>
                <w:rFonts w:eastAsia="SimSun" w:cs="Arial"/>
              </w:rPr>
              <w:t>适配器</w:t>
            </w:r>
          </w:p>
          <w:p w:rsidR="00050078" w:rsidRPr="00873CB5" w:rsidRDefault="00050078" w:rsidP="00A5707D">
            <w:pPr>
              <w:pStyle w:val="PURBullet-Indented"/>
              <w:rPr>
                <w:rFonts w:eastAsia="SimSun" w:cs="Arial"/>
              </w:rPr>
            </w:pPr>
            <w:r w:rsidRPr="00873CB5">
              <w:rPr>
                <w:rFonts w:eastAsia="SimSun" w:cs="Arial"/>
              </w:rPr>
              <w:t>架构编辑器</w:t>
            </w:r>
          </w:p>
        </w:tc>
        <w:tc>
          <w:tcPr>
            <w:tcW w:w="5400" w:type="dxa"/>
            <w:gridSpan w:val="2"/>
            <w:shd w:val="clear" w:color="auto" w:fill="FFFFFF"/>
          </w:tcPr>
          <w:p w:rsidR="00050078" w:rsidRPr="00873CB5" w:rsidRDefault="00050078" w:rsidP="00A5707D">
            <w:pPr>
              <w:pStyle w:val="PURBlueStrong-Indented"/>
              <w:keepNext w:val="0"/>
              <w:keepLines w:val="0"/>
              <w:spacing w:after="120"/>
              <w:ind w:left="576" w:hanging="216"/>
              <w:contextualSpacing/>
              <w:rPr>
                <w:rFonts w:eastAsia="SimSun" w:cs="Arial"/>
              </w:rPr>
            </w:pPr>
            <w:r w:rsidRPr="00873CB5">
              <w:rPr>
                <w:rFonts w:eastAsia="SimSun" w:cs="Arial"/>
              </w:rPr>
              <w:t>业务用户界面</w:t>
            </w:r>
          </w:p>
        </w:tc>
      </w:tr>
      <w:tr w:rsidR="009549A1" w:rsidRPr="00873CB5" w:rsidTr="00050078">
        <w:tc>
          <w:tcPr>
            <w:tcW w:w="10800" w:type="dxa"/>
            <w:gridSpan w:val="3"/>
            <w:shd w:val="clear" w:color="auto" w:fill="FFFFFF"/>
            <w:tcMar>
              <w:top w:w="43" w:type="dxa"/>
              <w:left w:w="115" w:type="dxa"/>
              <w:bottom w:w="43" w:type="dxa"/>
              <w:right w:w="115" w:type="dxa"/>
            </w:tcMar>
          </w:tcPr>
          <w:p w:rsidR="009549A1" w:rsidRPr="00873CB5" w:rsidRDefault="009549A1" w:rsidP="00050078">
            <w:pPr>
              <w:pStyle w:val="PURTableHeaderBlue"/>
              <w:rPr>
                <w:rFonts w:eastAsia="SimSun" w:cs="Arial"/>
              </w:rPr>
            </w:pPr>
            <w:r w:rsidRPr="00873CB5">
              <w:rPr>
                <w:rFonts w:eastAsia="SimSun" w:cs="Arial"/>
              </w:rPr>
              <w:t xml:space="preserve">Exchange Server 2010 Standard </w:t>
            </w:r>
            <w:r w:rsidRPr="00873CB5">
              <w:rPr>
                <w:rFonts w:eastAsia="SimSun" w:cs="Arial"/>
              </w:rPr>
              <w:t>和</w:t>
            </w:r>
            <w:r w:rsidRPr="00873CB5">
              <w:rPr>
                <w:rFonts w:eastAsia="SimSun" w:cs="Arial"/>
              </w:rPr>
              <w:t xml:space="preserve"> Enterprise</w:t>
            </w:r>
          </w:p>
        </w:tc>
      </w:tr>
      <w:tr w:rsidR="009549A1" w:rsidRPr="00873CB5" w:rsidTr="00050078">
        <w:tc>
          <w:tcPr>
            <w:tcW w:w="10800" w:type="dxa"/>
            <w:gridSpan w:val="3"/>
            <w:shd w:val="clear" w:color="auto" w:fill="FFFFFF"/>
            <w:tcMar>
              <w:top w:w="43" w:type="dxa"/>
              <w:left w:w="115" w:type="dxa"/>
              <w:bottom w:w="43" w:type="dxa"/>
              <w:right w:w="115" w:type="dxa"/>
            </w:tcMar>
          </w:tcPr>
          <w:p w:rsidR="009549A1" w:rsidRPr="00873CB5" w:rsidRDefault="009549A1" w:rsidP="003B1A9A">
            <w:pPr>
              <w:pStyle w:val="PURBullet-Indented"/>
              <w:rPr>
                <w:rFonts w:eastAsia="SimSun" w:cs="Arial"/>
              </w:rPr>
            </w:pPr>
            <w:r w:rsidRPr="00873CB5">
              <w:rPr>
                <w:rFonts w:eastAsia="SimSun" w:cs="Arial"/>
              </w:rPr>
              <w:t xml:space="preserve">Exchange </w:t>
            </w:r>
            <w:r w:rsidRPr="00873CB5">
              <w:rPr>
                <w:rFonts w:eastAsia="SimSun" w:cs="Arial"/>
              </w:rPr>
              <w:t>管理工具</w:t>
            </w:r>
          </w:p>
        </w:tc>
      </w:tr>
      <w:tr w:rsidR="009549A1" w:rsidRPr="00873CB5" w:rsidTr="00050078">
        <w:tc>
          <w:tcPr>
            <w:tcW w:w="10800" w:type="dxa"/>
            <w:gridSpan w:val="3"/>
            <w:shd w:val="clear" w:color="auto" w:fill="FFFFFF"/>
            <w:tcMar>
              <w:top w:w="43" w:type="dxa"/>
              <w:left w:w="115" w:type="dxa"/>
              <w:bottom w:w="43" w:type="dxa"/>
              <w:right w:w="115" w:type="dxa"/>
            </w:tcMar>
          </w:tcPr>
          <w:p w:rsidR="009549A1" w:rsidRPr="00873CB5" w:rsidRDefault="009549A1" w:rsidP="00050078">
            <w:pPr>
              <w:pStyle w:val="PURTableHeaderBlue"/>
              <w:rPr>
                <w:rStyle w:val="Strong"/>
                <w:rFonts w:eastAsia="SimSun" w:cs="Arial"/>
              </w:rPr>
            </w:pPr>
          </w:p>
        </w:tc>
      </w:tr>
      <w:tr w:rsidR="009549A1" w:rsidRPr="00873CB5" w:rsidTr="00050078">
        <w:tc>
          <w:tcPr>
            <w:tcW w:w="5400" w:type="dxa"/>
            <w:shd w:val="clear" w:color="auto" w:fill="FFFFFF"/>
            <w:tcMar>
              <w:top w:w="43" w:type="dxa"/>
              <w:left w:w="115" w:type="dxa"/>
              <w:bottom w:w="43" w:type="dxa"/>
              <w:right w:w="115" w:type="dxa"/>
            </w:tcMar>
          </w:tcPr>
          <w:p w:rsidR="009549A1" w:rsidRPr="00873CB5" w:rsidRDefault="009549A1" w:rsidP="003B1A9A">
            <w:pPr>
              <w:pStyle w:val="PURBullet-Indented"/>
              <w:rPr>
                <w:rFonts w:eastAsia="SimSun" w:cs="Arial"/>
              </w:rPr>
            </w:pPr>
          </w:p>
        </w:tc>
        <w:tc>
          <w:tcPr>
            <w:tcW w:w="5400" w:type="dxa"/>
            <w:gridSpan w:val="2"/>
            <w:shd w:val="clear" w:color="auto" w:fill="FFFFFF"/>
          </w:tcPr>
          <w:p w:rsidR="009549A1" w:rsidRPr="00873CB5" w:rsidRDefault="009549A1" w:rsidP="003B1A9A">
            <w:pPr>
              <w:pStyle w:val="PURBullet-Indented"/>
              <w:rPr>
                <w:rFonts w:eastAsia="SimSun" w:cs="Arial"/>
              </w:rPr>
            </w:pP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Forefront Identity Manager 2010 R2</w:t>
            </w:r>
          </w:p>
        </w:tc>
      </w:tr>
      <w:tr w:rsidR="00050078" w:rsidRPr="00873CB5" w:rsidTr="00050078">
        <w:tc>
          <w:tcPr>
            <w:tcW w:w="5400" w:type="dxa"/>
            <w:shd w:val="clear" w:color="auto" w:fill="FFFFFF"/>
            <w:tcMar>
              <w:top w:w="43" w:type="dxa"/>
              <w:left w:w="115" w:type="dxa"/>
              <w:bottom w:w="43" w:type="dxa"/>
              <w:right w:w="115" w:type="dxa"/>
            </w:tcMar>
          </w:tcPr>
          <w:p w:rsidR="00050078" w:rsidRPr="00873CB5" w:rsidRDefault="00050078" w:rsidP="00A5707D">
            <w:pPr>
              <w:pStyle w:val="PURBullet-Indented"/>
              <w:rPr>
                <w:rFonts w:eastAsia="SimSun" w:cs="Arial"/>
              </w:rPr>
            </w:pPr>
            <w:r w:rsidRPr="00873CB5">
              <w:rPr>
                <w:rFonts w:eastAsia="SimSun" w:cs="Arial"/>
              </w:rPr>
              <w:t>更改</w:t>
            </w:r>
            <w:r w:rsidRPr="00873CB5">
              <w:rPr>
                <w:rFonts w:eastAsia="SimSun" w:cs="Arial"/>
              </w:rPr>
              <w:t xml:space="preserve"> Microsoft Password Notification Service</w:t>
            </w:r>
          </w:p>
          <w:p w:rsidR="00531887" w:rsidRPr="00873CB5" w:rsidRDefault="00531887" w:rsidP="00A5707D">
            <w:pPr>
              <w:pStyle w:val="PURBullet-Indented"/>
              <w:rPr>
                <w:rFonts w:eastAsia="SimSun" w:cs="Arial"/>
              </w:rPr>
            </w:pPr>
            <w:r w:rsidRPr="00873CB5">
              <w:rPr>
                <w:rFonts w:eastAsia="SimSun" w:cs="Arial"/>
              </w:rPr>
              <w:t>Microsoft BHOLD Suite</w:t>
            </w:r>
          </w:p>
          <w:p w:rsidR="00050078" w:rsidRPr="00873CB5" w:rsidRDefault="00050078" w:rsidP="00A5707D">
            <w:pPr>
              <w:pStyle w:val="PURBullet-Indented"/>
              <w:rPr>
                <w:rFonts w:eastAsia="SimSun" w:cs="Arial"/>
              </w:rPr>
            </w:pPr>
            <w:r w:rsidRPr="00873CB5">
              <w:rPr>
                <w:rFonts w:eastAsia="SimSun" w:cs="Arial"/>
              </w:rPr>
              <w:t>FIM Certificate Management Client</w:t>
            </w:r>
          </w:p>
        </w:tc>
        <w:tc>
          <w:tcPr>
            <w:tcW w:w="5400" w:type="dxa"/>
            <w:gridSpan w:val="2"/>
            <w:shd w:val="clear" w:color="auto" w:fill="FFFFFF"/>
          </w:tcPr>
          <w:p w:rsidR="00050078" w:rsidRPr="00873CB5" w:rsidRDefault="00050078" w:rsidP="00A5707D">
            <w:pPr>
              <w:pStyle w:val="PURBullet-Indented"/>
              <w:rPr>
                <w:rFonts w:eastAsia="SimSun" w:cs="Arial"/>
              </w:rPr>
            </w:pPr>
            <w:r w:rsidRPr="00873CB5">
              <w:rPr>
                <w:rFonts w:eastAsia="SimSun" w:cs="Arial"/>
              </w:rPr>
              <w:t>FIM Certificate Management Bulk Issuance Client</w:t>
            </w:r>
          </w:p>
          <w:p w:rsidR="00531887" w:rsidRPr="00873CB5" w:rsidRDefault="00531887" w:rsidP="00A5707D">
            <w:pPr>
              <w:pStyle w:val="PURBullet-Indented"/>
              <w:rPr>
                <w:rFonts w:eastAsia="SimSun" w:cs="Arial"/>
              </w:rPr>
            </w:pPr>
            <w:r w:rsidRPr="00873CB5">
              <w:rPr>
                <w:rFonts w:eastAsia="SimSun" w:cs="Arial"/>
              </w:rPr>
              <w:t>System Center Service Manager 2010</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Forefront Threat Management Gateway 2010 Enterprise Edition</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A5707D">
            <w:pPr>
              <w:pStyle w:val="PURBullet-Indented"/>
              <w:rPr>
                <w:rFonts w:eastAsia="SimSun" w:cs="Arial"/>
              </w:rPr>
            </w:pPr>
            <w:r w:rsidRPr="00873CB5">
              <w:rPr>
                <w:rFonts w:eastAsia="SimSun" w:cs="Arial"/>
              </w:rPr>
              <w:t>Forefront Threat Management Gateway Enterprise Management Server</w:t>
            </w:r>
          </w:p>
          <w:p w:rsidR="00663B83" w:rsidRPr="00873CB5" w:rsidRDefault="00663B83" w:rsidP="00A5707D">
            <w:pPr>
              <w:pStyle w:val="PURBullet-Indented"/>
              <w:rPr>
                <w:rFonts w:eastAsia="SimSun" w:cs="Arial"/>
              </w:rPr>
            </w:pPr>
            <w:r w:rsidRPr="00873CB5">
              <w:rPr>
                <w:rFonts w:eastAsia="SimSun" w:cs="Arial"/>
              </w:rPr>
              <w:t xml:space="preserve">Forefront Threat Management Gateway </w:t>
            </w:r>
            <w:r w:rsidRPr="00873CB5">
              <w:rPr>
                <w:rFonts w:eastAsia="SimSun" w:cs="Arial"/>
              </w:rPr>
              <w:t>管理控制台</w:t>
            </w:r>
          </w:p>
          <w:p w:rsidR="00663B83" w:rsidRPr="00873CB5" w:rsidRDefault="00663B83" w:rsidP="00A5707D">
            <w:pPr>
              <w:pStyle w:val="PURBullet-Indented"/>
              <w:rPr>
                <w:rFonts w:eastAsia="SimSun" w:cs="Arial"/>
              </w:rPr>
            </w:pPr>
            <w:r w:rsidRPr="00873CB5">
              <w:rPr>
                <w:rFonts w:eastAsia="SimSun" w:cs="Arial"/>
              </w:rPr>
              <w:t>软件开发工具包</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Forefront Threat Management Gateway 2010 Standard Edition</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A5707D">
            <w:pPr>
              <w:pStyle w:val="PURBullet-Indented"/>
              <w:rPr>
                <w:rFonts w:eastAsia="SimSun" w:cs="Arial"/>
              </w:rPr>
            </w:pPr>
            <w:r w:rsidRPr="00873CB5">
              <w:rPr>
                <w:rFonts w:eastAsia="SimSun" w:cs="Arial"/>
              </w:rPr>
              <w:t xml:space="preserve">Forefront Threat Management Gateway </w:t>
            </w:r>
            <w:r w:rsidRPr="00873CB5">
              <w:rPr>
                <w:rFonts w:eastAsia="SimSun" w:cs="Arial"/>
              </w:rPr>
              <w:t>管理控制台</w:t>
            </w:r>
          </w:p>
          <w:p w:rsidR="00663B83" w:rsidRPr="00873CB5" w:rsidRDefault="00663B83" w:rsidP="00A5707D">
            <w:pPr>
              <w:pStyle w:val="PURBullet-Indented"/>
              <w:rPr>
                <w:rFonts w:eastAsia="SimSun" w:cs="Arial"/>
              </w:rPr>
            </w:pPr>
            <w:r w:rsidRPr="00873CB5">
              <w:rPr>
                <w:rFonts w:eastAsia="SimSun" w:cs="Arial"/>
              </w:rPr>
              <w:t>软件开发工具包</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HPC Pack 2008 R2 Enterprise</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A5707D">
            <w:pPr>
              <w:pStyle w:val="PURBullet-Indented"/>
              <w:rPr>
                <w:rFonts w:eastAsia="SimSun" w:cs="Arial"/>
              </w:rPr>
            </w:pPr>
            <w:r w:rsidRPr="00873CB5">
              <w:rPr>
                <w:rFonts w:eastAsia="SimSun" w:cs="Arial"/>
              </w:rPr>
              <w:t>客户端实用程序</w:t>
            </w:r>
          </w:p>
          <w:p w:rsidR="00663B83" w:rsidRPr="00873CB5" w:rsidRDefault="00663B83" w:rsidP="00A5707D">
            <w:pPr>
              <w:pStyle w:val="PURBullet-Indented"/>
              <w:rPr>
                <w:rFonts w:eastAsia="SimSun" w:cs="Arial"/>
              </w:rPr>
            </w:pPr>
            <w:r w:rsidRPr="00873CB5">
              <w:rPr>
                <w:rFonts w:eastAsia="SimSun" w:cs="Arial"/>
              </w:rPr>
              <w:t>Microsoft Message Passing Interface</w:t>
            </w:r>
          </w:p>
          <w:p w:rsidR="00663B83" w:rsidRPr="00873CB5" w:rsidRDefault="00050078" w:rsidP="00A5707D">
            <w:pPr>
              <w:pStyle w:val="PURBullet-Indented"/>
              <w:rPr>
                <w:rFonts w:eastAsia="SimSun" w:cs="Arial"/>
              </w:rPr>
            </w:pPr>
            <w:r w:rsidRPr="00873CB5">
              <w:rPr>
                <w:rFonts w:eastAsia="SimSun" w:cs="Arial"/>
              </w:rPr>
              <w:t xml:space="preserve">Web </w:t>
            </w:r>
            <w:r w:rsidRPr="00873CB5">
              <w:rPr>
                <w:rFonts w:eastAsia="SimSun" w:cs="Arial"/>
              </w:rPr>
              <w:t>组件</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 xml:space="preserve">Lync Server 2010 Standard </w:t>
            </w:r>
            <w:r w:rsidRPr="00873CB5">
              <w:rPr>
                <w:rFonts w:eastAsia="SimSun" w:cs="Arial"/>
              </w:rPr>
              <w:t>和</w:t>
            </w:r>
            <w:r w:rsidRPr="00873CB5">
              <w:rPr>
                <w:rFonts w:eastAsia="SimSun" w:cs="Arial"/>
              </w:rPr>
              <w:t xml:space="preserve"> Enterprise</w:t>
            </w:r>
          </w:p>
        </w:tc>
      </w:tr>
      <w:tr w:rsidR="00050078" w:rsidRPr="00873CB5" w:rsidTr="00050078">
        <w:tc>
          <w:tcPr>
            <w:tcW w:w="5400" w:type="dxa"/>
            <w:shd w:val="clear" w:color="auto" w:fill="FFFFFF"/>
            <w:tcMar>
              <w:top w:w="43" w:type="dxa"/>
              <w:left w:w="115" w:type="dxa"/>
              <w:bottom w:w="43" w:type="dxa"/>
              <w:right w:w="115" w:type="dxa"/>
            </w:tcMar>
          </w:tcPr>
          <w:p w:rsidR="00050078" w:rsidRPr="00873CB5" w:rsidRDefault="00050078" w:rsidP="00A5707D">
            <w:pPr>
              <w:pStyle w:val="PURBullet-Indented"/>
              <w:rPr>
                <w:rFonts w:eastAsia="SimSun" w:cs="Arial"/>
              </w:rPr>
            </w:pPr>
            <w:r w:rsidRPr="00873CB5">
              <w:rPr>
                <w:rFonts w:eastAsia="SimSun" w:cs="Arial"/>
              </w:rPr>
              <w:t xml:space="preserve">Lync Web App 2010 </w:t>
            </w:r>
            <w:r w:rsidRPr="00873CB5">
              <w:rPr>
                <w:rFonts w:eastAsia="SimSun" w:cs="Arial"/>
              </w:rPr>
              <w:t>插件</w:t>
            </w:r>
          </w:p>
          <w:p w:rsidR="00050078" w:rsidRPr="00873CB5" w:rsidRDefault="00050078" w:rsidP="00A5707D">
            <w:pPr>
              <w:pStyle w:val="PURBullet-Indented"/>
              <w:rPr>
                <w:rFonts w:eastAsia="SimSun" w:cs="Arial"/>
              </w:rPr>
            </w:pPr>
            <w:r w:rsidRPr="00873CB5">
              <w:rPr>
                <w:rFonts w:eastAsia="SimSun" w:cs="Arial"/>
              </w:rPr>
              <w:t>Topology Builder</w:t>
            </w:r>
          </w:p>
          <w:p w:rsidR="00050078" w:rsidRPr="00873CB5" w:rsidRDefault="00050078" w:rsidP="00A5707D">
            <w:pPr>
              <w:pStyle w:val="PURBullet-Indented"/>
              <w:rPr>
                <w:rFonts w:eastAsia="SimSun" w:cs="Arial"/>
              </w:rPr>
            </w:pPr>
            <w:r w:rsidRPr="00873CB5">
              <w:rPr>
                <w:rFonts w:eastAsia="SimSun" w:cs="Arial"/>
              </w:rPr>
              <w:t>管理工具</w:t>
            </w:r>
          </w:p>
        </w:tc>
        <w:tc>
          <w:tcPr>
            <w:tcW w:w="5400" w:type="dxa"/>
            <w:gridSpan w:val="2"/>
            <w:shd w:val="clear" w:color="auto" w:fill="FFFFFF"/>
          </w:tcPr>
          <w:p w:rsidR="00050078" w:rsidRPr="00873CB5" w:rsidRDefault="00050078" w:rsidP="00A5707D">
            <w:pPr>
              <w:pStyle w:val="PURBullet-Indented"/>
              <w:rPr>
                <w:rFonts w:eastAsia="SimSun" w:cs="Arial"/>
              </w:rPr>
            </w:pPr>
            <w:r w:rsidRPr="00873CB5">
              <w:rPr>
                <w:rFonts w:eastAsia="SimSun" w:cs="Arial"/>
              </w:rPr>
              <w:t>PowerShell Snap-In</w:t>
            </w:r>
          </w:p>
          <w:p w:rsidR="00050078" w:rsidRPr="00873CB5" w:rsidRDefault="00050078" w:rsidP="00A5707D">
            <w:pPr>
              <w:pStyle w:val="PURBullet-Indented"/>
              <w:rPr>
                <w:rFonts w:eastAsia="SimSun" w:cs="Arial"/>
              </w:rPr>
            </w:pPr>
            <w:r w:rsidRPr="00873CB5">
              <w:rPr>
                <w:rFonts w:eastAsia="SimSun" w:cs="Arial"/>
              </w:rPr>
              <w:t xml:space="preserve">Lync 2010 Group Chat </w:t>
            </w:r>
            <w:r w:rsidRPr="00873CB5">
              <w:rPr>
                <w:rFonts w:eastAsia="SimSun" w:cs="Arial"/>
              </w:rPr>
              <w:t>管理工具</w:t>
            </w:r>
          </w:p>
          <w:p w:rsidR="00050078" w:rsidRPr="00873CB5" w:rsidRDefault="00050078" w:rsidP="00A5707D">
            <w:pPr>
              <w:pStyle w:val="PURBullet-Indented"/>
              <w:rPr>
                <w:rFonts w:eastAsia="SimSun" w:cs="Arial"/>
              </w:rPr>
            </w:pPr>
            <w:r w:rsidRPr="00873CB5">
              <w:rPr>
                <w:rFonts w:eastAsia="SimSun" w:cs="Arial"/>
              </w:rPr>
              <w:t>Lync Server 2010 Attendant</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lastRenderedPageBreak/>
              <w:t>Microsoft Dynamics AX 2012</w:t>
            </w:r>
          </w:p>
        </w:tc>
      </w:tr>
      <w:tr w:rsidR="00050078" w:rsidRPr="00873CB5" w:rsidTr="00F46476">
        <w:tc>
          <w:tcPr>
            <w:tcW w:w="5670" w:type="dxa"/>
            <w:gridSpan w:val="2"/>
            <w:shd w:val="clear" w:color="auto" w:fill="FFFFFF"/>
            <w:tcMar>
              <w:top w:w="43" w:type="dxa"/>
              <w:left w:w="115" w:type="dxa"/>
              <w:bottom w:w="43" w:type="dxa"/>
              <w:right w:w="115" w:type="dxa"/>
            </w:tcMar>
          </w:tcPr>
          <w:p w:rsidR="00050078" w:rsidRPr="00873CB5" w:rsidRDefault="00050078" w:rsidP="003B1A9A">
            <w:pPr>
              <w:pStyle w:val="PURBullet-Indented"/>
              <w:rPr>
                <w:rFonts w:eastAsia="SimSun" w:cs="Arial"/>
              </w:rPr>
            </w:pPr>
            <w:r w:rsidRPr="00873CB5">
              <w:rPr>
                <w:rFonts w:eastAsia="SimSun" w:cs="Arial"/>
              </w:rPr>
              <w:t>Microsoft Dynamics AX 2012 Windows Rich Client Software</w:t>
            </w:r>
          </w:p>
          <w:p w:rsidR="00050078" w:rsidRPr="00873CB5" w:rsidRDefault="00050078" w:rsidP="003B1A9A">
            <w:pPr>
              <w:pStyle w:val="PURBullet-Indented"/>
              <w:rPr>
                <w:rFonts w:eastAsia="SimSun" w:cs="Arial"/>
              </w:rPr>
            </w:pPr>
            <w:r w:rsidRPr="00873CB5">
              <w:rPr>
                <w:rFonts w:eastAsia="SimSun" w:cs="Arial"/>
              </w:rPr>
              <w:t>Management Reporter Designer Client Software for</w:t>
            </w:r>
            <w:r w:rsidR="00F75AD0">
              <w:rPr>
                <w:rFonts w:eastAsia="SimSun" w:cs="Arial"/>
              </w:rPr>
              <w:t> </w:t>
            </w:r>
            <w:r w:rsidRPr="00873CB5">
              <w:rPr>
                <w:rFonts w:eastAsia="SimSun" w:cs="Arial"/>
              </w:rPr>
              <w:t>Microsoft Dynamics AX 2012</w:t>
            </w:r>
          </w:p>
        </w:tc>
        <w:tc>
          <w:tcPr>
            <w:tcW w:w="5130" w:type="dxa"/>
            <w:shd w:val="clear" w:color="auto" w:fill="FFFFFF"/>
          </w:tcPr>
          <w:p w:rsidR="00050078" w:rsidRPr="00873CB5" w:rsidRDefault="00050078" w:rsidP="003B1A9A">
            <w:pPr>
              <w:pStyle w:val="PURBullet-Indented"/>
              <w:rPr>
                <w:rFonts w:eastAsia="SimSun" w:cs="Arial"/>
              </w:rPr>
            </w:pPr>
            <w:r w:rsidRPr="00873CB5">
              <w:rPr>
                <w:rFonts w:eastAsia="SimSun" w:cs="Arial"/>
              </w:rPr>
              <w:t>Microsoft Dynamics AX 2012 Connector for Dynamics</w:t>
            </w:r>
            <w:r w:rsidR="00F75AD0">
              <w:rPr>
                <w:rFonts w:eastAsia="SimSun" w:cs="Arial"/>
              </w:rPr>
              <w:t> </w:t>
            </w:r>
            <w:r w:rsidRPr="00873CB5">
              <w:rPr>
                <w:rFonts w:eastAsia="SimSun" w:cs="Arial"/>
              </w:rPr>
              <w:t>CRM 2011</w:t>
            </w:r>
          </w:p>
          <w:p w:rsidR="00050078" w:rsidRPr="00873CB5" w:rsidRDefault="00050078" w:rsidP="003B1A9A">
            <w:pPr>
              <w:pStyle w:val="PURBullet-Indented"/>
              <w:rPr>
                <w:rFonts w:eastAsia="SimSun" w:cs="Arial"/>
              </w:rPr>
            </w:pPr>
            <w:r w:rsidRPr="00873CB5">
              <w:rPr>
                <w:rFonts w:eastAsia="SimSun" w:cs="Arial"/>
              </w:rPr>
              <w:t>Microsoft Dynamics AX POS Client Software</w:t>
            </w:r>
            <w:r w:rsidR="00F75AD0">
              <w:rPr>
                <w:rFonts w:eastAsia="SimSun" w:cs="Arial"/>
              </w:rPr>
              <w:br/>
            </w:r>
            <w:r w:rsidRPr="00873CB5">
              <w:rPr>
                <w:rFonts w:eastAsia="SimSun" w:cs="Arial"/>
              </w:rPr>
              <w:t>（仅适用于</w:t>
            </w:r>
            <w:r w:rsidRPr="00873CB5">
              <w:rPr>
                <w:rFonts w:eastAsia="SimSun" w:cs="Arial"/>
              </w:rPr>
              <w:t xml:space="preserve"> AX 2009</w:t>
            </w:r>
            <w:r w:rsidRPr="00873CB5">
              <w:rPr>
                <w:rFonts w:eastAsia="SimSun" w:cs="Arial"/>
              </w:rPr>
              <w:t>）</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Microsoft Dynamics C5 2012</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F46476">
            <w:pPr>
              <w:pStyle w:val="PURBody"/>
              <w:spacing w:after="110"/>
              <w:rPr>
                <w:rFonts w:eastAsia="SimSun" w:cs="Arial"/>
              </w:rPr>
            </w:pPr>
            <w:r w:rsidRPr="00873CB5">
              <w:rPr>
                <w:rFonts w:eastAsia="SimSun" w:cs="Arial"/>
              </w:rPr>
              <w:t>Microsoft Dynamics C5 2012 Windows Rich Client Software</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F46476">
            <w:pPr>
              <w:pStyle w:val="PURBody"/>
              <w:spacing w:after="110"/>
              <w:rPr>
                <w:rFonts w:eastAsia="SimSun" w:cs="Arial"/>
              </w:rPr>
            </w:pPr>
            <w:r w:rsidRPr="00873CB5">
              <w:rPr>
                <w:rFonts w:eastAsia="SimSun" w:cs="Arial"/>
              </w:rPr>
              <w:t>Microsoft Dynamics CRM 2011 Service Provider</w:t>
            </w:r>
          </w:p>
        </w:tc>
      </w:tr>
      <w:tr w:rsidR="00663B83" w:rsidRPr="00873CB5" w:rsidTr="00F46476">
        <w:tc>
          <w:tcPr>
            <w:tcW w:w="5670" w:type="dxa"/>
            <w:gridSpan w:val="2"/>
            <w:shd w:val="clear" w:color="auto" w:fill="FFFFFF"/>
            <w:tcMar>
              <w:top w:w="43" w:type="dxa"/>
              <w:left w:w="115" w:type="dxa"/>
              <w:bottom w:w="43" w:type="dxa"/>
              <w:right w:w="115" w:type="dxa"/>
            </w:tcMar>
          </w:tcPr>
          <w:p w:rsidR="00663B83" w:rsidRPr="00873CB5" w:rsidRDefault="00663B83" w:rsidP="003B1A9A">
            <w:pPr>
              <w:pStyle w:val="PURBullet-Indented"/>
              <w:rPr>
                <w:rFonts w:eastAsia="SimSun" w:cs="Arial"/>
              </w:rPr>
            </w:pPr>
            <w:r w:rsidRPr="00873CB5">
              <w:rPr>
                <w:rFonts w:eastAsia="SimSun" w:cs="Arial"/>
              </w:rPr>
              <w:t>Microsoft Dynamics CRM 2011 for Microsoft Office Outlook</w:t>
            </w:r>
          </w:p>
          <w:p w:rsidR="00663B83" w:rsidRPr="00873CB5" w:rsidRDefault="00663B83" w:rsidP="003B1A9A">
            <w:pPr>
              <w:pStyle w:val="PURBullet-Indented"/>
              <w:rPr>
                <w:rFonts w:eastAsia="SimSun" w:cs="Arial"/>
              </w:rPr>
            </w:pPr>
            <w:r w:rsidRPr="00873CB5">
              <w:rPr>
                <w:rFonts w:eastAsia="SimSun" w:cs="Arial"/>
              </w:rPr>
              <w:t xml:space="preserve">Microsoft Dynamics CRM 2011 </w:t>
            </w:r>
            <w:r w:rsidRPr="00873CB5">
              <w:rPr>
                <w:rFonts w:eastAsia="SimSun" w:cs="Arial"/>
              </w:rPr>
              <w:t>的</w:t>
            </w:r>
            <w:r w:rsidRPr="00873CB5">
              <w:rPr>
                <w:rFonts w:eastAsia="SimSun" w:cs="Arial"/>
              </w:rPr>
              <w:t xml:space="preserve"> Microsoft </w:t>
            </w:r>
            <w:r w:rsidRPr="00873CB5">
              <w:rPr>
                <w:rFonts w:eastAsia="SimSun" w:cs="Arial"/>
              </w:rPr>
              <w:t>电子邮件路由器和规则部署向导</w:t>
            </w:r>
          </w:p>
          <w:p w:rsidR="00663B83" w:rsidRPr="00873CB5" w:rsidRDefault="00663B83" w:rsidP="003B1A9A">
            <w:pPr>
              <w:pStyle w:val="PURBullet-Indented"/>
              <w:rPr>
                <w:rFonts w:eastAsia="SimSun" w:cs="Arial"/>
              </w:rPr>
            </w:pPr>
            <w:r w:rsidRPr="00873CB5">
              <w:rPr>
                <w:rFonts w:eastAsia="SimSun" w:cs="Arial"/>
              </w:rPr>
              <w:t xml:space="preserve">Microsoft Dynamics CRM 2011 </w:t>
            </w:r>
            <w:r w:rsidRPr="00873CB5">
              <w:rPr>
                <w:rFonts w:eastAsia="SimSun" w:cs="Arial"/>
              </w:rPr>
              <w:t>的</w:t>
            </w:r>
            <w:r w:rsidRPr="00873CB5">
              <w:rPr>
                <w:rFonts w:eastAsia="SimSun" w:cs="Arial"/>
              </w:rPr>
              <w:t xml:space="preserve"> Microsoft Dynamics CRM Reporting </w:t>
            </w:r>
            <w:r w:rsidRPr="00873CB5">
              <w:rPr>
                <w:rFonts w:eastAsia="SimSun" w:cs="Arial"/>
              </w:rPr>
              <w:t>扩展</w:t>
            </w:r>
          </w:p>
        </w:tc>
        <w:tc>
          <w:tcPr>
            <w:tcW w:w="5130" w:type="dxa"/>
            <w:shd w:val="clear" w:color="auto" w:fill="FFFFFF"/>
          </w:tcPr>
          <w:p w:rsidR="00663B83" w:rsidRPr="00873CB5" w:rsidRDefault="00663B83" w:rsidP="003B1A9A">
            <w:pPr>
              <w:pStyle w:val="PURBullet-Indented"/>
              <w:rPr>
                <w:rFonts w:eastAsia="SimSun" w:cs="Arial"/>
              </w:rPr>
            </w:pPr>
            <w:r w:rsidRPr="00873CB5">
              <w:rPr>
                <w:rFonts w:eastAsia="SimSun" w:cs="Arial"/>
              </w:rPr>
              <w:t>Microsoft SharePoint Grid for Microsoft Dynamics CRM</w:t>
            </w:r>
            <w:r w:rsidR="00F75AD0">
              <w:rPr>
                <w:rFonts w:eastAsia="SimSun" w:cs="Arial"/>
              </w:rPr>
              <w:t> </w:t>
            </w:r>
            <w:r w:rsidRPr="00873CB5">
              <w:rPr>
                <w:rFonts w:eastAsia="SimSun" w:cs="Arial"/>
              </w:rPr>
              <w:t>2011</w:t>
            </w:r>
          </w:p>
          <w:p w:rsidR="00663B83" w:rsidRPr="00873CB5" w:rsidRDefault="00663B83" w:rsidP="003B1A9A">
            <w:pPr>
              <w:pStyle w:val="PURBullet-Indented"/>
              <w:rPr>
                <w:rFonts w:eastAsia="SimSun" w:cs="Arial"/>
              </w:rPr>
            </w:pPr>
            <w:r w:rsidRPr="00873CB5">
              <w:rPr>
                <w:rFonts w:eastAsia="SimSun" w:cs="Arial"/>
              </w:rPr>
              <w:t xml:space="preserve">Microsoft Dynamics CRM 2011 </w:t>
            </w:r>
            <w:r w:rsidRPr="00873CB5">
              <w:rPr>
                <w:rFonts w:eastAsia="SimSun" w:cs="Arial"/>
              </w:rPr>
              <w:t>报表创作扩展</w:t>
            </w:r>
          </w:p>
          <w:p w:rsidR="00663B83" w:rsidRPr="00873CB5" w:rsidRDefault="00663B83" w:rsidP="003B1A9A">
            <w:pPr>
              <w:pStyle w:val="PURBullet-Indented"/>
              <w:rPr>
                <w:rFonts w:eastAsia="SimSun" w:cs="Arial"/>
              </w:rPr>
            </w:pPr>
            <w:r w:rsidRPr="00873CB5">
              <w:rPr>
                <w:rFonts w:eastAsia="SimSun" w:cs="Arial"/>
              </w:rPr>
              <w:t xml:space="preserve">Microsoft Dynamics CRM 2011 </w:t>
            </w:r>
            <w:r w:rsidRPr="00873CB5">
              <w:rPr>
                <w:rFonts w:eastAsia="SimSun" w:cs="Arial"/>
              </w:rPr>
              <w:t>最佳实践分析工具</w:t>
            </w:r>
          </w:p>
          <w:p w:rsidR="00663B83" w:rsidRPr="00873CB5" w:rsidRDefault="00663B83" w:rsidP="003B1A9A">
            <w:pPr>
              <w:pStyle w:val="PURBullet-Indented"/>
              <w:rPr>
                <w:rFonts w:eastAsia="SimSun" w:cs="Arial"/>
              </w:rPr>
            </w:pPr>
            <w:r w:rsidRPr="00873CB5">
              <w:rPr>
                <w:rFonts w:eastAsia="SimSun" w:cs="Arial"/>
              </w:rPr>
              <w:t xml:space="preserve">Microsoft Dynamics CRM 2011 </w:t>
            </w:r>
            <w:r w:rsidRPr="00873CB5">
              <w:rPr>
                <w:rFonts w:eastAsia="SimSun" w:cs="Arial"/>
              </w:rPr>
              <w:t>多语言用户界面</w:t>
            </w:r>
            <w:r w:rsidRPr="00873CB5">
              <w:rPr>
                <w:rFonts w:eastAsia="SimSun" w:cs="Arial"/>
              </w:rPr>
              <w:t xml:space="preserve"> (MUI)</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Microsoft Dynamics GP 2010 R2</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3B1A9A">
            <w:pPr>
              <w:pStyle w:val="PURBullet-Indented"/>
              <w:rPr>
                <w:rFonts w:eastAsia="SimSun" w:cs="Arial"/>
              </w:rPr>
            </w:pPr>
            <w:r w:rsidRPr="00873CB5">
              <w:rPr>
                <w:rFonts w:eastAsia="SimSun" w:cs="Arial"/>
              </w:rPr>
              <w:t>Microsoft Dynamics GP 2010 R2 Windows Rich Client Software</w:t>
            </w:r>
            <w:r w:rsidRPr="00873CB5">
              <w:rPr>
                <w:rFonts w:eastAsia="SimSun" w:cs="Arial"/>
              </w:rPr>
              <w:t>。</w:t>
            </w:r>
          </w:p>
          <w:p w:rsidR="00663B83" w:rsidRPr="00873CB5" w:rsidRDefault="00663B83" w:rsidP="003B1A9A">
            <w:pPr>
              <w:pStyle w:val="PURBullet-Indented"/>
              <w:rPr>
                <w:rFonts w:eastAsia="SimSun" w:cs="Arial"/>
              </w:rPr>
            </w:pPr>
            <w:r w:rsidRPr="00873CB5">
              <w:rPr>
                <w:rFonts w:eastAsia="SimSun" w:cs="Arial"/>
              </w:rPr>
              <w:t>Management Reporter Designer Client Software for Microsoft Dynamics GP 2010 R2</w:t>
            </w:r>
          </w:p>
          <w:p w:rsidR="00663B83" w:rsidRPr="00873CB5" w:rsidRDefault="00663B83" w:rsidP="003B1A9A">
            <w:pPr>
              <w:pStyle w:val="PURBullet-Indented"/>
              <w:rPr>
                <w:rFonts w:eastAsia="SimSun" w:cs="Arial"/>
              </w:rPr>
            </w:pPr>
            <w:r w:rsidRPr="00873CB5">
              <w:rPr>
                <w:rFonts w:eastAsia="SimSun" w:cs="Arial"/>
              </w:rPr>
              <w:t>Microsoft Dynamics GP 2010 R2 Connector for Dynamics CRM 2011</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Microsoft Dynamics NAV 2009 R2</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3B1A9A">
            <w:pPr>
              <w:pStyle w:val="PURBullet-Indented"/>
              <w:rPr>
                <w:rFonts w:eastAsia="SimSun" w:cs="Arial"/>
              </w:rPr>
            </w:pPr>
            <w:r w:rsidRPr="00873CB5">
              <w:rPr>
                <w:rFonts w:eastAsia="SimSun" w:cs="Arial"/>
              </w:rPr>
              <w:t>Microsoft Dynamics NAV 2009 R2 Windows Rich Client Software</w:t>
            </w:r>
            <w:r w:rsidRPr="00873CB5">
              <w:rPr>
                <w:rFonts w:eastAsia="SimSun" w:cs="Arial"/>
              </w:rPr>
              <w:t>。</w:t>
            </w:r>
          </w:p>
          <w:p w:rsidR="00663B83" w:rsidRPr="00873CB5" w:rsidRDefault="00663B83" w:rsidP="003B1A9A">
            <w:pPr>
              <w:pStyle w:val="PURBullet-Indented"/>
              <w:rPr>
                <w:rFonts w:eastAsia="SimSun" w:cs="Arial"/>
              </w:rPr>
            </w:pPr>
            <w:r w:rsidRPr="00873CB5">
              <w:rPr>
                <w:rFonts w:eastAsia="SimSun" w:cs="Arial"/>
              </w:rPr>
              <w:t>Microsoft Dynamics NAV 2009 R2 Connector for Dynamics CRM 2011</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Microsoft Dynamics SL 2011</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3B1A9A">
            <w:pPr>
              <w:pStyle w:val="PURBullet-Indented"/>
              <w:rPr>
                <w:rFonts w:eastAsia="SimSun" w:cs="Arial"/>
              </w:rPr>
            </w:pPr>
            <w:r w:rsidRPr="00873CB5">
              <w:rPr>
                <w:rFonts w:eastAsia="SimSun" w:cs="Arial"/>
              </w:rPr>
              <w:t>Microsoft Dynamics SL 2011 Windows Rich Client Software</w:t>
            </w:r>
            <w:r w:rsidRPr="00873CB5">
              <w:rPr>
                <w:rFonts w:eastAsia="SimSun" w:cs="Arial"/>
              </w:rPr>
              <w:t>。</w:t>
            </w:r>
          </w:p>
          <w:p w:rsidR="00663B83" w:rsidRPr="00873CB5" w:rsidRDefault="00663B83" w:rsidP="003B1A9A">
            <w:pPr>
              <w:pStyle w:val="PURBullet-Indented"/>
              <w:rPr>
                <w:rFonts w:eastAsia="SimSun" w:cs="Arial"/>
              </w:rPr>
            </w:pPr>
            <w:r w:rsidRPr="00873CB5">
              <w:rPr>
                <w:rFonts w:eastAsia="SimSun" w:cs="Arial"/>
              </w:rPr>
              <w:t>Management Reporter Designer Client Software for Microsoft SL 2011</w:t>
            </w:r>
          </w:p>
          <w:p w:rsidR="00663B83" w:rsidRPr="00873CB5" w:rsidRDefault="00663B83" w:rsidP="003B1A9A">
            <w:pPr>
              <w:pStyle w:val="PURBullet-Indented"/>
              <w:rPr>
                <w:rFonts w:eastAsia="SimSun" w:cs="Arial"/>
              </w:rPr>
            </w:pPr>
            <w:r w:rsidRPr="00873CB5">
              <w:rPr>
                <w:rFonts w:eastAsia="SimSun" w:cs="Arial"/>
              </w:rPr>
              <w:t>Microsoft Dynamics SL 2011 Connector for Dynamics CRM 2011</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Project Server 2010</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3B1A9A">
            <w:pPr>
              <w:pStyle w:val="PURBullet-Indented"/>
              <w:rPr>
                <w:rFonts w:eastAsia="SimSun" w:cs="Arial"/>
                <w:lang w:eastAsia="zh-CN"/>
              </w:rPr>
            </w:pPr>
            <w:r w:rsidRPr="00873CB5">
              <w:rPr>
                <w:rFonts w:eastAsia="SimSun" w:cs="Arial"/>
                <w:lang w:eastAsia="zh-CN"/>
              </w:rPr>
              <w:t>软件开发工具包</w:t>
            </w:r>
            <w:r w:rsidRPr="00873CB5">
              <w:rPr>
                <w:rFonts w:eastAsia="SimSun" w:cs="Arial"/>
                <w:lang w:eastAsia="zh-CN"/>
              </w:rPr>
              <w:t xml:space="preserve"> (SDK)</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SharePoint Server 2010</w:t>
            </w:r>
          </w:p>
        </w:tc>
      </w:tr>
      <w:tr w:rsidR="00663B83" w:rsidRPr="00873CB5" w:rsidTr="00050078">
        <w:tc>
          <w:tcPr>
            <w:tcW w:w="10800" w:type="dxa"/>
            <w:gridSpan w:val="3"/>
            <w:shd w:val="clear" w:color="auto" w:fill="FFFFFF"/>
            <w:tcMar>
              <w:top w:w="43" w:type="dxa"/>
              <w:left w:w="115" w:type="dxa"/>
              <w:bottom w:w="43" w:type="dxa"/>
              <w:right w:w="115" w:type="dxa"/>
            </w:tcMar>
          </w:tcPr>
          <w:p w:rsidR="005079C2" w:rsidRPr="00873CB5" w:rsidRDefault="00663B83" w:rsidP="00F46476">
            <w:pPr>
              <w:pStyle w:val="PURBullet-Indented"/>
              <w:rPr>
                <w:rFonts w:eastAsia="SimSun" w:cs="Arial"/>
                <w:lang w:eastAsia="zh-CN"/>
              </w:rPr>
            </w:pPr>
            <w:r w:rsidRPr="00873CB5">
              <w:rPr>
                <w:rFonts w:eastAsia="SimSun" w:cs="Arial"/>
                <w:lang w:eastAsia="zh-CN"/>
              </w:rPr>
              <w:t>软件开发工具包</w:t>
            </w:r>
            <w:r w:rsidRPr="00873CB5">
              <w:rPr>
                <w:rFonts w:eastAsia="SimSun" w:cs="Arial"/>
                <w:lang w:eastAsia="zh-CN"/>
              </w:rPr>
              <w:t xml:space="preserve"> (SDK)</w:t>
            </w:r>
          </w:p>
        </w:tc>
      </w:tr>
      <w:tr w:rsidR="005079C2" w:rsidRPr="00873CB5" w:rsidTr="00050078">
        <w:tc>
          <w:tcPr>
            <w:tcW w:w="10800" w:type="dxa"/>
            <w:gridSpan w:val="3"/>
            <w:shd w:val="clear" w:color="auto" w:fill="FFFFFF"/>
            <w:tcMar>
              <w:top w:w="43" w:type="dxa"/>
              <w:left w:w="115" w:type="dxa"/>
              <w:bottom w:w="43" w:type="dxa"/>
              <w:right w:w="115" w:type="dxa"/>
            </w:tcMar>
          </w:tcPr>
          <w:p w:rsidR="005079C2" w:rsidRPr="00873CB5" w:rsidRDefault="005079C2" w:rsidP="005079C2">
            <w:pPr>
              <w:pStyle w:val="PURTableHeaderBlue"/>
              <w:rPr>
                <w:rFonts w:eastAsia="SimSun" w:cs="Arial"/>
              </w:rPr>
            </w:pPr>
            <w:r w:rsidRPr="00873CB5">
              <w:rPr>
                <w:rFonts w:eastAsia="SimSun" w:cs="Arial"/>
              </w:rPr>
              <w:t>SharePoint Server 2010 For Internet Sites Enterprise</w:t>
            </w:r>
          </w:p>
        </w:tc>
      </w:tr>
      <w:tr w:rsidR="005079C2" w:rsidRPr="00873CB5" w:rsidTr="00050078">
        <w:tc>
          <w:tcPr>
            <w:tcW w:w="10800" w:type="dxa"/>
            <w:gridSpan w:val="3"/>
            <w:shd w:val="clear" w:color="auto" w:fill="FFFFFF"/>
            <w:tcMar>
              <w:top w:w="43" w:type="dxa"/>
              <w:left w:w="115" w:type="dxa"/>
              <w:bottom w:w="43" w:type="dxa"/>
              <w:right w:w="115" w:type="dxa"/>
            </w:tcMar>
          </w:tcPr>
          <w:p w:rsidR="005079C2" w:rsidRPr="00873CB5" w:rsidRDefault="005079C2" w:rsidP="003B1A9A">
            <w:pPr>
              <w:pStyle w:val="PURBullet-Indented"/>
              <w:rPr>
                <w:rFonts w:eastAsia="SimSun" w:cs="Arial"/>
                <w:lang w:eastAsia="zh-CN"/>
              </w:rPr>
            </w:pPr>
            <w:r w:rsidRPr="00873CB5">
              <w:rPr>
                <w:rFonts w:eastAsia="SimSun" w:cs="Arial"/>
                <w:lang w:eastAsia="zh-CN"/>
              </w:rPr>
              <w:t>软件开发工具包</w:t>
            </w:r>
            <w:r w:rsidRPr="00873CB5">
              <w:rPr>
                <w:rFonts w:eastAsia="SimSun" w:cs="Arial"/>
                <w:lang w:eastAsia="zh-CN"/>
              </w:rPr>
              <w:t xml:space="preserve"> (SDK)</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050078">
            <w:pPr>
              <w:pStyle w:val="PURTableHeaderBlue"/>
              <w:rPr>
                <w:rFonts w:eastAsia="SimSun" w:cs="Arial"/>
              </w:rPr>
            </w:pPr>
            <w:r w:rsidRPr="00873CB5">
              <w:rPr>
                <w:rFonts w:eastAsia="SimSun" w:cs="Arial"/>
              </w:rPr>
              <w:t>SQL Server 2008 R2 Standard</w:t>
            </w:r>
            <w:r w:rsidRPr="00873CB5">
              <w:rPr>
                <w:rFonts w:eastAsia="SimSun" w:cs="Arial"/>
              </w:rPr>
              <w:t>、</w:t>
            </w:r>
            <w:r w:rsidRPr="00873CB5">
              <w:rPr>
                <w:rFonts w:eastAsia="SimSun" w:cs="Arial"/>
              </w:rPr>
              <w:t>Enterprise</w:t>
            </w:r>
            <w:r w:rsidRPr="00873CB5">
              <w:rPr>
                <w:rFonts w:eastAsia="SimSun" w:cs="Arial"/>
              </w:rPr>
              <w:t>、</w:t>
            </w:r>
            <w:r w:rsidRPr="00873CB5">
              <w:rPr>
                <w:rFonts w:eastAsia="SimSun" w:cs="Arial"/>
              </w:rPr>
              <w:t>Small Business</w:t>
            </w:r>
            <w:r w:rsidRPr="00873CB5">
              <w:rPr>
                <w:rFonts w:eastAsia="SimSun" w:cs="Arial"/>
              </w:rPr>
              <w:t>、</w:t>
            </w:r>
            <w:r w:rsidRPr="00873CB5">
              <w:rPr>
                <w:rFonts w:eastAsia="SimSun" w:cs="Arial"/>
              </w:rPr>
              <w:t>Datacenter</w:t>
            </w:r>
            <w:r w:rsidRPr="00873CB5">
              <w:rPr>
                <w:rFonts w:eastAsia="SimSun" w:cs="Arial"/>
              </w:rPr>
              <w:t>、</w:t>
            </w:r>
            <w:r w:rsidRPr="00873CB5">
              <w:rPr>
                <w:rFonts w:eastAsia="SimSun" w:cs="Arial"/>
              </w:rPr>
              <w:t>Web</w:t>
            </w:r>
            <w:r w:rsidRPr="00873CB5">
              <w:rPr>
                <w:rFonts w:eastAsia="SimSun" w:cs="Arial"/>
              </w:rPr>
              <w:t>、</w:t>
            </w:r>
            <w:r w:rsidRPr="00873CB5">
              <w:rPr>
                <w:rFonts w:eastAsia="SimSun" w:cs="Arial"/>
              </w:rPr>
              <w:t xml:space="preserve">Workgroup </w:t>
            </w:r>
            <w:r w:rsidRPr="00873CB5">
              <w:rPr>
                <w:rFonts w:eastAsia="SimSun" w:cs="Arial"/>
              </w:rPr>
              <w:t>和</w:t>
            </w:r>
            <w:r w:rsidRPr="00873CB5">
              <w:rPr>
                <w:rFonts w:eastAsia="SimSun" w:cs="Arial"/>
              </w:rPr>
              <w:t xml:space="preserve"> OEM </w:t>
            </w:r>
            <w:r w:rsidRPr="00873CB5">
              <w:rPr>
                <w:rFonts w:eastAsia="SimSun" w:cs="Arial"/>
              </w:rPr>
              <w:t>版。</w:t>
            </w:r>
          </w:p>
        </w:tc>
      </w:tr>
      <w:tr w:rsidR="00663B83" w:rsidRPr="00873CB5" w:rsidTr="00050078">
        <w:tc>
          <w:tcPr>
            <w:tcW w:w="5400" w:type="dxa"/>
            <w:shd w:val="clear" w:color="auto" w:fill="FFFFFF"/>
            <w:tcMar>
              <w:top w:w="43" w:type="dxa"/>
              <w:left w:w="115" w:type="dxa"/>
              <w:bottom w:w="43" w:type="dxa"/>
              <w:right w:w="115" w:type="dxa"/>
            </w:tcMar>
          </w:tcPr>
          <w:p w:rsidR="00663B83" w:rsidRPr="00873CB5" w:rsidRDefault="00663B83" w:rsidP="003B1A9A">
            <w:pPr>
              <w:pStyle w:val="PURBullet-Indented"/>
              <w:rPr>
                <w:rFonts w:eastAsia="SimSun" w:cs="Arial"/>
              </w:rPr>
            </w:pPr>
            <w:r w:rsidRPr="00873CB5">
              <w:rPr>
                <w:rFonts w:eastAsia="SimSun" w:cs="Arial"/>
              </w:rPr>
              <w:t>Business Intelligence Development Studio</w:t>
            </w:r>
          </w:p>
          <w:p w:rsidR="00663B83" w:rsidRPr="00873CB5" w:rsidRDefault="00663B83" w:rsidP="003B1A9A">
            <w:pPr>
              <w:pStyle w:val="PURBullet-Indented"/>
              <w:rPr>
                <w:rFonts w:eastAsia="SimSun" w:cs="Arial"/>
              </w:rPr>
            </w:pPr>
            <w:r w:rsidRPr="00873CB5">
              <w:rPr>
                <w:rFonts w:eastAsia="SimSun" w:cs="Arial"/>
              </w:rPr>
              <w:t>客户端工具向后兼容性</w:t>
            </w:r>
          </w:p>
          <w:p w:rsidR="00663B83" w:rsidRPr="00873CB5" w:rsidRDefault="00663B83" w:rsidP="003B1A9A">
            <w:pPr>
              <w:pStyle w:val="PURBullet-Indented"/>
              <w:rPr>
                <w:rFonts w:eastAsia="SimSun" w:cs="Arial"/>
              </w:rPr>
            </w:pPr>
            <w:r w:rsidRPr="00873CB5">
              <w:rPr>
                <w:rFonts w:eastAsia="SimSun" w:cs="Arial"/>
              </w:rPr>
              <w:t>客户端工具连接性</w:t>
            </w:r>
          </w:p>
          <w:p w:rsidR="00663B83" w:rsidRPr="00873CB5" w:rsidRDefault="00663B83" w:rsidP="003B1A9A">
            <w:pPr>
              <w:pStyle w:val="PURBullet-Indented"/>
              <w:rPr>
                <w:rFonts w:eastAsia="SimSun" w:cs="Arial"/>
                <w:lang w:eastAsia="zh-CN"/>
              </w:rPr>
            </w:pPr>
            <w:r w:rsidRPr="00873CB5">
              <w:rPr>
                <w:rFonts w:eastAsia="SimSun" w:cs="Arial"/>
                <w:lang w:eastAsia="zh-CN"/>
              </w:rPr>
              <w:t>客户端工具软件开发工具包</w:t>
            </w:r>
          </w:p>
          <w:p w:rsidR="00F46476" w:rsidRDefault="00663B83" w:rsidP="00F46476">
            <w:pPr>
              <w:pStyle w:val="PURBullet-Indented"/>
              <w:rPr>
                <w:rFonts w:eastAsia="SimSun" w:cs="Arial"/>
              </w:rPr>
            </w:pPr>
            <w:r w:rsidRPr="00F46476">
              <w:rPr>
                <w:rFonts w:eastAsia="SimSun" w:cs="Arial"/>
              </w:rPr>
              <w:t>管理工具</w:t>
            </w:r>
            <w:r w:rsidRPr="00F46476">
              <w:rPr>
                <w:rFonts w:eastAsia="SimSun" w:cs="Arial"/>
              </w:rPr>
              <w:t xml:space="preserve"> – </w:t>
            </w:r>
            <w:r w:rsidRPr="00F46476">
              <w:rPr>
                <w:rFonts w:eastAsia="SimSun" w:cs="Arial"/>
              </w:rPr>
              <w:t>基本</w:t>
            </w:r>
          </w:p>
          <w:p w:rsidR="00F46476" w:rsidRPr="00873CB5" w:rsidRDefault="00F46476" w:rsidP="00F46476">
            <w:pPr>
              <w:pStyle w:val="PURBullet-Indented"/>
              <w:numPr>
                <w:ilvl w:val="0"/>
                <w:numId w:val="0"/>
              </w:numPr>
              <w:spacing w:after="0" w:line="240" w:lineRule="auto"/>
              <w:ind w:left="360"/>
              <w:rPr>
                <w:rFonts w:eastAsia="SimSun" w:cs="Arial"/>
              </w:rPr>
            </w:pPr>
          </w:p>
        </w:tc>
        <w:tc>
          <w:tcPr>
            <w:tcW w:w="5400" w:type="dxa"/>
            <w:gridSpan w:val="2"/>
            <w:shd w:val="clear" w:color="auto" w:fill="FFFFFF"/>
          </w:tcPr>
          <w:p w:rsidR="00663B83" w:rsidRPr="00873CB5" w:rsidRDefault="00663B83" w:rsidP="003B1A9A">
            <w:pPr>
              <w:pStyle w:val="PURBullet-Indented"/>
              <w:rPr>
                <w:rFonts w:eastAsia="SimSun" w:cs="Arial"/>
              </w:rPr>
            </w:pPr>
            <w:r w:rsidRPr="00873CB5">
              <w:rPr>
                <w:rFonts w:eastAsia="SimSun" w:cs="Arial"/>
              </w:rPr>
              <w:t>管理工具</w:t>
            </w:r>
            <w:r w:rsidRPr="00873CB5">
              <w:rPr>
                <w:rFonts w:eastAsia="SimSun" w:cs="Arial"/>
              </w:rPr>
              <w:t xml:space="preserve"> – </w:t>
            </w:r>
            <w:r w:rsidRPr="00873CB5">
              <w:rPr>
                <w:rFonts w:eastAsia="SimSun" w:cs="Arial"/>
              </w:rPr>
              <w:t>完整</w:t>
            </w:r>
          </w:p>
          <w:p w:rsidR="00663B83" w:rsidRPr="00873CB5" w:rsidRDefault="00663B83" w:rsidP="003B1A9A">
            <w:pPr>
              <w:pStyle w:val="PURBullet-Indented"/>
              <w:rPr>
                <w:rFonts w:eastAsia="SimSun" w:cs="Arial"/>
                <w:lang w:eastAsia="zh-CN"/>
              </w:rPr>
            </w:pPr>
            <w:r w:rsidRPr="00873CB5">
              <w:rPr>
                <w:rFonts w:eastAsia="SimSun" w:cs="Arial"/>
                <w:lang w:eastAsia="zh-CN"/>
              </w:rPr>
              <w:t xml:space="preserve">SQL </w:t>
            </w:r>
            <w:r w:rsidRPr="00873CB5">
              <w:rPr>
                <w:rFonts w:eastAsia="SimSun" w:cs="Arial"/>
                <w:lang w:eastAsia="zh-CN"/>
              </w:rPr>
              <w:t>客户端连接</w:t>
            </w:r>
            <w:r w:rsidRPr="00873CB5">
              <w:rPr>
                <w:rFonts w:eastAsia="SimSun" w:cs="Arial"/>
                <w:lang w:eastAsia="zh-CN"/>
              </w:rPr>
              <w:t xml:space="preserve"> SDK</w:t>
            </w:r>
          </w:p>
          <w:p w:rsidR="00663B83" w:rsidRPr="00873CB5" w:rsidRDefault="00663B83" w:rsidP="003B1A9A">
            <w:pPr>
              <w:pStyle w:val="PURBullet-Indented"/>
              <w:rPr>
                <w:rFonts w:eastAsia="SimSun" w:cs="Arial"/>
              </w:rPr>
            </w:pPr>
            <w:r w:rsidRPr="00873CB5">
              <w:rPr>
                <w:rFonts w:eastAsia="SimSun" w:cs="Arial"/>
              </w:rPr>
              <w:t xml:space="preserve">SQL Server 2008 R2 </w:t>
            </w:r>
            <w:r w:rsidRPr="00873CB5">
              <w:rPr>
                <w:rFonts w:eastAsia="SimSun" w:cs="Arial"/>
              </w:rPr>
              <w:t>在线丛书</w:t>
            </w:r>
          </w:p>
          <w:p w:rsidR="00663B83" w:rsidRPr="00873CB5" w:rsidRDefault="00663B83" w:rsidP="003B1A9A">
            <w:pPr>
              <w:pStyle w:val="PURBullet-Indented"/>
              <w:rPr>
                <w:rFonts w:eastAsia="SimSun" w:cs="Arial"/>
              </w:rPr>
            </w:pPr>
            <w:r w:rsidRPr="00873CB5">
              <w:rPr>
                <w:rFonts w:eastAsia="SimSun" w:cs="Arial"/>
              </w:rPr>
              <w:t xml:space="preserve">Microsoft </w:t>
            </w:r>
            <w:r w:rsidRPr="00873CB5">
              <w:rPr>
                <w:rFonts w:eastAsia="SimSun" w:cs="Arial"/>
              </w:rPr>
              <w:t>同步框架</w:t>
            </w:r>
          </w:p>
        </w:tc>
      </w:tr>
      <w:tr w:rsidR="000F2535" w:rsidRPr="00873CB5" w:rsidTr="000F2535">
        <w:tc>
          <w:tcPr>
            <w:tcW w:w="10800" w:type="dxa"/>
            <w:gridSpan w:val="3"/>
            <w:shd w:val="clear" w:color="auto" w:fill="FFFFFF"/>
            <w:tcMar>
              <w:top w:w="43" w:type="dxa"/>
              <w:left w:w="115" w:type="dxa"/>
              <w:bottom w:w="43" w:type="dxa"/>
              <w:right w:w="115" w:type="dxa"/>
            </w:tcMar>
          </w:tcPr>
          <w:p w:rsidR="00F46476" w:rsidRDefault="00F46476" w:rsidP="00F46476">
            <w:pPr>
              <w:pStyle w:val="PURTableHeaderBlue"/>
              <w:keepNext w:val="0"/>
              <w:shd w:val="clear" w:color="auto" w:fill="auto"/>
              <w:rPr>
                <w:rFonts w:eastAsia="SimSun" w:cs="Arial"/>
              </w:rPr>
            </w:pPr>
          </w:p>
          <w:p w:rsidR="00F46476" w:rsidRDefault="00F46476" w:rsidP="00F46476">
            <w:pPr>
              <w:pStyle w:val="PURTableHeaderBlue"/>
              <w:keepNext w:val="0"/>
              <w:shd w:val="clear" w:color="auto" w:fill="auto"/>
              <w:rPr>
                <w:rFonts w:eastAsia="SimSun" w:cs="Arial"/>
              </w:rPr>
            </w:pPr>
          </w:p>
          <w:p w:rsidR="00F46476" w:rsidRDefault="00F46476" w:rsidP="00F46476">
            <w:pPr>
              <w:pStyle w:val="PURTableHeaderBlue"/>
              <w:keepNext w:val="0"/>
              <w:shd w:val="clear" w:color="auto" w:fill="auto"/>
              <w:rPr>
                <w:rFonts w:eastAsia="SimSun" w:cs="Arial"/>
              </w:rPr>
            </w:pPr>
          </w:p>
          <w:p w:rsidR="00F46476" w:rsidRDefault="00F46476" w:rsidP="00F46476">
            <w:pPr>
              <w:pStyle w:val="PURTableHeaderBlue"/>
              <w:keepNext w:val="0"/>
              <w:shd w:val="clear" w:color="auto" w:fill="auto"/>
              <w:rPr>
                <w:rFonts w:eastAsia="SimSun" w:cs="Arial"/>
              </w:rPr>
            </w:pPr>
          </w:p>
          <w:p w:rsidR="00F46476" w:rsidRDefault="00F46476" w:rsidP="00F46476">
            <w:pPr>
              <w:pStyle w:val="PURTableHeaderBlue"/>
              <w:keepNext w:val="0"/>
              <w:shd w:val="clear" w:color="auto" w:fill="auto"/>
              <w:rPr>
                <w:rFonts w:eastAsia="SimSun" w:cs="Arial"/>
              </w:rPr>
            </w:pPr>
          </w:p>
          <w:p w:rsidR="00F46476" w:rsidRDefault="00F46476" w:rsidP="00F46476">
            <w:pPr>
              <w:pStyle w:val="PURTableHeaderBlue"/>
              <w:keepNext w:val="0"/>
              <w:shd w:val="clear" w:color="auto" w:fill="auto"/>
              <w:rPr>
                <w:rFonts w:eastAsia="SimSun" w:cs="Arial"/>
              </w:rPr>
            </w:pPr>
          </w:p>
          <w:p w:rsidR="00F46476" w:rsidRPr="00F46476" w:rsidRDefault="00F46476" w:rsidP="00F46476">
            <w:pPr>
              <w:pStyle w:val="PURBody"/>
            </w:pPr>
          </w:p>
          <w:p w:rsidR="000F2535" w:rsidRPr="00873CB5" w:rsidRDefault="000F2535" w:rsidP="000F2535">
            <w:pPr>
              <w:pStyle w:val="PURTableHeaderBlue"/>
              <w:rPr>
                <w:rFonts w:eastAsia="SimSun" w:cs="Arial"/>
              </w:rPr>
            </w:pPr>
            <w:r w:rsidRPr="00873CB5">
              <w:rPr>
                <w:rFonts w:eastAsia="SimSun" w:cs="Arial"/>
              </w:rPr>
              <w:lastRenderedPageBreak/>
              <w:t>SQL Server 2012 Standard</w:t>
            </w:r>
            <w:r w:rsidRPr="00873CB5">
              <w:rPr>
                <w:rFonts w:eastAsia="SimSun" w:cs="Arial"/>
              </w:rPr>
              <w:t>、</w:t>
            </w:r>
            <w:r w:rsidRPr="00873CB5">
              <w:rPr>
                <w:rFonts w:eastAsia="SimSun" w:cs="Arial"/>
              </w:rPr>
              <w:t>Enterprise</w:t>
            </w:r>
            <w:r w:rsidRPr="00873CB5">
              <w:rPr>
                <w:rFonts w:eastAsia="SimSun" w:cs="Arial"/>
              </w:rPr>
              <w:t>、</w:t>
            </w:r>
            <w:r w:rsidRPr="00873CB5">
              <w:rPr>
                <w:rFonts w:eastAsia="SimSun" w:cs="Arial"/>
              </w:rPr>
              <w:t xml:space="preserve">Web </w:t>
            </w:r>
            <w:r w:rsidRPr="00873CB5">
              <w:rPr>
                <w:rFonts w:eastAsia="SimSun" w:cs="Arial"/>
              </w:rPr>
              <w:t>和</w:t>
            </w:r>
            <w:r w:rsidRPr="00873CB5">
              <w:rPr>
                <w:rFonts w:eastAsia="SimSun" w:cs="Arial"/>
              </w:rPr>
              <w:t xml:space="preserve"> Business Intelligence</w:t>
            </w:r>
          </w:p>
        </w:tc>
      </w:tr>
      <w:tr w:rsidR="000F2535" w:rsidRPr="00873CB5" w:rsidTr="000F2535">
        <w:tc>
          <w:tcPr>
            <w:tcW w:w="5400" w:type="dxa"/>
            <w:shd w:val="clear" w:color="auto" w:fill="FFFFFF"/>
            <w:tcMar>
              <w:top w:w="43" w:type="dxa"/>
              <w:left w:w="115" w:type="dxa"/>
              <w:bottom w:w="43" w:type="dxa"/>
              <w:right w:w="115" w:type="dxa"/>
            </w:tcMar>
          </w:tcPr>
          <w:p w:rsidR="007E5B60" w:rsidRPr="00873CB5" w:rsidRDefault="007E5B60" w:rsidP="003B1A9A">
            <w:pPr>
              <w:pStyle w:val="PURBullet-Indented"/>
              <w:rPr>
                <w:rFonts w:eastAsia="SimSun" w:cs="Arial"/>
              </w:rPr>
            </w:pPr>
            <w:r w:rsidRPr="00873CB5">
              <w:rPr>
                <w:rFonts w:eastAsia="SimSun" w:cs="Arial"/>
              </w:rPr>
              <w:lastRenderedPageBreak/>
              <w:t>Business Intelligence Development Studio</w:t>
            </w:r>
          </w:p>
          <w:p w:rsidR="007E5B60" w:rsidRPr="00873CB5" w:rsidRDefault="007E5B60" w:rsidP="003B1A9A">
            <w:pPr>
              <w:pStyle w:val="PURBullet-Indented"/>
              <w:rPr>
                <w:rFonts w:eastAsia="SimSun" w:cs="Arial"/>
              </w:rPr>
            </w:pPr>
            <w:r w:rsidRPr="00873CB5">
              <w:rPr>
                <w:rFonts w:eastAsia="SimSun" w:cs="Arial"/>
              </w:rPr>
              <w:t>客户端工具向后兼容性</w:t>
            </w:r>
          </w:p>
          <w:p w:rsidR="007E5B60" w:rsidRPr="00873CB5" w:rsidRDefault="007E5B60" w:rsidP="003B1A9A">
            <w:pPr>
              <w:pStyle w:val="PURBullet-Indented"/>
              <w:rPr>
                <w:rFonts w:eastAsia="SimSun" w:cs="Arial"/>
              </w:rPr>
            </w:pPr>
            <w:r w:rsidRPr="00873CB5">
              <w:rPr>
                <w:rFonts w:eastAsia="SimSun" w:cs="Arial"/>
              </w:rPr>
              <w:t>客户端工具连接性</w:t>
            </w:r>
          </w:p>
          <w:p w:rsidR="007E5B60" w:rsidRPr="00873CB5" w:rsidRDefault="007E5B60" w:rsidP="003B1A9A">
            <w:pPr>
              <w:pStyle w:val="PURBullet-Indented"/>
              <w:rPr>
                <w:rFonts w:eastAsia="SimSun" w:cs="Arial"/>
              </w:rPr>
            </w:pPr>
            <w:r w:rsidRPr="00873CB5">
              <w:rPr>
                <w:rFonts w:eastAsia="SimSun" w:cs="Arial"/>
              </w:rPr>
              <w:t>客户端工具</w:t>
            </w:r>
            <w:r w:rsidRPr="00873CB5">
              <w:rPr>
                <w:rFonts w:eastAsia="SimSun" w:cs="Arial"/>
              </w:rPr>
              <w:t xml:space="preserve"> SDK</w:t>
            </w:r>
          </w:p>
          <w:p w:rsidR="007E5B60" w:rsidRPr="00873CB5" w:rsidRDefault="007E5B60" w:rsidP="003B1A9A">
            <w:pPr>
              <w:pStyle w:val="PURBullet-Indented"/>
              <w:rPr>
                <w:rFonts w:eastAsia="SimSun" w:cs="Arial"/>
              </w:rPr>
            </w:pPr>
            <w:r w:rsidRPr="00873CB5">
              <w:rPr>
                <w:rFonts w:eastAsia="SimSun" w:cs="Arial"/>
              </w:rPr>
              <w:t>数据质量客户端</w:t>
            </w:r>
          </w:p>
          <w:p w:rsidR="007E5B60" w:rsidRPr="00873CB5" w:rsidRDefault="007E5B60" w:rsidP="003B1A9A">
            <w:pPr>
              <w:pStyle w:val="PURBullet-Indented"/>
              <w:rPr>
                <w:rFonts w:eastAsia="SimSun" w:cs="Arial"/>
              </w:rPr>
            </w:pPr>
            <w:r w:rsidRPr="00873CB5">
              <w:rPr>
                <w:rFonts w:eastAsia="SimSun" w:cs="Arial"/>
              </w:rPr>
              <w:t>数据质量服务</w:t>
            </w:r>
          </w:p>
          <w:p w:rsidR="007E5B60" w:rsidRPr="00873CB5" w:rsidRDefault="007E5B60" w:rsidP="003B1A9A">
            <w:pPr>
              <w:pStyle w:val="PURBullet-Indented"/>
              <w:rPr>
                <w:rFonts w:eastAsia="SimSun" w:cs="Arial"/>
              </w:rPr>
            </w:pPr>
            <w:r w:rsidRPr="00873CB5">
              <w:rPr>
                <w:rFonts w:eastAsia="SimSun" w:cs="Arial"/>
              </w:rPr>
              <w:t>分布式重播客户端</w:t>
            </w:r>
          </w:p>
          <w:p w:rsidR="000F2535" w:rsidRPr="00873CB5" w:rsidRDefault="007E5B60" w:rsidP="00F46476">
            <w:pPr>
              <w:pStyle w:val="PURBullet-Indented"/>
              <w:contextualSpacing w:val="0"/>
              <w:rPr>
                <w:rFonts w:eastAsia="SimSun" w:cs="Arial"/>
              </w:rPr>
            </w:pPr>
            <w:r w:rsidRPr="00873CB5">
              <w:rPr>
                <w:rFonts w:eastAsia="SimSun" w:cs="Arial"/>
              </w:rPr>
              <w:t>分布式重播控制器</w:t>
            </w:r>
          </w:p>
        </w:tc>
        <w:tc>
          <w:tcPr>
            <w:tcW w:w="5400" w:type="dxa"/>
            <w:gridSpan w:val="2"/>
            <w:shd w:val="clear" w:color="auto" w:fill="FFFFFF"/>
          </w:tcPr>
          <w:p w:rsidR="007E5B60" w:rsidRPr="00873CB5" w:rsidRDefault="007E5B60" w:rsidP="003B1A9A">
            <w:pPr>
              <w:pStyle w:val="PURBullet-Indented"/>
              <w:rPr>
                <w:rFonts w:eastAsia="SimSun" w:cs="Arial"/>
              </w:rPr>
            </w:pPr>
            <w:r w:rsidRPr="00873CB5">
              <w:rPr>
                <w:rFonts w:eastAsia="SimSun" w:cs="Arial"/>
              </w:rPr>
              <w:t>管理工具</w:t>
            </w:r>
            <w:r w:rsidRPr="00873CB5">
              <w:rPr>
                <w:rFonts w:eastAsia="SimSun" w:cs="Arial"/>
              </w:rPr>
              <w:t xml:space="preserve"> – </w:t>
            </w:r>
            <w:r w:rsidRPr="00873CB5">
              <w:rPr>
                <w:rFonts w:eastAsia="SimSun" w:cs="Arial"/>
              </w:rPr>
              <w:t>基本</w:t>
            </w:r>
          </w:p>
          <w:p w:rsidR="007E5B60" w:rsidRPr="00873CB5" w:rsidRDefault="007E5B60" w:rsidP="003B1A9A">
            <w:pPr>
              <w:pStyle w:val="PURBullet-Indented"/>
              <w:rPr>
                <w:rFonts w:eastAsia="SimSun" w:cs="Arial"/>
              </w:rPr>
            </w:pPr>
            <w:r w:rsidRPr="00873CB5">
              <w:rPr>
                <w:rFonts w:eastAsia="SimSun" w:cs="Arial"/>
              </w:rPr>
              <w:t>管理工具</w:t>
            </w:r>
            <w:r w:rsidRPr="00873CB5">
              <w:rPr>
                <w:rFonts w:eastAsia="SimSun" w:cs="Arial"/>
              </w:rPr>
              <w:t xml:space="preserve"> – </w:t>
            </w:r>
            <w:r w:rsidRPr="00873CB5">
              <w:rPr>
                <w:rFonts w:eastAsia="SimSun" w:cs="Arial"/>
              </w:rPr>
              <w:t>完整</w:t>
            </w:r>
          </w:p>
          <w:p w:rsidR="007E5B60" w:rsidRPr="00873CB5" w:rsidRDefault="007E5B60" w:rsidP="003B1A9A">
            <w:pPr>
              <w:pStyle w:val="PURBullet-Indented"/>
              <w:rPr>
                <w:rFonts w:eastAsia="SimSun" w:cs="Arial"/>
              </w:rPr>
            </w:pPr>
            <w:r w:rsidRPr="00873CB5">
              <w:rPr>
                <w:rFonts w:eastAsia="SimSun" w:cs="Arial"/>
              </w:rPr>
              <w:t>报告服务</w:t>
            </w:r>
            <w:r w:rsidRPr="00873CB5">
              <w:rPr>
                <w:rFonts w:eastAsia="SimSun" w:cs="Arial"/>
              </w:rPr>
              <w:t xml:space="preserve"> – SharePoint</w:t>
            </w:r>
          </w:p>
          <w:p w:rsidR="007E5B60" w:rsidRPr="00873CB5" w:rsidRDefault="007E5B60" w:rsidP="003B1A9A">
            <w:pPr>
              <w:pStyle w:val="PURBullet-Indented"/>
              <w:rPr>
                <w:rFonts w:eastAsia="SimSun" w:cs="Arial"/>
              </w:rPr>
            </w:pPr>
            <w:r w:rsidRPr="00873CB5">
              <w:rPr>
                <w:rFonts w:eastAsia="SimSun" w:cs="Arial"/>
              </w:rPr>
              <w:t>用于</w:t>
            </w:r>
            <w:r w:rsidRPr="00873CB5">
              <w:rPr>
                <w:rFonts w:eastAsia="SimSun" w:cs="Arial"/>
              </w:rPr>
              <w:t xml:space="preserve"> SharePoint </w:t>
            </w:r>
            <w:r w:rsidRPr="00873CB5">
              <w:rPr>
                <w:rFonts w:eastAsia="SimSun" w:cs="Arial"/>
              </w:rPr>
              <w:t>产品的</w:t>
            </w:r>
            <w:r w:rsidRPr="00873CB5">
              <w:rPr>
                <w:rFonts w:eastAsia="SimSun" w:cs="Arial"/>
              </w:rPr>
              <w:t xml:space="preserve"> Reporting Services </w:t>
            </w:r>
            <w:r w:rsidRPr="00873CB5">
              <w:rPr>
                <w:rFonts w:eastAsia="SimSun" w:cs="Arial"/>
              </w:rPr>
              <w:t>外接程序</w:t>
            </w:r>
          </w:p>
          <w:p w:rsidR="007E5B60" w:rsidRPr="00873CB5" w:rsidRDefault="007E5B60" w:rsidP="003B1A9A">
            <w:pPr>
              <w:pStyle w:val="PURBullet-Indented"/>
              <w:rPr>
                <w:rFonts w:eastAsia="SimSun" w:cs="Arial"/>
              </w:rPr>
            </w:pPr>
            <w:r w:rsidRPr="00873CB5">
              <w:rPr>
                <w:rFonts w:eastAsia="SimSun" w:cs="Arial"/>
              </w:rPr>
              <w:t>主数据服务</w:t>
            </w:r>
          </w:p>
          <w:p w:rsidR="007E5B60" w:rsidRPr="00873CB5" w:rsidRDefault="007E5B60" w:rsidP="003B1A9A">
            <w:pPr>
              <w:pStyle w:val="PURBullet-Indented"/>
              <w:rPr>
                <w:rFonts w:eastAsia="SimSun" w:cs="Arial"/>
              </w:rPr>
            </w:pPr>
            <w:r w:rsidRPr="00873CB5">
              <w:rPr>
                <w:rFonts w:eastAsia="SimSun" w:cs="Arial"/>
              </w:rPr>
              <w:t>同步框架</w:t>
            </w:r>
          </w:p>
          <w:p w:rsidR="007E5B60" w:rsidRPr="00873CB5" w:rsidRDefault="007E5B60" w:rsidP="003B1A9A">
            <w:pPr>
              <w:pStyle w:val="PURBullet-Indented"/>
              <w:rPr>
                <w:rFonts w:eastAsia="SimSun" w:cs="Arial"/>
                <w:lang w:eastAsia="zh-CN"/>
              </w:rPr>
            </w:pPr>
            <w:r w:rsidRPr="00873CB5">
              <w:rPr>
                <w:rFonts w:eastAsia="SimSun" w:cs="Arial"/>
                <w:lang w:eastAsia="zh-CN"/>
              </w:rPr>
              <w:t xml:space="preserve">SQL </w:t>
            </w:r>
            <w:r w:rsidRPr="00873CB5">
              <w:rPr>
                <w:rFonts w:eastAsia="SimSun" w:cs="Arial"/>
                <w:lang w:eastAsia="zh-CN"/>
              </w:rPr>
              <w:t>客户端连接</w:t>
            </w:r>
            <w:r w:rsidRPr="00873CB5">
              <w:rPr>
                <w:rFonts w:eastAsia="SimSun" w:cs="Arial"/>
                <w:lang w:eastAsia="zh-CN"/>
              </w:rPr>
              <w:t xml:space="preserve"> SDK</w:t>
            </w:r>
          </w:p>
          <w:p w:rsidR="000F2535" w:rsidRPr="00873CB5" w:rsidRDefault="007E5B60" w:rsidP="00F46476">
            <w:pPr>
              <w:pStyle w:val="PURBullet-Indented"/>
              <w:contextualSpacing w:val="0"/>
              <w:rPr>
                <w:rFonts w:eastAsia="SimSun" w:cs="Arial"/>
              </w:rPr>
            </w:pPr>
            <w:r w:rsidRPr="00873CB5">
              <w:rPr>
                <w:rFonts w:eastAsia="SimSun" w:cs="Arial"/>
              </w:rPr>
              <w:t xml:space="preserve">SQL Server 2012 </w:t>
            </w:r>
            <w:r w:rsidRPr="00873CB5">
              <w:rPr>
                <w:rFonts w:eastAsia="SimSun" w:cs="Arial"/>
              </w:rPr>
              <w:t>在线丛书</w:t>
            </w:r>
          </w:p>
        </w:tc>
      </w:tr>
      <w:tr w:rsidR="00AD7092" w:rsidRPr="006B6B4B" w:rsidTr="008E11CD">
        <w:tc>
          <w:tcPr>
            <w:tcW w:w="10800" w:type="dxa"/>
            <w:gridSpan w:val="3"/>
            <w:shd w:val="clear" w:color="auto" w:fill="FFFFFF"/>
            <w:tcMar>
              <w:top w:w="43" w:type="dxa"/>
              <w:left w:w="115" w:type="dxa"/>
              <w:bottom w:w="43" w:type="dxa"/>
              <w:right w:w="115" w:type="dxa"/>
            </w:tcMar>
          </w:tcPr>
          <w:p w:rsidR="00AD7092" w:rsidRPr="00873CB5" w:rsidRDefault="00AD7092" w:rsidP="008E11CD">
            <w:pPr>
              <w:pStyle w:val="PURTableHeaderBlue"/>
              <w:rPr>
                <w:rFonts w:eastAsia="SimSun" w:cs="Arial"/>
                <w:lang w:val="fr-FR"/>
              </w:rPr>
            </w:pPr>
            <w:r w:rsidRPr="00873CB5">
              <w:rPr>
                <w:rFonts w:eastAsia="SimSun" w:cs="Arial"/>
                <w:lang w:val="fr-FR"/>
              </w:rPr>
              <w:t>System Center 2012 Client Management Suite</w:t>
            </w:r>
          </w:p>
        </w:tc>
      </w:tr>
      <w:tr w:rsidR="006975F8" w:rsidRPr="00873CB5" w:rsidTr="008E11CD">
        <w:tc>
          <w:tcPr>
            <w:tcW w:w="5400" w:type="dxa"/>
            <w:shd w:val="clear" w:color="auto" w:fill="FFFFFF"/>
            <w:tcMar>
              <w:top w:w="43" w:type="dxa"/>
              <w:left w:w="115" w:type="dxa"/>
              <w:bottom w:w="43" w:type="dxa"/>
              <w:right w:w="115" w:type="dxa"/>
            </w:tcMar>
          </w:tcPr>
          <w:p w:rsidR="006975F8" w:rsidRPr="00873CB5" w:rsidRDefault="006975F8" w:rsidP="008A355D">
            <w:pPr>
              <w:pStyle w:val="PURBullet"/>
              <w:numPr>
                <w:ilvl w:val="0"/>
                <w:numId w:val="13"/>
              </w:numPr>
              <w:spacing w:after="0"/>
              <w:ind w:left="576"/>
              <w:rPr>
                <w:rFonts w:eastAsia="SimSun" w:cs="Arial"/>
              </w:rPr>
            </w:pPr>
            <w:r w:rsidRPr="00873CB5">
              <w:rPr>
                <w:rFonts w:eastAsia="SimSun" w:cs="Arial"/>
              </w:rPr>
              <w:t xml:space="preserve">Configuration Manager </w:t>
            </w:r>
            <w:r w:rsidRPr="00873CB5">
              <w:rPr>
                <w:rFonts w:eastAsia="SimSun" w:cs="Arial"/>
              </w:rPr>
              <w:t>控制台</w:t>
            </w:r>
          </w:p>
          <w:p w:rsidR="006975F8" w:rsidRPr="00873CB5" w:rsidRDefault="006975F8" w:rsidP="008A355D">
            <w:pPr>
              <w:pStyle w:val="PURBullet"/>
              <w:numPr>
                <w:ilvl w:val="0"/>
                <w:numId w:val="13"/>
              </w:numPr>
              <w:spacing w:after="0"/>
              <w:ind w:left="576"/>
              <w:rPr>
                <w:rFonts w:eastAsia="SimSun" w:cs="Arial"/>
              </w:rPr>
            </w:pPr>
            <w:r w:rsidRPr="00873CB5">
              <w:rPr>
                <w:rFonts w:eastAsia="SimSun" w:cs="Arial"/>
              </w:rPr>
              <w:t xml:space="preserve">Configuration Manager </w:t>
            </w:r>
            <w:r w:rsidRPr="00873CB5">
              <w:rPr>
                <w:rFonts w:eastAsia="SimSun" w:cs="Arial"/>
              </w:rPr>
              <w:t>客户端</w:t>
            </w:r>
          </w:p>
          <w:p w:rsidR="006975F8" w:rsidRPr="00873CB5" w:rsidRDefault="006975F8" w:rsidP="008A355D">
            <w:pPr>
              <w:pStyle w:val="PURBullet"/>
              <w:numPr>
                <w:ilvl w:val="0"/>
                <w:numId w:val="13"/>
              </w:numPr>
              <w:spacing w:after="0"/>
              <w:ind w:left="576"/>
              <w:rPr>
                <w:rFonts w:eastAsia="SimSun" w:cs="Arial"/>
              </w:rPr>
            </w:pPr>
            <w:r w:rsidRPr="00873CB5">
              <w:rPr>
                <w:rFonts w:eastAsia="SimSun" w:cs="Arial"/>
              </w:rPr>
              <w:t>设备管理点</w:t>
            </w:r>
          </w:p>
          <w:p w:rsidR="006975F8" w:rsidRPr="00873CB5" w:rsidRDefault="006975F8" w:rsidP="008A355D">
            <w:pPr>
              <w:pStyle w:val="PURBullet"/>
              <w:numPr>
                <w:ilvl w:val="0"/>
                <w:numId w:val="13"/>
              </w:numPr>
              <w:spacing w:after="0"/>
              <w:ind w:left="576"/>
              <w:rPr>
                <w:rFonts w:eastAsia="SimSun" w:cs="Arial"/>
              </w:rPr>
            </w:pPr>
            <w:r w:rsidRPr="00873CB5">
              <w:rPr>
                <w:rFonts w:eastAsia="SimSun" w:cs="Arial"/>
              </w:rPr>
              <w:t>自定义更新发布工具</w:t>
            </w:r>
          </w:p>
          <w:p w:rsidR="006975F8" w:rsidRPr="00873CB5" w:rsidRDefault="006975F8" w:rsidP="008A355D">
            <w:pPr>
              <w:pStyle w:val="PURBullet"/>
              <w:numPr>
                <w:ilvl w:val="0"/>
                <w:numId w:val="13"/>
              </w:numPr>
              <w:spacing w:after="0"/>
              <w:ind w:left="576"/>
              <w:rPr>
                <w:rFonts w:eastAsia="SimSun" w:cs="Arial"/>
              </w:rPr>
            </w:pPr>
            <w:r w:rsidRPr="00873CB5">
              <w:rPr>
                <w:rFonts w:eastAsia="SimSun" w:cs="Arial"/>
              </w:rPr>
              <w:t>分发点</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回退状态点</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 xml:space="preserve">Microsoft Updates </w:t>
            </w:r>
            <w:r w:rsidRPr="00873CB5">
              <w:rPr>
                <w:rFonts w:eastAsia="SimSun" w:cs="Arial"/>
              </w:rPr>
              <w:t>库存清单工具</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 xml:space="preserve">PXE </w:t>
            </w:r>
            <w:r w:rsidRPr="00873CB5">
              <w:rPr>
                <w:rFonts w:eastAsia="SimSun" w:cs="Arial"/>
              </w:rPr>
              <w:t>服务点</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 xml:space="preserve">Audit Collection Services </w:t>
            </w:r>
            <w:r w:rsidRPr="00873CB5">
              <w:rPr>
                <w:rFonts w:eastAsia="SimSun" w:cs="Arial"/>
              </w:rPr>
              <w:t>软件</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Power Shell</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Business Intelligence Development Studio</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早期组件</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通知服务客户端组件</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 xml:space="preserve">Reporting Services </w:t>
            </w:r>
            <w:r w:rsidRPr="00873CB5">
              <w:rPr>
                <w:rFonts w:eastAsia="SimSun" w:cs="Arial"/>
              </w:rPr>
              <w:t>共享工具</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软件开发工具包</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 xml:space="preserve">SQL Server 2008 </w:t>
            </w:r>
            <w:r w:rsidRPr="00873CB5">
              <w:rPr>
                <w:rFonts w:eastAsia="SimSun" w:cs="Arial"/>
              </w:rPr>
              <w:t>在线丛书</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数据仓库管理服务器</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 xml:space="preserve">Service Manager </w:t>
            </w:r>
            <w:r w:rsidRPr="00873CB5">
              <w:rPr>
                <w:rFonts w:eastAsia="SimSun" w:cs="Arial"/>
              </w:rPr>
              <w:t>控制台</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 xml:space="preserve">Avicode Incident Snapshot </w:t>
            </w:r>
            <w:r w:rsidRPr="00873CB5">
              <w:rPr>
                <w:rFonts w:eastAsia="SimSun" w:cs="Arial"/>
              </w:rPr>
              <w:t>实用工具</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 xml:space="preserve">AVIcode Intercept </w:t>
            </w:r>
            <w:r w:rsidRPr="00873CB5">
              <w:rPr>
                <w:rFonts w:eastAsia="SimSun" w:cs="Arial"/>
              </w:rPr>
              <w:t>代理</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 xml:space="preserve">AVIcode Intercept Visual Studio </w:t>
            </w:r>
            <w:r w:rsidRPr="00873CB5">
              <w:rPr>
                <w:rFonts w:eastAsia="SimSun" w:cs="Arial"/>
              </w:rPr>
              <w:t>插件</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AVIcode SharePoint Application Cartridge</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AVIcode Advisor 5.7</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AVIcode Intercept uX Management Pack for Operations Manager 2007</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AVIcode SharePoint Application Management Pack for Operations Manager 2007</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sz w:val="19"/>
                <w:szCs w:val="19"/>
              </w:rPr>
              <w:t>快速集成工具包</w:t>
            </w:r>
          </w:p>
          <w:p w:rsidR="006975F8" w:rsidRPr="00873CB5" w:rsidRDefault="006975F8" w:rsidP="003B1A9A">
            <w:pPr>
              <w:pStyle w:val="PURBullet-Indented"/>
              <w:rPr>
                <w:rFonts w:eastAsia="SimSun" w:cs="Arial"/>
              </w:rPr>
            </w:pPr>
            <w:r w:rsidRPr="00873CB5">
              <w:rPr>
                <w:rFonts w:eastAsia="SimSun" w:cs="Arial"/>
              </w:rPr>
              <w:t>Opalis Integration Server 6.2.2 SP1</w:t>
            </w:r>
          </w:p>
          <w:p w:rsidR="006975F8" w:rsidRPr="00873CB5" w:rsidRDefault="006975F8" w:rsidP="00F46476">
            <w:pPr>
              <w:pStyle w:val="PURBullet-Indented"/>
              <w:contextualSpacing w:val="0"/>
              <w:rPr>
                <w:rFonts w:eastAsia="SimSun" w:cs="Arial"/>
              </w:rPr>
            </w:pPr>
            <w:r w:rsidRPr="00873CB5">
              <w:rPr>
                <w:rFonts w:eastAsia="SimSun" w:cs="Arial"/>
              </w:rPr>
              <w:t xml:space="preserve">Data Protection Manager </w:t>
            </w:r>
            <w:r w:rsidRPr="00873CB5">
              <w:rPr>
                <w:rFonts w:eastAsia="SimSun" w:cs="Arial"/>
              </w:rPr>
              <w:t>远程命令行</w:t>
            </w:r>
          </w:p>
        </w:tc>
        <w:tc>
          <w:tcPr>
            <w:tcW w:w="5400" w:type="dxa"/>
            <w:gridSpan w:val="2"/>
            <w:shd w:val="clear" w:color="auto" w:fill="FFFFFF"/>
          </w:tcPr>
          <w:p w:rsidR="006975F8" w:rsidRPr="00873CB5" w:rsidRDefault="006975F8" w:rsidP="008A355D">
            <w:pPr>
              <w:pStyle w:val="PURBullet"/>
              <w:numPr>
                <w:ilvl w:val="0"/>
                <w:numId w:val="14"/>
              </w:numPr>
              <w:spacing w:after="0"/>
              <w:ind w:left="576"/>
              <w:rPr>
                <w:rFonts w:eastAsia="SimSun" w:cs="Arial"/>
              </w:rPr>
            </w:pPr>
            <w:r w:rsidRPr="00873CB5">
              <w:rPr>
                <w:rFonts w:eastAsia="SimSun" w:cs="Arial"/>
              </w:rPr>
              <w:t>管理点</w:t>
            </w:r>
          </w:p>
          <w:p w:rsidR="006975F8" w:rsidRPr="00873CB5" w:rsidRDefault="006975F8" w:rsidP="008A355D">
            <w:pPr>
              <w:pStyle w:val="PURBullet"/>
              <w:numPr>
                <w:ilvl w:val="0"/>
                <w:numId w:val="14"/>
              </w:numPr>
              <w:spacing w:after="0"/>
              <w:ind w:left="576"/>
              <w:rPr>
                <w:rFonts w:eastAsia="SimSun" w:cs="Arial"/>
              </w:rPr>
            </w:pPr>
            <w:r w:rsidRPr="00873CB5">
              <w:rPr>
                <w:rFonts w:eastAsia="SimSun" w:cs="Arial"/>
              </w:rPr>
              <w:t>报告点</w:t>
            </w:r>
          </w:p>
          <w:p w:rsidR="006975F8" w:rsidRPr="00873CB5" w:rsidRDefault="006975F8" w:rsidP="008A355D">
            <w:pPr>
              <w:pStyle w:val="PURBullet"/>
              <w:numPr>
                <w:ilvl w:val="0"/>
                <w:numId w:val="14"/>
              </w:numPr>
              <w:spacing w:after="0"/>
              <w:ind w:left="576"/>
              <w:rPr>
                <w:rFonts w:eastAsia="SimSun" w:cs="Arial"/>
              </w:rPr>
            </w:pPr>
            <w:r w:rsidRPr="00873CB5">
              <w:rPr>
                <w:rFonts w:eastAsia="SimSun" w:cs="Arial"/>
              </w:rPr>
              <w:t>辅助站点服务器</w:t>
            </w:r>
          </w:p>
          <w:p w:rsidR="006975F8" w:rsidRPr="00873CB5" w:rsidRDefault="006975F8" w:rsidP="008A355D">
            <w:pPr>
              <w:pStyle w:val="PURBullet"/>
              <w:numPr>
                <w:ilvl w:val="0"/>
                <w:numId w:val="14"/>
              </w:numPr>
              <w:spacing w:after="0"/>
              <w:ind w:left="576"/>
              <w:rPr>
                <w:rFonts w:eastAsia="SimSun" w:cs="Arial"/>
              </w:rPr>
            </w:pPr>
            <w:r w:rsidRPr="00873CB5">
              <w:rPr>
                <w:rFonts w:eastAsia="SimSun" w:cs="Arial"/>
              </w:rPr>
              <w:t>服务器定位点</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软件更新点</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状态迁移点</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 xml:space="preserve">System Health Validator </w:t>
            </w:r>
            <w:r w:rsidRPr="00873CB5">
              <w:rPr>
                <w:rFonts w:eastAsia="SimSun" w:cs="Arial"/>
              </w:rPr>
              <w:t>点</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Out of Band Service Point</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连接器框架</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 xml:space="preserve">Analysis Services </w:t>
            </w:r>
            <w:r w:rsidRPr="00873CB5">
              <w:rPr>
                <w:rFonts w:eastAsia="SimSun" w:cs="Arial"/>
              </w:rPr>
              <w:t>共享工具</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连接组件</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管理工具</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 xml:space="preserve">Reporting Services </w:t>
            </w:r>
            <w:r w:rsidRPr="00873CB5">
              <w:rPr>
                <w:rFonts w:eastAsia="SimSun" w:cs="Arial"/>
              </w:rPr>
              <w:t>报表管理器</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 xml:space="preserve">SQL Server 2008 </w:t>
            </w:r>
            <w:r w:rsidRPr="00873CB5">
              <w:rPr>
                <w:rFonts w:eastAsia="SimSun" w:cs="Arial"/>
              </w:rPr>
              <w:t>共享工具</w:t>
            </w:r>
          </w:p>
          <w:p w:rsidR="006975F8" w:rsidRPr="00873CB5" w:rsidRDefault="006975F8" w:rsidP="008A355D">
            <w:pPr>
              <w:pStyle w:val="PURBody"/>
              <w:numPr>
                <w:ilvl w:val="0"/>
                <w:numId w:val="14"/>
              </w:numPr>
              <w:spacing w:after="0"/>
              <w:ind w:left="576"/>
              <w:rPr>
                <w:rFonts w:eastAsia="SimSun" w:cs="Arial"/>
                <w:lang w:eastAsia="zh-CN"/>
              </w:rPr>
            </w:pPr>
            <w:r w:rsidRPr="00873CB5">
              <w:rPr>
                <w:rFonts w:eastAsia="SimSun" w:cs="Arial"/>
                <w:lang w:eastAsia="zh-CN"/>
              </w:rPr>
              <w:t xml:space="preserve">SQLXML </w:t>
            </w:r>
            <w:r w:rsidRPr="00873CB5">
              <w:rPr>
                <w:rFonts w:eastAsia="SimSun" w:cs="Arial"/>
                <w:lang w:eastAsia="zh-CN"/>
              </w:rPr>
              <w:t>客户端功能</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 xml:space="preserve">SQL Server Mobile </w:t>
            </w:r>
            <w:r w:rsidRPr="00873CB5">
              <w:rPr>
                <w:rFonts w:eastAsia="SimSun" w:cs="Arial"/>
              </w:rPr>
              <w:t>服务器工具</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数据仓库数据库</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自助式门户</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 xml:space="preserve">AVIcode Incident Upload </w:t>
            </w:r>
            <w:r w:rsidRPr="00873CB5">
              <w:rPr>
                <w:rFonts w:eastAsia="SimSun" w:cs="Arial"/>
              </w:rPr>
              <w:t>实用工具</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AVIcode Intercept SE-Viewer</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AVIcode BizTalk Application Cartridge</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AVIcode Reporting Services Cartridge</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AVIcode .NET Enterprise Management Pack 5.7 for Operations Manager 2007</w:t>
            </w:r>
          </w:p>
          <w:p w:rsidR="006975F8" w:rsidRPr="00873CB5" w:rsidRDefault="006975F8" w:rsidP="008A355D">
            <w:pPr>
              <w:pStyle w:val="PURBody"/>
              <w:numPr>
                <w:ilvl w:val="0"/>
                <w:numId w:val="14"/>
              </w:numPr>
              <w:spacing w:after="0"/>
              <w:ind w:left="576"/>
              <w:rPr>
                <w:rFonts w:eastAsia="SimSun" w:cs="Arial"/>
              </w:rPr>
            </w:pPr>
            <w:r w:rsidRPr="00873CB5">
              <w:rPr>
                <w:rFonts w:eastAsia="SimSun" w:cs="Arial"/>
              </w:rPr>
              <w:t>AVIcode BizTalk Application Management Pack for Operations Manager 2007</w:t>
            </w:r>
          </w:p>
          <w:p w:rsidR="006975F8" w:rsidRPr="00873CB5" w:rsidRDefault="006975F8" w:rsidP="008A355D">
            <w:pPr>
              <w:pStyle w:val="PURBody"/>
              <w:numPr>
                <w:ilvl w:val="0"/>
                <w:numId w:val="13"/>
              </w:numPr>
              <w:spacing w:after="0"/>
              <w:ind w:left="576"/>
              <w:rPr>
                <w:rFonts w:eastAsia="SimSun" w:cs="Arial"/>
              </w:rPr>
            </w:pPr>
            <w:r w:rsidRPr="00873CB5">
              <w:rPr>
                <w:rFonts w:eastAsia="SimSun" w:cs="Arial"/>
              </w:rPr>
              <w:t>AVIcode Reporting Services Management Pack for Operations Manager 2007</w:t>
            </w:r>
            <w:r w:rsidR="00372776">
              <w:rPr>
                <w:rFonts w:eastAsia="SimSun" w:cs="Arial"/>
              </w:rPr>
              <w:t xml:space="preserve"> </w:t>
            </w:r>
            <w:r w:rsidRPr="00873CB5">
              <w:rPr>
                <w:rFonts w:eastAsia="SimSun" w:cs="Arial"/>
              </w:rPr>
              <w:t>Opalis Integration Server</w:t>
            </w:r>
          </w:p>
          <w:p w:rsidR="006975F8" w:rsidRPr="00873CB5" w:rsidRDefault="006975F8" w:rsidP="003B1A9A">
            <w:pPr>
              <w:pStyle w:val="PURBullet-Indented"/>
              <w:rPr>
                <w:rFonts w:eastAsia="SimSun" w:cs="Arial"/>
              </w:rPr>
            </w:pPr>
            <w:r w:rsidRPr="00873CB5">
              <w:rPr>
                <w:rFonts w:eastAsia="SimSun" w:cs="Arial"/>
              </w:rPr>
              <w:t xml:space="preserve">Opalis Operator Console </w:t>
            </w:r>
            <w:r w:rsidRPr="00873CB5">
              <w:rPr>
                <w:rFonts w:eastAsia="SimSun" w:cs="Arial"/>
              </w:rPr>
              <w:t>安装程序</w:t>
            </w:r>
          </w:p>
          <w:p w:rsidR="006975F8" w:rsidRPr="00873CB5" w:rsidRDefault="006975F8" w:rsidP="00F46476">
            <w:pPr>
              <w:pStyle w:val="PURBullet-Indented"/>
              <w:contextualSpacing w:val="0"/>
              <w:rPr>
                <w:rFonts w:eastAsia="SimSun" w:cs="Arial"/>
              </w:rPr>
            </w:pPr>
            <w:r w:rsidRPr="00873CB5">
              <w:rPr>
                <w:rFonts w:eastAsia="SimSun" w:cs="Arial"/>
              </w:rPr>
              <w:t xml:space="preserve">Data Protection Manager 2010 </w:t>
            </w:r>
            <w:r w:rsidRPr="00873CB5">
              <w:rPr>
                <w:rFonts w:eastAsia="SimSun" w:cs="Arial"/>
              </w:rPr>
              <w:t>代理</w:t>
            </w:r>
          </w:p>
        </w:tc>
      </w:tr>
      <w:tr w:rsidR="00663B83" w:rsidRPr="00873CB5" w:rsidTr="00050078">
        <w:tc>
          <w:tcPr>
            <w:tcW w:w="10800" w:type="dxa"/>
            <w:gridSpan w:val="3"/>
            <w:shd w:val="clear" w:color="auto" w:fill="FFFFFF"/>
            <w:tcMar>
              <w:top w:w="43" w:type="dxa"/>
              <w:left w:w="115" w:type="dxa"/>
              <w:bottom w:w="43" w:type="dxa"/>
              <w:right w:w="115" w:type="dxa"/>
            </w:tcMar>
          </w:tcPr>
          <w:p w:rsidR="00663B83" w:rsidRPr="00873CB5" w:rsidRDefault="00663B83" w:rsidP="00531887">
            <w:pPr>
              <w:pStyle w:val="PURTableHeaderBlue"/>
              <w:rPr>
                <w:rFonts w:eastAsia="SimSun" w:cs="Arial"/>
              </w:rPr>
            </w:pPr>
            <w:r w:rsidRPr="00873CB5">
              <w:rPr>
                <w:rFonts w:eastAsia="SimSun" w:cs="Arial"/>
              </w:rPr>
              <w:t>System Center 2012 Configuration Manager</w:t>
            </w:r>
          </w:p>
        </w:tc>
      </w:tr>
      <w:tr w:rsidR="00663B83" w:rsidRPr="00873CB5" w:rsidTr="00050078">
        <w:tc>
          <w:tcPr>
            <w:tcW w:w="5400" w:type="dxa"/>
            <w:shd w:val="clear" w:color="auto" w:fill="FFFFFF"/>
            <w:tcMar>
              <w:top w:w="43" w:type="dxa"/>
              <w:left w:w="115" w:type="dxa"/>
              <w:bottom w:w="43" w:type="dxa"/>
              <w:right w:w="115" w:type="dxa"/>
            </w:tcMar>
          </w:tcPr>
          <w:p w:rsidR="00663B83" w:rsidRPr="00873CB5" w:rsidRDefault="00663B83" w:rsidP="003B1A9A">
            <w:pPr>
              <w:pStyle w:val="PURBullet-Indented"/>
              <w:rPr>
                <w:rFonts w:eastAsia="SimSun" w:cs="Arial"/>
              </w:rPr>
            </w:pPr>
            <w:r w:rsidRPr="00873CB5">
              <w:rPr>
                <w:rFonts w:eastAsia="SimSun" w:cs="Arial"/>
              </w:rPr>
              <w:t xml:space="preserve">Configuration Manager </w:t>
            </w:r>
            <w:r w:rsidRPr="00873CB5">
              <w:rPr>
                <w:rFonts w:eastAsia="SimSun" w:cs="Arial"/>
              </w:rPr>
              <w:t>控制台</w:t>
            </w:r>
          </w:p>
          <w:p w:rsidR="00663B83" w:rsidRPr="00873CB5" w:rsidRDefault="00663B83" w:rsidP="003B1A9A">
            <w:pPr>
              <w:pStyle w:val="PURBullet-Indented"/>
              <w:rPr>
                <w:rFonts w:eastAsia="SimSun" w:cs="Arial"/>
              </w:rPr>
            </w:pPr>
            <w:r w:rsidRPr="00873CB5">
              <w:rPr>
                <w:rFonts w:eastAsia="SimSun" w:cs="Arial"/>
              </w:rPr>
              <w:t xml:space="preserve">Configuration Manager </w:t>
            </w:r>
            <w:r w:rsidRPr="00873CB5">
              <w:rPr>
                <w:rFonts w:eastAsia="SimSun" w:cs="Arial"/>
              </w:rPr>
              <w:t>客户端</w:t>
            </w:r>
          </w:p>
          <w:p w:rsidR="00663B83" w:rsidRPr="00873CB5" w:rsidRDefault="00663B83" w:rsidP="003B1A9A">
            <w:pPr>
              <w:pStyle w:val="PURBullet-Indented"/>
              <w:rPr>
                <w:rFonts w:eastAsia="SimSun" w:cs="Arial"/>
              </w:rPr>
            </w:pPr>
            <w:r w:rsidRPr="00873CB5">
              <w:rPr>
                <w:rFonts w:eastAsia="SimSun" w:cs="Arial"/>
              </w:rPr>
              <w:t>设备管理点</w:t>
            </w:r>
          </w:p>
          <w:p w:rsidR="00663B83" w:rsidRPr="00873CB5" w:rsidRDefault="00663B83" w:rsidP="003B1A9A">
            <w:pPr>
              <w:pStyle w:val="PURBullet-Indented"/>
              <w:rPr>
                <w:rFonts w:eastAsia="SimSun" w:cs="Arial"/>
              </w:rPr>
            </w:pPr>
            <w:r w:rsidRPr="00873CB5">
              <w:rPr>
                <w:rFonts w:eastAsia="SimSun" w:cs="Arial"/>
              </w:rPr>
              <w:t>自定义更新发布工具</w:t>
            </w:r>
          </w:p>
          <w:p w:rsidR="00663B83" w:rsidRPr="00873CB5" w:rsidRDefault="00663B83" w:rsidP="003B1A9A">
            <w:pPr>
              <w:pStyle w:val="PURBullet-Indented"/>
              <w:rPr>
                <w:rFonts w:eastAsia="SimSun" w:cs="Arial"/>
              </w:rPr>
            </w:pPr>
            <w:r w:rsidRPr="00873CB5">
              <w:rPr>
                <w:rFonts w:eastAsia="SimSun" w:cs="Arial"/>
              </w:rPr>
              <w:t>分发点</w:t>
            </w:r>
          </w:p>
          <w:p w:rsidR="00663B83" w:rsidRPr="00873CB5" w:rsidRDefault="00663B83" w:rsidP="003B1A9A">
            <w:pPr>
              <w:pStyle w:val="PURBullet-Indented"/>
              <w:rPr>
                <w:rFonts w:eastAsia="SimSun" w:cs="Arial"/>
              </w:rPr>
            </w:pPr>
            <w:r w:rsidRPr="00873CB5">
              <w:rPr>
                <w:rFonts w:eastAsia="SimSun" w:cs="Arial"/>
              </w:rPr>
              <w:t>回退状态点</w:t>
            </w:r>
          </w:p>
          <w:p w:rsidR="00663B83" w:rsidRPr="00873CB5" w:rsidRDefault="00663B83" w:rsidP="003B1A9A">
            <w:pPr>
              <w:pStyle w:val="PURBullet-Indented"/>
              <w:rPr>
                <w:rFonts w:eastAsia="SimSun" w:cs="Arial"/>
              </w:rPr>
            </w:pPr>
            <w:r w:rsidRPr="00873CB5">
              <w:rPr>
                <w:rFonts w:eastAsia="SimSun" w:cs="Arial"/>
              </w:rPr>
              <w:t xml:space="preserve">Microsoft Updates </w:t>
            </w:r>
            <w:r w:rsidRPr="00873CB5">
              <w:rPr>
                <w:rFonts w:eastAsia="SimSun" w:cs="Arial"/>
              </w:rPr>
              <w:t>库存清单工具</w:t>
            </w:r>
          </w:p>
          <w:p w:rsidR="00663B83" w:rsidRPr="00873CB5" w:rsidRDefault="00663B83" w:rsidP="003B1A9A">
            <w:pPr>
              <w:pStyle w:val="PURBullet-Indented"/>
              <w:rPr>
                <w:rFonts w:eastAsia="SimSun" w:cs="Arial"/>
              </w:rPr>
            </w:pPr>
            <w:r w:rsidRPr="00873CB5">
              <w:rPr>
                <w:rFonts w:eastAsia="SimSun" w:cs="Arial"/>
              </w:rPr>
              <w:t xml:space="preserve">PXE </w:t>
            </w:r>
            <w:r w:rsidRPr="00873CB5">
              <w:rPr>
                <w:rFonts w:eastAsia="SimSun" w:cs="Arial"/>
              </w:rPr>
              <w:t>服务点</w:t>
            </w:r>
          </w:p>
          <w:p w:rsidR="00663B83" w:rsidRPr="00873CB5" w:rsidRDefault="00663B83" w:rsidP="003B1A9A">
            <w:pPr>
              <w:pStyle w:val="PURBullet-Indented"/>
              <w:rPr>
                <w:rFonts w:eastAsia="SimSun" w:cs="Arial"/>
              </w:rPr>
            </w:pPr>
            <w:r w:rsidRPr="00873CB5">
              <w:rPr>
                <w:rFonts w:eastAsia="SimSun" w:cs="Arial"/>
              </w:rPr>
              <w:t>管理点</w:t>
            </w:r>
          </w:p>
          <w:p w:rsidR="008E11CD" w:rsidRPr="00873CB5" w:rsidRDefault="008E11CD" w:rsidP="003B1A9A">
            <w:pPr>
              <w:pStyle w:val="PURBullet-Indented"/>
              <w:rPr>
                <w:rFonts w:eastAsia="SimSun" w:cs="Arial"/>
                <w:color w:val="797979"/>
              </w:rPr>
            </w:pPr>
            <w:r w:rsidRPr="00873CB5">
              <w:rPr>
                <w:rFonts w:eastAsia="SimSun" w:cs="Arial"/>
              </w:rPr>
              <w:t xml:space="preserve">Virtual Machine Manager </w:t>
            </w:r>
            <w:r w:rsidRPr="00873CB5">
              <w:rPr>
                <w:rFonts w:eastAsia="SimSun" w:cs="Arial"/>
              </w:rPr>
              <w:t>代理</w:t>
            </w:r>
          </w:p>
          <w:p w:rsidR="008E11CD" w:rsidRPr="00873CB5" w:rsidRDefault="008E11CD" w:rsidP="003B1A9A">
            <w:pPr>
              <w:pStyle w:val="PURBullet-Indented"/>
              <w:rPr>
                <w:rFonts w:eastAsia="SimSun" w:cs="Arial"/>
                <w:color w:val="797979"/>
              </w:rPr>
            </w:pPr>
            <w:r w:rsidRPr="00873CB5">
              <w:rPr>
                <w:rFonts w:eastAsia="SimSun" w:cs="Arial"/>
              </w:rPr>
              <w:t>管理员控制台</w:t>
            </w:r>
          </w:p>
          <w:p w:rsidR="008E11CD" w:rsidRPr="00873CB5" w:rsidRDefault="008E11CD" w:rsidP="003B1A9A">
            <w:pPr>
              <w:pStyle w:val="PURBullet-Indented"/>
              <w:rPr>
                <w:rFonts w:eastAsia="SimSun" w:cs="Arial"/>
                <w:color w:val="797979"/>
              </w:rPr>
            </w:pPr>
            <w:r w:rsidRPr="00873CB5">
              <w:rPr>
                <w:rFonts w:eastAsia="SimSun" w:cs="Arial"/>
              </w:rPr>
              <w:t xml:space="preserve">VMRC </w:t>
            </w:r>
            <w:r w:rsidRPr="00873CB5">
              <w:rPr>
                <w:rFonts w:eastAsia="SimSun" w:cs="Arial"/>
              </w:rPr>
              <w:t>客户端</w:t>
            </w:r>
          </w:p>
          <w:p w:rsidR="008E11CD" w:rsidRPr="00873CB5" w:rsidRDefault="008E11CD" w:rsidP="003B1A9A">
            <w:pPr>
              <w:pStyle w:val="PURBullet-Indented"/>
              <w:rPr>
                <w:rFonts w:eastAsia="SimSun" w:cs="Arial"/>
                <w:color w:val="797979"/>
              </w:rPr>
            </w:pPr>
            <w:r w:rsidRPr="00873CB5">
              <w:rPr>
                <w:rFonts w:eastAsia="SimSun" w:cs="Arial"/>
              </w:rPr>
              <w:t xml:space="preserve">Audit Collection Services </w:t>
            </w:r>
            <w:r w:rsidRPr="00873CB5">
              <w:rPr>
                <w:rFonts w:eastAsia="SimSun" w:cs="Arial"/>
              </w:rPr>
              <w:t>软件</w:t>
            </w:r>
          </w:p>
          <w:p w:rsidR="008E11CD" w:rsidRPr="00873CB5" w:rsidRDefault="008E11CD" w:rsidP="003B1A9A">
            <w:pPr>
              <w:pStyle w:val="PURBullet-Indented"/>
              <w:rPr>
                <w:rFonts w:eastAsia="SimSun" w:cs="Arial"/>
                <w:color w:val="797979"/>
              </w:rPr>
            </w:pPr>
            <w:r w:rsidRPr="00873CB5">
              <w:rPr>
                <w:rFonts w:eastAsia="SimSun" w:cs="Arial"/>
              </w:rPr>
              <w:lastRenderedPageBreak/>
              <w:t>Power Shell</w:t>
            </w:r>
          </w:p>
          <w:p w:rsidR="008E11CD" w:rsidRPr="00873CB5" w:rsidRDefault="008E11CD" w:rsidP="003B1A9A">
            <w:pPr>
              <w:pStyle w:val="PURBullet-Indented"/>
              <w:rPr>
                <w:rFonts w:eastAsia="SimSun" w:cs="Arial"/>
                <w:color w:val="797979"/>
              </w:rPr>
            </w:pPr>
            <w:r w:rsidRPr="00873CB5">
              <w:rPr>
                <w:rFonts w:eastAsia="SimSun" w:cs="Arial"/>
              </w:rPr>
              <w:t>Business Intelligence Development Studio</w:t>
            </w:r>
          </w:p>
          <w:p w:rsidR="008E11CD" w:rsidRPr="00873CB5" w:rsidRDefault="008E11CD" w:rsidP="003B1A9A">
            <w:pPr>
              <w:pStyle w:val="PURBullet-Indented"/>
              <w:rPr>
                <w:rFonts w:eastAsia="SimSun" w:cs="Arial"/>
                <w:color w:val="797979"/>
              </w:rPr>
            </w:pPr>
            <w:r w:rsidRPr="00873CB5">
              <w:rPr>
                <w:rFonts w:eastAsia="SimSun" w:cs="Arial"/>
              </w:rPr>
              <w:t>早期组件</w:t>
            </w:r>
          </w:p>
          <w:p w:rsidR="008E11CD" w:rsidRPr="00873CB5" w:rsidRDefault="008E11CD" w:rsidP="003B1A9A">
            <w:pPr>
              <w:pStyle w:val="PURBullet-Indented"/>
              <w:rPr>
                <w:rFonts w:eastAsia="SimSun" w:cs="Arial"/>
                <w:color w:val="797979"/>
              </w:rPr>
            </w:pPr>
            <w:r w:rsidRPr="00873CB5">
              <w:rPr>
                <w:rFonts w:eastAsia="SimSun" w:cs="Arial"/>
              </w:rPr>
              <w:t>通知服务客户端组件</w:t>
            </w:r>
          </w:p>
          <w:p w:rsidR="008E11CD" w:rsidRPr="00873CB5" w:rsidRDefault="008E11CD" w:rsidP="003B1A9A">
            <w:pPr>
              <w:pStyle w:val="PURBullet-Indented"/>
              <w:rPr>
                <w:rFonts w:eastAsia="SimSun" w:cs="Arial"/>
                <w:color w:val="797979"/>
              </w:rPr>
            </w:pPr>
            <w:r w:rsidRPr="00873CB5">
              <w:rPr>
                <w:rFonts w:eastAsia="SimSun" w:cs="Arial"/>
              </w:rPr>
              <w:t xml:space="preserve">Reporting Services </w:t>
            </w:r>
            <w:r w:rsidRPr="00873CB5">
              <w:rPr>
                <w:rFonts w:eastAsia="SimSun" w:cs="Arial"/>
              </w:rPr>
              <w:t>共享工具</w:t>
            </w:r>
          </w:p>
          <w:p w:rsidR="008E11CD" w:rsidRPr="00873CB5" w:rsidRDefault="008E11CD" w:rsidP="003B1A9A">
            <w:pPr>
              <w:pStyle w:val="PURBullet-Indented"/>
              <w:rPr>
                <w:rFonts w:eastAsia="SimSun" w:cs="Arial"/>
                <w:color w:val="797979"/>
              </w:rPr>
            </w:pPr>
            <w:r w:rsidRPr="00873CB5">
              <w:rPr>
                <w:rFonts w:eastAsia="SimSun" w:cs="Arial"/>
              </w:rPr>
              <w:t>软件开发工具包</w:t>
            </w:r>
          </w:p>
          <w:p w:rsidR="008E11CD" w:rsidRPr="00873CB5" w:rsidRDefault="008E11CD" w:rsidP="00F46476">
            <w:pPr>
              <w:pStyle w:val="PURBullet-Indented"/>
              <w:contextualSpacing w:val="0"/>
              <w:rPr>
                <w:rFonts w:eastAsia="SimSun" w:cs="Arial"/>
                <w:color w:val="797979"/>
              </w:rPr>
            </w:pPr>
            <w:r w:rsidRPr="00873CB5">
              <w:rPr>
                <w:rFonts w:eastAsia="SimSun" w:cs="Arial"/>
              </w:rPr>
              <w:t xml:space="preserve">SQL Server 2008 </w:t>
            </w:r>
            <w:r w:rsidRPr="00873CB5">
              <w:rPr>
                <w:rFonts w:eastAsia="SimSun" w:cs="Arial"/>
              </w:rPr>
              <w:t>在线丛书</w:t>
            </w:r>
          </w:p>
        </w:tc>
        <w:tc>
          <w:tcPr>
            <w:tcW w:w="5400" w:type="dxa"/>
            <w:gridSpan w:val="2"/>
            <w:shd w:val="clear" w:color="auto" w:fill="FFFFFF"/>
          </w:tcPr>
          <w:p w:rsidR="00DE302C" w:rsidRPr="00873CB5" w:rsidRDefault="00C37510" w:rsidP="003B1A9A">
            <w:pPr>
              <w:pStyle w:val="PURBullet-Indented"/>
              <w:rPr>
                <w:rFonts w:eastAsia="SimSun" w:cs="Arial"/>
              </w:rPr>
            </w:pPr>
            <w:r w:rsidRPr="00873CB5">
              <w:rPr>
                <w:rFonts w:eastAsia="SimSun" w:cs="Arial"/>
              </w:rPr>
              <w:lastRenderedPageBreak/>
              <w:t>报告点</w:t>
            </w:r>
          </w:p>
          <w:p w:rsidR="00663B83" w:rsidRPr="00873CB5" w:rsidRDefault="00663B83" w:rsidP="003B1A9A">
            <w:pPr>
              <w:pStyle w:val="PURBullet-Indented"/>
              <w:rPr>
                <w:rFonts w:eastAsia="SimSun" w:cs="Arial"/>
              </w:rPr>
            </w:pPr>
            <w:r w:rsidRPr="00873CB5">
              <w:rPr>
                <w:rFonts w:eastAsia="SimSun" w:cs="Arial"/>
              </w:rPr>
              <w:t>辅助站点服务器</w:t>
            </w:r>
          </w:p>
          <w:p w:rsidR="00663B83" w:rsidRPr="00873CB5" w:rsidRDefault="00663B83" w:rsidP="003B1A9A">
            <w:pPr>
              <w:pStyle w:val="PURBullet-Indented"/>
              <w:rPr>
                <w:rFonts w:eastAsia="SimSun" w:cs="Arial"/>
              </w:rPr>
            </w:pPr>
            <w:r w:rsidRPr="00873CB5">
              <w:rPr>
                <w:rFonts w:eastAsia="SimSun" w:cs="Arial"/>
              </w:rPr>
              <w:t>服务器定位点</w:t>
            </w:r>
          </w:p>
          <w:p w:rsidR="00663B83" w:rsidRPr="00873CB5" w:rsidRDefault="00663B83" w:rsidP="003B1A9A">
            <w:pPr>
              <w:pStyle w:val="PURBullet-Indented"/>
              <w:rPr>
                <w:rFonts w:eastAsia="SimSun" w:cs="Arial"/>
              </w:rPr>
            </w:pPr>
            <w:r w:rsidRPr="00873CB5">
              <w:rPr>
                <w:rFonts w:eastAsia="SimSun" w:cs="Arial"/>
              </w:rPr>
              <w:t>软件更新点</w:t>
            </w:r>
          </w:p>
          <w:p w:rsidR="00663B83" w:rsidRPr="00873CB5" w:rsidRDefault="00663B83" w:rsidP="003B1A9A">
            <w:pPr>
              <w:pStyle w:val="PURBullet-Indented"/>
              <w:rPr>
                <w:rFonts w:eastAsia="SimSun" w:cs="Arial"/>
              </w:rPr>
            </w:pPr>
            <w:r w:rsidRPr="00873CB5">
              <w:rPr>
                <w:rFonts w:eastAsia="SimSun" w:cs="Arial"/>
              </w:rPr>
              <w:t>状态迁移点</w:t>
            </w:r>
          </w:p>
          <w:p w:rsidR="00663B83" w:rsidRPr="00873CB5" w:rsidRDefault="00663B83" w:rsidP="003B1A9A">
            <w:pPr>
              <w:pStyle w:val="PURBullet-Indented"/>
              <w:rPr>
                <w:rFonts w:eastAsia="SimSun" w:cs="Arial"/>
              </w:rPr>
            </w:pPr>
            <w:r w:rsidRPr="00873CB5">
              <w:rPr>
                <w:rFonts w:eastAsia="SimSun" w:cs="Arial"/>
              </w:rPr>
              <w:t xml:space="preserve">System Health Validator </w:t>
            </w:r>
            <w:r w:rsidRPr="00873CB5">
              <w:rPr>
                <w:rFonts w:eastAsia="SimSun" w:cs="Arial"/>
              </w:rPr>
              <w:t>点</w:t>
            </w:r>
          </w:p>
          <w:p w:rsidR="008E11CD" w:rsidRPr="00873CB5" w:rsidRDefault="008E11CD" w:rsidP="003B1A9A">
            <w:pPr>
              <w:pStyle w:val="PURBullet-Indented"/>
              <w:rPr>
                <w:rFonts w:eastAsia="SimSun" w:cs="Arial"/>
              </w:rPr>
            </w:pPr>
            <w:r w:rsidRPr="00873CB5">
              <w:rPr>
                <w:rFonts w:eastAsia="SimSun" w:cs="Arial"/>
              </w:rPr>
              <w:t>Out of Band Service Point</w:t>
            </w:r>
          </w:p>
          <w:p w:rsidR="008E11CD" w:rsidRPr="00873CB5" w:rsidRDefault="008E11CD" w:rsidP="003B1A9A">
            <w:pPr>
              <w:pStyle w:val="PURBullet-Indented"/>
              <w:rPr>
                <w:rFonts w:eastAsia="SimSun" w:cs="Arial"/>
              </w:rPr>
            </w:pPr>
            <w:r w:rsidRPr="00873CB5">
              <w:rPr>
                <w:rFonts w:eastAsia="SimSun" w:cs="Arial"/>
              </w:rPr>
              <w:t>物理到虚拟代理</w:t>
            </w:r>
          </w:p>
          <w:p w:rsidR="008E11CD" w:rsidRPr="00873CB5" w:rsidRDefault="008E11CD" w:rsidP="003B1A9A">
            <w:pPr>
              <w:pStyle w:val="PURBullet-Indented"/>
              <w:rPr>
                <w:rFonts w:eastAsia="SimSun" w:cs="Arial"/>
              </w:rPr>
            </w:pPr>
            <w:r w:rsidRPr="00873CB5">
              <w:rPr>
                <w:rFonts w:eastAsia="SimSun" w:cs="Arial"/>
              </w:rPr>
              <w:t xml:space="preserve">Virtual Machine Manager </w:t>
            </w:r>
            <w:r w:rsidRPr="00873CB5">
              <w:rPr>
                <w:rFonts w:eastAsia="SimSun" w:cs="Arial"/>
              </w:rPr>
              <w:t>自助式门户</w:t>
            </w:r>
          </w:p>
          <w:p w:rsidR="008E11CD" w:rsidRPr="00873CB5" w:rsidRDefault="008E11CD" w:rsidP="003B1A9A">
            <w:pPr>
              <w:pStyle w:val="PURBullet-Indented"/>
              <w:rPr>
                <w:rFonts w:eastAsia="SimSun" w:cs="Arial"/>
              </w:rPr>
            </w:pPr>
            <w:r w:rsidRPr="00873CB5">
              <w:rPr>
                <w:rFonts w:eastAsia="SimSun" w:cs="Arial"/>
              </w:rPr>
              <w:t>服务器应用程序虚拟化</w:t>
            </w:r>
          </w:p>
          <w:p w:rsidR="008E11CD" w:rsidRPr="00873CB5" w:rsidRDefault="008E11CD" w:rsidP="003B1A9A">
            <w:pPr>
              <w:pStyle w:val="PURBullet-Indented"/>
              <w:rPr>
                <w:rFonts w:eastAsia="SimSun" w:cs="Arial"/>
              </w:rPr>
            </w:pPr>
            <w:r w:rsidRPr="00873CB5">
              <w:rPr>
                <w:rFonts w:eastAsia="SimSun" w:cs="Arial"/>
              </w:rPr>
              <w:t>连接器框架</w:t>
            </w:r>
          </w:p>
          <w:p w:rsidR="008E11CD" w:rsidRPr="00873CB5" w:rsidRDefault="008E11CD" w:rsidP="003B1A9A">
            <w:pPr>
              <w:pStyle w:val="PURBullet-Indented"/>
              <w:rPr>
                <w:rFonts w:eastAsia="SimSun" w:cs="Arial"/>
              </w:rPr>
            </w:pPr>
            <w:r w:rsidRPr="00873CB5">
              <w:rPr>
                <w:rFonts w:eastAsia="SimSun" w:cs="Arial"/>
              </w:rPr>
              <w:t xml:space="preserve">Analysis Services </w:t>
            </w:r>
            <w:r w:rsidRPr="00873CB5">
              <w:rPr>
                <w:rFonts w:eastAsia="SimSun" w:cs="Arial"/>
              </w:rPr>
              <w:t>共享工具</w:t>
            </w:r>
          </w:p>
          <w:p w:rsidR="008E11CD" w:rsidRPr="00873CB5" w:rsidRDefault="008E11CD" w:rsidP="003B1A9A">
            <w:pPr>
              <w:pStyle w:val="PURBullet-Indented"/>
              <w:rPr>
                <w:rFonts w:eastAsia="SimSun" w:cs="Arial"/>
              </w:rPr>
            </w:pPr>
            <w:r w:rsidRPr="00873CB5">
              <w:rPr>
                <w:rFonts w:eastAsia="SimSun" w:cs="Arial"/>
              </w:rPr>
              <w:t>连接组件</w:t>
            </w:r>
          </w:p>
          <w:p w:rsidR="008E11CD" w:rsidRPr="00873CB5" w:rsidRDefault="008E11CD" w:rsidP="003B1A9A">
            <w:pPr>
              <w:pStyle w:val="PURBullet-Indented"/>
              <w:rPr>
                <w:rFonts w:eastAsia="SimSun" w:cs="Arial"/>
              </w:rPr>
            </w:pPr>
            <w:r w:rsidRPr="00873CB5">
              <w:rPr>
                <w:rFonts w:eastAsia="SimSun" w:cs="Arial"/>
              </w:rPr>
              <w:lastRenderedPageBreak/>
              <w:t>管理工具</w:t>
            </w:r>
          </w:p>
          <w:p w:rsidR="008E11CD" w:rsidRPr="00873CB5" w:rsidRDefault="008E11CD" w:rsidP="003B1A9A">
            <w:pPr>
              <w:pStyle w:val="PURBullet-Indented"/>
              <w:rPr>
                <w:rFonts w:eastAsia="SimSun" w:cs="Arial"/>
              </w:rPr>
            </w:pPr>
            <w:r w:rsidRPr="00873CB5">
              <w:rPr>
                <w:rFonts w:eastAsia="SimSun" w:cs="Arial"/>
              </w:rPr>
              <w:t xml:space="preserve">Reporting Services </w:t>
            </w:r>
            <w:r w:rsidRPr="00873CB5">
              <w:rPr>
                <w:rFonts w:eastAsia="SimSun" w:cs="Arial"/>
              </w:rPr>
              <w:t>报表管理器</w:t>
            </w:r>
          </w:p>
          <w:p w:rsidR="008E11CD" w:rsidRPr="00873CB5" w:rsidRDefault="008E11CD" w:rsidP="003B1A9A">
            <w:pPr>
              <w:pStyle w:val="PURBullet-Indented"/>
              <w:rPr>
                <w:rFonts w:eastAsia="SimSun" w:cs="Arial"/>
              </w:rPr>
            </w:pPr>
            <w:r w:rsidRPr="00873CB5">
              <w:rPr>
                <w:rFonts w:eastAsia="SimSun" w:cs="Arial"/>
              </w:rPr>
              <w:t xml:space="preserve">SQL Server 2008 </w:t>
            </w:r>
            <w:r w:rsidRPr="00873CB5">
              <w:rPr>
                <w:rFonts w:eastAsia="SimSun" w:cs="Arial"/>
              </w:rPr>
              <w:t>共享工具</w:t>
            </w:r>
          </w:p>
          <w:p w:rsidR="008E11CD" w:rsidRPr="00873CB5" w:rsidRDefault="008E11CD" w:rsidP="003B1A9A">
            <w:pPr>
              <w:pStyle w:val="PURBullet-Indented"/>
              <w:rPr>
                <w:rFonts w:eastAsia="SimSun" w:cs="Arial"/>
                <w:lang w:eastAsia="zh-CN"/>
              </w:rPr>
            </w:pPr>
            <w:r w:rsidRPr="00873CB5">
              <w:rPr>
                <w:rFonts w:eastAsia="SimSun" w:cs="Arial"/>
                <w:lang w:eastAsia="zh-CN"/>
              </w:rPr>
              <w:t xml:space="preserve">SQLXML </w:t>
            </w:r>
            <w:r w:rsidRPr="00873CB5">
              <w:rPr>
                <w:rFonts w:eastAsia="SimSun" w:cs="Arial"/>
                <w:lang w:eastAsia="zh-CN"/>
              </w:rPr>
              <w:t>客户端功能</w:t>
            </w:r>
          </w:p>
          <w:p w:rsidR="00663B83" w:rsidRPr="00873CB5" w:rsidRDefault="008E11CD" w:rsidP="00F46476">
            <w:pPr>
              <w:pStyle w:val="PURBullet-Indented"/>
              <w:spacing w:after="100" w:line="220" w:lineRule="exact"/>
              <w:rPr>
                <w:rFonts w:eastAsia="SimSun" w:cs="Arial"/>
              </w:rPr>
            </w:pPr>
            <w:r w:rsidRPr="00873CB5">
              <w:rPr>
                <w:rFonts w:eastAsia="SimSun" w:cs="Arial"/>
              </w:rPr>
              <w:t xml:space="preserve">SQL Server Mobile </w:t>
            </w:r>
            <w:r w:rsidRPr="00873CB5">
              <w:rPr>
                <w:rFonts w:eastAsia="SimSun" w:cs="Arial"/>
              </w:rPr>
              <w:t>服务器工具</w:t>
            </w:r>
          </w:p>
        </w:tc>
      </w:tr>
      <w:tr w:rsidR="00113B9E" w:rsidRPr="00873CB5" w:rsidTr="0055084A">
        <w:tc>
          <w:tcPr>
            <w:tcW w:w="10800" w:type="dxa"/>
            <w:gridSpan w:val="3"/>
            <w:shd w:val="clear" w:color="auto" w:fill="FFFFFF"/>
            <w:tcMar>
              <w:top w:w="43" w:type="dxa"/>
              <w:left w:w="115" w:type="dxa"/>
              <w:bottom w:w="43" w:type="dxa"/>
              <w:right w:w="115" w:type="dxa"/>
            </w:tcMar>
          </w:tcPr>
          <w:p w:rsidR="00113B9E" w:rsidRPr="00873CB5" w:rsidRDefault="00113B9E" w:rsidP="00531887">
            <w:pPr>
              <w:pStyle w:val="PURTableHeaderBlue"/>
              <w:rPr>
                <w:rFonts w:eastAsia="SimSun" w:cs="Arial"/>
              </w:rPr>
            </w:pPr>
            <w:r w:rsidRPr="00873CB5">
              <w:rPr>
                <w:rFonts w:eastAsia="SimSun" w:cs="Arial"/>
              </w:rPr>
              <w:lastRenderedPageBreak/>
              <w:t>System Center 2012 Datacenter</w:t>
            </w:r>
          </w:p>
        </w:tc>
      </w:tr>
      <w:tr w:rsidR="00113B9E" w:rsidRPr="00873CB5" w:rsidTr="0055084A">
        <w:tc>
          <w:tcPr>
            <w:tcW w:w="5400" w:type="dxa"/>
            <w:shd w:val="clear" w:color="auto" w:fill="FFFFFF"/>
            <w:tcMar>
              <w:top w:w="43" w:type="dxa"/>
              <w:left w:w="115" w:type="dxa"/>
              <w:bottom w:w="43" w:type="dxa"/>
              <w:right w:w="115" w:type="dxa"/>
            </w:tcMar>
          </w:tcPr>
          <w:p w:rsidR="00113B9E" w:rsidRPr="00873CB5" w:rsidRDefault="00113B9E" w:rsidP="008A355D">
            <w:pPr>
              <w:pStyle w:val="PURBullet"/>
              <w:numPr>
                <w:ilvl w:val="0"/>
                <w:numId w:val="13"/>
              </w:numPr>
              <w:ind w:left="576"/>
              <w:rPr>
                <w:rFonts w:eastAsia="SimSun" w:cs="Arial"/>
              </w:rPr>
            </w:pPr>
            <w:r w:rsidRPr="00873CB5">
              <w:rPr>
                <w:rFonts w:eastAsia="SimSun" w:cs="Arial"/>
              </w:rPr>
              <w:t xml:space="preserve">Configuration Manager </w:t>
            </w:r>
            <w:r w:rsidRPr="00873CB5">
              <w:rPr>
                <w:rFonts w:eastAsia="SimSun" w:cs="Arial"/>
              </w:rPr>
              <w:t>控制台</w:t>
            </w:r>
          </w:p>
          <w:p w:rsidR="00113B9E" w:rsidRPr="00873CB5" w:rsidRDefault="00113B9E" w:rsidP="008A355D">
            <w:pPr>
              <w:pStyle w:val="PURBullet"/>
              <w:numPr>
                <w:ilvl w:val="0"/>
                <w:numId w:val="13"/>
              </w:numPr>
              <w:ind w:left="576"/>
              <w:rPr>
                <w:rFonts w:eastAsia="SimSun" w:cs="Arial"/>
              </w:rPr>
            </w:pPr>
            <w:r w:rsidRPr="00873CB5">
              <w:rPr>
                <w:rFonts w:eastAsia="SimSun" w:cs="Arial"/>
              </w:rPr>
              <w:t xml:space="preserve">Configuration Manager </w:t>
            </w:r>
            <w:r w:rsidRPr="00873CB5">
              <w:rPr>
                <w:rFonts w:eastAsia="SimSun" w:cs="Arial"/>
              </w:rPr>
              <w:t>客户端</w:t>
            </w:r>
          </w:p>
          <w:p w:rsidR="00113B9E" w:rsidRPr="00873CB5" w:rsidRDefault="00113B9E" w:rsidP="008A355D">
            <w:pPr>
              <w:pStyle w:val="PURBullet"/>
              <w:numPr>
                <w:ilvl w:val="0"/>
                <w:numId w:val="13"/>
              </w:numPr>
              <w:ind w:left="576"/>
              <w:rPr>
                <w:rFonts w:eastAsia="SimSun" w:cs="Arial"/>
              </w:rPr>
            </w:pPr>
            <w:r w:rsidRPr="00873CB5">
              <w:rPr>
                <w:rFonts w:eastAsia="SimSun" w:cs="Arial"/>
              </w:rPr>
              <w:t>设备管理点</w:t>
            </w:r>
          </w:p>
          <w:p w:rsidR="00113B9E" w:rsidRPr="00873CB5" w:rsidRDefault="00113B9E" w:rsidP="008A355D">
            <w:pPr>
              <w:pStyle w:val="PURBullet"/>
              <w:numPr>
                <w:ilvl w:val="0"/>
                <w:numId w:val="13"/>
              </w:numPr>
              <w:ind w:left="576"/>
              <w:rPr>
                <w:rFonts w:eastAsia="SimSun" w:cs="Arial"/>
              </w:rPr>
            </w:pPr>
            <w:r w:rsidRPr="00873CB5">
              <w:rPr>
                <w:rFonts w:eastAsia="SimSun" w:cs="Arial"/>
              </w:rPr>
              <w:t>自定义更新发布工具</w:t>
            </w:r>
          </w:p>
          <w:p w:rsidR="00113B9E" w:rsidRPr="00873CB5" w:rsidRDefault="00113B9E" w:rsidP="008A355D">
            <w:pPr>
              <w:pStyle w:val="PURBullet"/>
              <w:numPr>
                <w:ilvl w:val="0"/>
                <w:numId w:val="13"/>
              </w:numPr>
              <w:ind w:left="576"/>
              <w:rPr>
                <w:rFonts w:eastAsia="SimSun" w:cs="Arial"/>
              </w:rPr>
            </w:pPr>
            <w:r w:rsidRPr="00873CB5">
              <w:rPr>
                <w:rFonts w:eastAsia="SimSun" w:cs="Arial"/>
              </w:rPr>
              <w:t>分发点</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回退状态点</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Microsoft Updates </w:t>
            </w:r>
            <w:r w:rsidRPr="00873CB5">
              <w:rPr>
                <w:rFonts w:eastAsia="SimSun" w:cs="Arial"/>
              </w:rPr>
              <w:t>库存清单工具</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PXE </w:t>
            </w:r>
            <w:r w:rsidRPr="00873CB5">
              <w:rPr>
                <w:rFonts w:eastAsia="SimSun" w:cs="Arial"/>
              </w:rPr>
              <w:t>服务点</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Virtual Machine Manager </w:t>
            </w:r>
            <w:r w:rsidRPr="00873CB5">
              <w:rPr>
                <w:rFonts w:eastAsia="SimSun" w:cs="Arial"/>
              </w:rPr>
              <w:t>代理</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管理员控制台</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VMRC </w:t>
            </w:r>
            <w:r w:rsidRPr="00873CB5">
              <w:rPr>
                <w:rFonts w:eastAsia="SimSun" w:cs="Arial"/>
              </w:rPr>
              <w:t>客户端</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Audit Collection Services </w:t>
            </w:r>
            <w:r w:rsidRPr="00873CB5">
              <w:rPr>
                <w:rFonts w:eastAsia="SimSun" w:cs="Arial"/>
              </w:rPr>
              <w:t>软件</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Power Shell</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Business Intelligence Development Studio</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早期组件</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通知服务客户端组件</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Reporting Services </w:t>
            </w:r>
            <w:r w:rsidRPr="00873CB5">
              <w:rPr>
                <w:rFonts w:eastAsia="SimSun" w:cs="Arial"/>
              </w:rPr>
              <w:t>共享工具</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软件开发工具包</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SQL Server 2008 </w:t>
            </w:r>
            <w:r w:rsidRPr="00873CB5">
              <w:rPr>
                <w:rFonts w:eastAsia="SimSun" w:cs="Arial"/>
              </w:rPr>
              <w:t>在线丛书</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数据仓库管理服务器</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Service Manager </w:t>
            </w:r>
            <w:r w:rsidRPr="00873CB5">
              <w:rPr>
                <w:rFonts w:eastAsia="SimSun" w:cs="Arial"/>
              </w:rPr>
              <w:t>控制台</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Avicode Incident Snapshot </w:t>
            </w:r>
            <w:r w:rsidRPr="00873CB5">
              <w:rPr>
                <w:rFonts w:eastAsia="SimSun" w:cs="Arial"/>
              </w:rPr>
              <w:t>实用工具</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AVIcode Intercept </w:t>
            </w:r>
            <w:r w:rsidRPr="00873CB5">
              <w:rPr>
                <w:rFonts w:eastAsia="SimSun" w:cs="Arial"/>
              </w:rPr>
              <w:t>代理</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AVIcode Intercept Visual Studio </w:t>
            </w:r>
            <w:r w:rsidRPr="00873CB5">
              <w:rPr>
                <w:rFonts w:eastAsia="SimSun" w:cs="Arial"/>
              </w:rPr>
              <w:t>插件</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AVIcode SharePoint Application Cartridge</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AVIcode Advisor 5.7</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AVIcode Intercept uX Management Pack for Operations Manager 2007</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AVIcode SharePoint Application Management Pack for Operations Manager 2007</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sz w:val="19"/>
                <w:szCs w:val="19"/>
              </w:rPr>
              <w:t>快速集成工具包</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sz w:val="19"/>
                <w:szCs w:val="19"/>
              </w:rPr>
              <w:t>Opalis Integration Server 6.2.2 SP1</w:t>
            </w:r>
          </w:p>
          <w:p w:rsidR="00FF11DF"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Data Protection Manager </w:t>
            </w:r>
            <w:r w:rsidRPr="00873CB5">
              <w:rPr>
                <w:rFonts w:eastAsia="SimSun" w:cs="Arial"/>
              </w:rPr>
              <w:t>远程命令行</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统一安装程序</w:t>
            </w:r>
          </w:p>
        </w:tc>
        <w:tc>
          <w:tcPr>
            <w:tcW w:w="5400" w:type="dxa"/>
            <w:gridSpan w:val="2"/>
            <w:shd w:val="clear" w:color="auto" w:fill="FFFFFF"/>
          </w:tcPr>
          <w:p w:rsidR="00113B9E" w:rsidRPr="00873CB5" w:rsidRDefault="00113B9E" w:rsidP="008A355D">
            <w:pPr>
              <w:pStyle w:val="PURBullet"/>
              <w:numPr>
                <w:ilvl w:val="0"/>
                <w:numId w:val="14"/>
              </w:numPr>
              <w:ind w:left="576"/>
              <w:rPr>
                <w:rFonts w:eastAsia="SimSun" w:cs="Arial"/>
              </w:rPr>
            </w:pPr>
            <w:r w:rsidRPr="00873CB5">
              <w:rPr>
                <w:rFonts w:eastAsia="SimSun" w:cs="Arial"/>
              </w:rPr>
              <w:t>管理点</w:t>
            </w:r>
          </w:p>
          <w:p w:rsidR="00113B9E" w:rsidRPr="00873CB5" w:rsidRDefault="00113B9E" w:rsidP="008A355D">
            <w:pPr>
              <w:pStyle w:val="PURBullet"/>
              <w:numPr>
                <w:ilvl w:val="0"/>
                <w:numId w:val="14"/>
              </w:numPr>
              <w:ind w:left="576"/>
              <w:rPr>
                <w:rFonts w:eastAsia="SimSun" w:cs="Arial"/>
              </w:rPr>
            </w:pPr>
            <w:r w:rsidRPr="00873CB5">
              <w:rPr>
                <w:rFonts w:eastAsia="SimSun" w:cs="Arial"/>
              </w:rPr>
              <w:t>报告点</w:t>
            </w:r>
          </w:p>
          <w:p w:rsidR="00113B9E" w:rsidRPr="00873CB5" w:rsidRDefault="00113B9E" w:rsidP="008A355D">
            <w:pPr>
              <w:pStyle w:val="PURBullet"/>
              <w:numPr>
                <w:ilvl w:val="0"/>
                <w:numId w:val="14"/>
              </w:numPr>
              <w:ind w:left="576"/>
              <w:rPr>
                <w:rFonts w:eastAsia="SimSun" w:cs="Arial"/>
              </w:rPr>
            </w:pPr>
            <w:r w:rsidRPr="00873CB5">
              <w:rPr>
                <w:rFonts w:eastAsia="SimSun" w:cs="Arial"/>
              </w:rPr>
              <w:t>辅助站点服务器</w:t>
            </w:r>
          </w:p>
          <w:p w:rsidR="00113B9E" w:rsidRPr="00873CB5" w:rsidRDefault="00113B9E" w:rsidP="008A355D">
            <w:pPr>
              <w:pStyle w:val="PURBullet"/>
              <w:numPr>
                <w:ilvl w:val="0"/>
                <w:numId w:val="14"/>
              </w:numPr>
              <w:ind w:left="576"/>
              <w:rPr>
                <w:rFonts w:eastAsia="SimSun" w:cs="Arial"/>
              </w:rPr>
            </w:pPr>
            <w:r w:rsidRPr="00873CB5">
              <w:rPr>
                <w:rFonts w:eastAsia="SimSun" w:cs="Arial"/>
              </w:rPr>
              <w:t>服务器定位点</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软件更新点</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状态迁移点</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 xml:space="preserve">System Health Validator </w:t>
            </w:r>
            <w:r w:rsidRPr="00873CB5">
              <w:rPr>
                <w:rFonts w:eastAsia="SimSun" w:cs="Arial"/>
              </w:rPr>
              <w:t>点</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Out of Band Service Point</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物理到虚拟代理</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 xml:space="preserve">Virtual Machine Manager </w:t>
            </w:r>
            <w:r w:rsidRPr="00873CB5">
              <w:rPr>
                <w:rFonts w:eastAsia="SimSun" w:cs="Arial"/>
              </w:rPr>
              <w:t>自助式门户</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服务器应用程序虚拟化</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连接器框架</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 xml:space="preserve">Analysis Services </w:t>
            </w:r>
            <w:r w:rsidRPr="00873CB5">
              <w:rPr>
                <w:rFonts w:eastAsia="SimSun" w:cs="Arial"/>
              </w:rPr>
              <w:t>共享工具</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连接组件</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管理工具</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 xml:space="preserve">Reporting Services </w:t>
            </w:r>
            <w:r w:rsidRPr="00873CB5">
              <w:rPr>
                <w:rFonts w:eastAsia="SimSun" w:cs="Arial"/>
              </w:rPr>
              <w:t>报表管理器</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 xml:space="preserve">SQL Server 2008 </w:t>
            </w:r>
            <w:r w:rsidRPr="00873CB5">
              <w:rPr>
                <w:rFonts w:eastAsia="SimSun" w:cs="Arial"/>
              </w:rPr>
              <w:t>共享工具</w:t>
            </w:r>
          </w:p>
          <w:p w:rsidR="00113B9E" w:rsidRPr="00873CB5" w:rsidRDefault="00113B9E" w:rsidP="008A355D">
            <w:pPr>
              <w:pStyle w:val="PURBody"/>
              <w:numPr>
                <w:ilvl w:val="0"/>
                <w:numId w:val="14"/>
              </w:numPr>
              <w:spacing w:line="240" w:lineRule="exact"/>
              <w:ind w:left="576"/>
              <w:contextualSpacing/>
              <w:rPr>
                <w:rFonts w:eastAsia="SimSun" w:cs="Arial"/>
                <w:lang w:eastAsia="zh-CN"/>
              </w:rPr>
            </w:pPr>
            <w:r w:rsidRPr="00873CB5">
              <w:rPr>
                <w:rFonts w:eastAsia="SimSun" w:cs="Arial"/>
                <w:lang w:eastAsia="zh-CN"/>
              </w:rPr>
              <w:t xml:space="preserve">SQLXML </w:t>
            </w:r>
            <w:r w:rsidRPr="00873CB5">
              <w:rPr>
                <w:rFonts w:eastAsia="SimSun" w:cs="Arial"/>
                <w:lang w:eastAsia="zh-CN"/>
              </w:rPr>
              <w:t>客户端功能</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 xml:space="preserve">SQL Server Mobile </w:t>
            </w:r>
            <w:r w:rsidRPr="00873CB5">
              <w:rPr>
                <w:rFonts w:eastAsia="SimSun" w:cs="Arial"/>
              </w:rPr>
              <w:t>服务器工具</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数据仓库数据库</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自助式门户</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 xml:space="preserve">AVIcode Incident Upload </w:t>
            </w:r>
            <w:r w:rsidRPr="00873CB5">
              <w:rPr>
                <w:rFonts w:eastAsia="SimSun" w:cs="Arial"/>
              </w:rPr>
              <w:t>实用工具</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AVIcode Intercept SE-Viewer</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AVIcode BizTalk Application Cartridge</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AVIcode Reporting Services Cartridge</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AVIcode .NET Enterprise Management Pack 5.7 for Operations Manager 2007</w:t>
            </w:r>
          </w:p>
          <w:p w:rsidR="00113B9E" w:rsidRPr="00873CB5" w:rsidRDefault="00113B9E" w:rsidP="008A355D">
            <w:pPr>
              <w:pStyle w:val="PURBody"/>
              <w:numPr>
                <w:ilvl w:val="0"/>
                <w:numId w:val="14"/>
              </w:numPr>
              <w:spacing w:line="240" w:lineRule="exact"/>
              <w:ind w:left="576"/>
              <w:contextualSpacing/>
              <w:rPr>
                <w:rFonts w:eastAsia="SimSun" w:cs="Arial"/>
              </w:rPr>
            </w:pPr>
            <w:r w:rsidRPr="00873CB5">
              <w:rPr>
                <w:rFonts w:eastAsia="SimSun" w:cs="Arial"/>
              </w:rPr>
              <w:t>AVIcode BizTalk Application Management Pack for Operations Manager 2007</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AVIcode Reporting Services Management Pack for Operations Manager 2007</w:t>
            </w:r>
            <w:r w:rsidR="00372776">
              <w:rPr>
                <w:rFonts w:eastAsia="SimSun" w:cs="Arial"/>
              </w:rPr>
              <w:t xml:space="preserve"> </w:t>
            </w:r>
            <w:r w:rsidRPr="00873CB5">
              <w:rPr>
                <w:rFonts w:eastAsia="SimSun" w:cs="Arial"/>
              </w:rPr>
              <w:t>Opalis Integration Server</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sz w:val="19"/>
                <w:szCs w:val="19"/>
              </w:rPr>
              <w:t xml:space="preserve">Opalis Operator Console </w:t>
            </w:r>
            <w:r w:rsidRPr="00873CB5">
              <w:rPr>
                <w:rFonts w:eastAsia="SimSun" w:cs="Arial"/>
                <w:sz w:val="19"/>
                <w:szCs w:val="19"/>
              </w:rPr>
              <w:t>安装程序</w:t>
            </w:r>
          </w:p>
          <w:p w:rsidR="00113B9E" w:rsidRPr="00873CB5" w:rsidRDefault="00113B9E" w:rsidP="008A355D">
            <w:pPr>
              <w:pStyle w:val="PURBody"/>
              <w:numPr>
                <w:ilvl w:val="0"/>
                <w:numId w:val="13"/>
              </w:numPr>
              <w:spacing w:line="240" w:lineRule="exact"/>
              <w:ind w:left="576"/>
              <w:contextualSpacing/>
              <w:rPr>
                <w:rFonts w:eastAsia="SimSun" w:cs="Arial"/>
              </w:rPr>
            </w:pPr>
            <w:r w:rsidRPr="00873CB5">
              <w:rPr>
                <w:rFonts w:eastAsia="SimSun" w:cs="Arial"/>
              </w:rPr>
              <w:t xml:space="preserve">Data Protection Manager 2010 </w:t>
            </w:r>
            <w:r w:rsidRPr="00873CB5">
              <w:rPr>
                <w:rFonts w:eastAsia="SimSun" w:cs="Arial"/>
              </w:rPr>
              <w:t>代理</w:t>
            </w:r>
          </w:p>
        </w:tc>
      </w:tr>
      <w:tr w:rsidR="00F32860" w:rsidRPr="00873CB5" w:rsidTr="00A478A6">
        <w:tc>
          <w:tcPr>
            <w:tcW w:w="10800" w:type="dxa"/>
            <w:gridSpan w:val="3"/>
            <w:shd w:val="clear" w:color="auto" w:fill="FFFFFF"/>
            <w:tcMar>
              <w:top w:w="43" w:type="dxa"/>
              <w:left w:w="115" w:type="dxa"/>
              <w:bottom w:w="43" w:type="dxa"/>
              <w:right w:w="115" w:type="dxa"/>
            </w:tcMar>
          </w:tcPr>
          <w:p w:rsidR="00F32860" w:rsidRPr="00873CB5" w:rsidRDefault="00F32860" w:rsidP="00A478A6">
            <w:pPr>
              <w:pStyle w:val="PURTableHeaderBlue"/>
              <w:rPr>
                <w:rFonts w:eastAsia="SimSun" w:cs="Arial"/>
              </w:rPr>
            </w:pPr>
            <w:r w:rsidRPr="00873CB5">
              <w:rPr>
                <w:rFonts w:eastAsia="SimSun" w:cs="Arial"/>
              </w:rPr>
              <w:t>System Center 2012 Standard</w:t>
            </w:r>
          </w:p>
        </w:tc>
      </w:tr>
      <w:tr w:rsidR="00F32860" w:rsidRPr="00873CB5" w:rsidTr="00A478A6">
        <w:tc>
          <w:tcPr>
            <w:tcW w:w="5400" w:type="dxa"/>
            <w:shd w:val="clear" w:color="auto" w:fill="FFFFFF"/>
            <w:tcMar>
              <w:top w:w="43" w:type="dxa"/>
              <w:left w:w="115" w:type="dxa"/>
              <w:bottom w:w="43" w:type="dxa"/>
              <w:right w:w="115" w:type="dxa"/>
            </w:tcMar>
          </w:tcPr>
          <w:p w:rsidR="00F32860" w:rsidRPr="00873CB5" w:rsidRDefault="00F32860" w:rsidP="008A355D">
            <w:pPr>
              <w:pStyle w:val="PURBullet"/>
              <w:numPr>
                <w:ilvl w:val="0"/>
                <w:numId w:val="13"/>
              </w:numPr>
              <w:ind w:left="576"/>
              <w:rPr>
                <w:rFonts w:eastAsia="SimSun" w:cs="Arial"/>
              </w:rPr>
            </w:pPr>
            <w:r w:rsidRPr="00873CB5">
              <w:rPr>
                <w:rFonts w:eastAsia="SimSun" w:cs="Arial"/>
              </w:rPr>
              <w:t xml:space="preserve">Configuration Manager </w:t>
            </w:r>
            <w:r w:rsidRPr="00873CB5">
              <w:rPr>
                <w:rFonts w:eastAsia="SimSun" w:cs="Arial"/>
              </w:rPr>
              <w:t>控制台</w:t>
            </w:r>
          </w:p>
          <w:p w:rsidR="00F32860" w:rsidRPr="00873CB5" w:rsidRDefault="00F32860" w:rsidP="008A355D">
            <w:pPr>
              <w:pStyle w:val="PURBullet"/>
              <w:numPr>
                <w:ilvl w:val="0"/>
                <w:numId w:val="13"/>
              </w:numPr>
              <w:ind w:left="576"/>
              <w:rPr>
                <w:rFonts w:eastAsia="SimSun" w:cs="Arial"/>
              </w:rPr>
            </w:pPr>
            <w:r w:rsidRPr="00873CB5">
              <w:rPr>
                <w:rFonts w:eastAsia="SimSun" w:cs="Arial"/>
              </w:rPr>
              <w:t xml:space="preserve">Configuration Manager </w:t>
            </w:r>
            <w:r w:rsidRPr="00873CB5">
              <w:rPr>
                <w:rFonts w:eastAsia="SimSun" w:cs="Arial"/>
              </w:rPr>
              <w:t>客户端</w:t>
            </w:r>
          </w:p>
          <w:p w:rsidR="00F32860" w:rsidRPr="00873CB5" w:rsidRDefault="00F32860" w:rsidP="008A355D">
            <w:pPr>
              <w:pStyle w:val="PURBullet"/>
              <w:numPr>
                <w:ilvl w:val="0"/>
                <w:numId w:val="13"/>
              </w:numPr>
              <w:ind w:left="576"/>
              <w:rPr>
                <w:rFonts w:eastAsia="SimSun" w:cs="Arial"/>
              </w:rPr>
            </w:pPr>
            <w:r w:rsidRPr="00873CB5">
              <w:rPr>
                <w:rFonts w:eastAsia="SimSun" w:cs="Arial"/>
              </w:rPr>
              <w:t>设备管理点</w:t>
            </w:r>
          </w:p>
          <w:p w:rsidR="00F32860" w:rsidRPr="00873CB5" w:rsidRDefault="00F32860" w:rsidP="008A355D">
            <w:pPr>
              <w:pStyle w:val="PURBullet"/>
              <w:numPr>
                <w:ilvl w:val="0"/>
                <w:numId w:val="13"/>
              </w:numPr>
              <w:ind w:left="576"/>
              <w:rPr>
                <w:rFonts w:eastAsia="SimSun" w:cs="Arial"/>
              </w:rPr>
            </w:pPr>
            <w:r w:rsidRPr="00873CB5">
              <w:rPr>
                <w:rFonts w:eastAsia="SimSun" w:cs="Arial"/>
              </w:rPr>
              <w:t>自定义更新发布工具</w:t>
            </w:r>
          </w:p>
          <w:p w:rsidR="00F32860" w:rsidRPr="00873CB5" w:rsidRDefault="00F32860" w:rsidP="008A355D">
            <w:pPr>
              <w:pStyle w:val="PURBullet"/>
              <w:numPr>
                <w:ilvl w:val="0"/>
                <w:numId w:val="13"/>
              </w:numPr>
              <w:ind w:left="576"/>
              <w:rPr>
                <w:rFonts w:eastAsia="SimSun" w:cs="Arial"/>
              </w:rPr>
            </w:pPr>
            <w:r w:rsidRPr="00873CB5">
              <w:rPr>
                <w:rFonts w:eastAsia="SimSun" w:cs="Arial"/>
              </w:rPr>
              <w:t>分发点</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回退状态点</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Microsoft Updates </w:t>
            </w:r>
            <w:r w:rsidRPr="00873CB5">
              <w:rPr>
                <w:rFonts w:eastAsia="SimSun" w:cs="Arial"/>
              </w:rPr>
              <w:t>库存清单工具</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PXE </w:t>
            </w:r>
            <w:r w:rsidRPr="00873CB5">
              <w:rPr>
                <w:rFonts w:eastAsia="SimSun" w:cs="Arial"/>
              </w:rPr>
              <w:t>服务点</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Virtual Machine Manager </w:t>
            </w:r>
            <w:r w:rsidRPr="00873CB5">
              <w:rPr>
                <w:rFonts w:eastAsia="SimSun" w:cs="Arial"/>
              </w:rPr>
              <w:t>代理</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lastRenderedPageBreak/>
              <w:t>管理员控制台</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VMRC </w:t>
            </w:r>
            <w:r w:rsidRPr="00873CB5">
              <w:rPr>
                <w:rFonts w:eastAsia="SimSun" w:cs="Arial"/>
              </w:rPr>
              <w:t>客户端</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Audit Collection Services </w:t>
            </w:r>
            <w:r w:rsidRPr="00873CB5">
              <w:rPr>
                <w:rFonts w:eastAsia="SimSun" w:cs="Arial"/>
              </w:rPr>
              <w:t>软件</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Power Shell</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Business Intelligence Development Studio</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早期组件</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通知服务客户端组件</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Reporting Services </w:t>
            </w:r>
            <w:r w:rsidRPr="00873CB5">
              <w:rPr>
                <w:rFonts w:eastAsia="SimSun" w:cs="Arial"/>
              </w:rPr>
              <w:t>共享工具</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软件开发工具包</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SQL Server 2008 </w:t>
            </w:r>
            <w:r w:rsidRPr="00873CB5">
              <w:rPr>
                <w:rFonts w:eastAsia="SimSun" w:cs="Arial"/>
              </w:rPr>
              <w:t>在线丛书</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数据仓库管理服务器</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Service Manager </w:t>
            </w:r>
            <w:r w:rsidRPr="00873CB5">
              <w:rPr>
                <w:rFonts w:eastAsia="SimSun" w:cs="Arial"/>
              </w:rPr>
              <w:t>控制台</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Avicode Incident Snapshot </w:t>
            </w:r>
            <w:r w:rsidRPr="00873CB5">
              <w:rPr>
                <w:rFonts w:eastAsia="SimSun" w:cs="Arial"/>
              </w:rPr>
              <w:t>实用工具</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AVIcode Intercept </w:t>
            </w:r>
            <w:r w:rsidRPr="00873CB5">
              <w:rPr>
                <w:rFonts w:eastAsia="SimSun" w:cs="Arial"/>
              </w:rPr>
              <w:t>代理</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AVIcode Intercept Visual Studio </w:t>
            </w:r>
            <w:r w:rsidRPr="00873CB5">
              <w:rPr>
                <w:rFonts w:eastAsia="SimSun" w:cs="Arial"/>
              </w:rPr>
              <w:t>插件</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AVIcode SharePoint Application Cartridge</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AVIcode Advisor 5.7</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AVIcode Intercept uX Management Pack for Operations Manager 2007</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AVIcode SharePoint Application Management Pack for Operations Manager 2007</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sz w:val="19"/>
                <w:szCs w:val="19"/>
              </w:rPr>
              <w:t>快速集成工具包</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sz w:val="19"/>
                <w:szCs w:val="19"/>
              </w:rPr>
              <w:t>Opalis Integration Server 6.2.2 SP1</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Data Protection Manager </w:t>
            </w:r>
            <w:r w:rsidRPr="00873CB5">
              <w:rPr>
                <w:rFonts w:eastAsia="SimSun" w:cs="Arial"/>
              </w:rPr>
              <w:t>远程命令行</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统一安装程序</w:t>
            </w:r>
          </w:p>
        </w:tc>
        <w:tc>
          <w:tcPr>
            <w:tcW w:w="5400" w:type="dxa"/>
            <w:gridSpan w:val="2"/>
            <w:shd w:val="clear" w:color="auto" w:fill="FFFFFF"/>
          </w:tcPr>
          <w:p w:rsidR="00F32860" w:rsidRPr="00873CB5" w:rsidRDefault="00F32860" w:rsidP="008A355D">
            <w:pPr>
              <w:pStyle w:val="PURBullet"/>
              <w:numPr>
                <w:ilvl w:val="0"/>
                <w:numId w:val="14"/>
              </w:numPr>
              <w:ind w:left="576"/>
              <w:rPr>
                <w:rFonts w:eastAsia="SimSun" w:cs="Arial"/>
              </w:rPr>
            </w:pPr>
            <w:r w:rsidRPr="00873CB5">
              <w:rPr>
                <w:rFonts w:eastAsia="SimSun" w:cs="Arial"/>
              </w:rPr>
              <w:lastRenderedPageBreak/>
              <w:t>管理点</w:t>
            </w:r>
          </w:p>
          <w:p w:rsidR="00F32860" w:rsidRPr="00873CB5" w:rsidRDefault="00F32860" w:rsidP="008A355D">
            <w:pPr>
              <w:pStyle w:val="PURBullet"/>
              <w:numPr>
                <w:ilvl w:val="0"/>
                <w:numId w:val="14"/>
              </w:numPr>
              <w:ind w:left="576"/>
              <w:rPr>
                <w:rFonts w:eastAsia="SimSun" w:cs="Arial"/>
              </w:rPr>
            </w:pPr>
            <w:r w:rsidRPr="00873CB5">
              <w:rPr>
                <w:rFonts w:eastAsia="SimSun" w:cs="Arial"/>
              </w:rPr>
              <w:t>报告点</w:t>
            </w:r>
          </w:p>
          <w:p w:rsidR="00F32860" w:rsidRPr="00873CB5" w:rsidRDefault="00F32860" w:rsidP="008A355D">
            <w:pPr>
              <w:pStyle w:val="PURBullet"/>
              <w:numPr>
                <w:ilvl w:val="0"/>
                <w:numId w:val="14"/>
              </w:numPr>
              <w:ind w:left="576"/>
              <w:rPr>
                <w:rFonts w:eastAsia="SimSun" w:cs="Arial"/>
              </w:rPr>
            </w:pPr>
            <w:r w:rsidRPr="00873CB5">
              <w:rPr>
                <w:rFonts w:eastAsia="SimSun" w:cs="Arial"/>
              </w:rPr>
              <w:t>辅助站点服务器</w:t>
            </w:r>
          </w:p>
          <w:p w:rsidR="00F32860" w:rsidRPr="00873CB5" w:rsidRDefault="00F32860" w:rsidP="008A355D">
            <w:pPr>
              <w:pStyle w:val="PURBullet"/>
              <w:numPr>
                <w:ilvl w:val="0"/>
                <w:numId w:val="14"/>
              </w:numPr>
              <w:ind w:left="576"/>
              <w:rPr>
                <w:rFonts w:eastAsia="SimSun" w:cs="Arial"/>
              </w:rPr>
            </w:pPr>
            <w:r w:rsidRPr="00873CB5">
              <w:rPr>
                <w:rFonts w:eastAsia="SimSun" w:cs="Arial"/>
              </w:rPr>
              <w:t>服务器定位点</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软件更新点</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状态迁移点</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 xml:space="preserve">System Health Validator </w:t>
            </w:r>
            <w:r w:rsidRPr="00873CB5">
              <w:rPr>
                <w:rFonts w:eastAsia="SimSun" w:cs="Arial"/>
              </w:rPr>
              <w:t>点</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Out of Band Service Point</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物理到虚拟代理</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lastRenderedPageBreak/>
              <w:t xml:space="preserve">Virtual Machine Manager </w:t>
            </w:r>
            <w:r w:rsidRPr="00873CB5">
              <w:rPr>
                <w:rFonts w:eastAsia="SimSun" w:cs="Arial"/>
              </w:rPr>
              <w:t>自助式门户</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服务器应用程序虚拟化</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连接器框架</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 xml:space="preserve">Analysis Services </w:t>
            </w:r>
            <w:r w:rsidRPr="00873CB5">
              <w:rPr>
                <w:rFonts w:eastAsia="SimSun" w:cs="Arial"/>
              </w:rPr>
              <w:t>共享工具</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连接组件</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管理工具</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 xml:space="preserve">Reporting Services </w:t>
            </w:r>
            <w:r w:rsidRPr="00873CB5">
              <w:rPr>
                <w:rFonts w:eastAsia="SimSun" w:cs="Arial"/>
              </w:rPr>
              <w:t>报表管理器</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 xml:space="preserve">SQL Server 2008 </w:t>
            </w:r>
            <w:r w:rsidRPr="00873CB5">
              <w:rPr>
                <w:rFonts w:eastAsia="SimSun" w:cs="Arial"/>
              </w:rPr>
              <w:t>共享工具</w:t>
            </w:r>
          </w:p>
          <w:p w:rsidR="00F32860" w:rsidRPr="00873CB5" w:rsidRDefault="00F32860" w:rsidP="008A355D">
            <w:pPr>
              <w:pStyle w:val="PURBody"/>
              <w:numPr>
                <w:ilvl w:val="0"/>
                <w:numId w:val="14"/>
              </w:numPr>
              <w:spacing w:line="240" w:lineRule="exact"/>
              <w:ind w:left="576"/>
              <w:contextualSpacing/>
              <w:rPr>
                <w:rFonts w:eastAsia="SimSun" w:cs="Arial"/>
                <w:lang w:eastAsia="zh-CN"/>
              </w:rPr>
            </w:pPr>
            <w:r w:rsidRPr="00873CB5">
              <w:rPr>
                <w:rFonts w:eastAsia="SimSun" w:cs="Arial"/>
                <w:lang w:eastAsia="zh-CN"/>
              </w:rPr>
              <w:t xml:space="preserve">SQLXML </w:t>
            </w:r>
            <w:r w:rsidRPr="00873CB5">
              <w:rPr>
                <w:rFonts w:eastAsia="SimSun" w:cs="Arial"/>
                <w:lang w:eastAsia="zh-CN"/>
              </w:rPr>
              <w:t>客户端功能</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 xml:space="preserve">SQL Server Mobile </w:t>
            </w:r>
            <w:r w:rsidRPr="00873CB5">
              <w:rPr>
                <w:rFonts w:eastAsia="SimSun" w:cs="Arial"/>
              </w:rPr>
              <w:t>服务器工具</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数据仓库数据库</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自助式门户</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 xml:space="preserve">AVIcode Incident Upload </w:t>
            </w:r>
            <w:r w:rsidRPr="00873CB5">
              <w:rPr>
                <w:rFonts w:eastAsia="SimSun" w:cs="Arial"/>
              </w:rPr>
              <w:t>实用工具</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AVIcode Intercept SE-Viewer</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AVIcode BizTalk Application Cartridge</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AVIcode Reporting Services Cartridge</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AVIcode .NET Enterprise Management Pack 5.7 for Operations Manager 2007</w:t>
            </w:r>
          </w:p>
          <w:p w:rsidR="00F32860" w:rsidRPr="00873CB5" w:rsidRDefault="00F32860" w:rsidP="008A355D">
            <w:pPr>
              <w:pStyle w:val="PURBody"/>
              <w:numPr>
                <w:ilvl w:val="0"/>
                <w:numId w:val="14"/>
              </w:numPr>
              <w:spacing w:line="240" w:lineRule="exact"/>
              <w:ind w:left="576"/>
              <w:contextualSpacing/>
              <w:rPr>
                <w:rFonts w:eastAsia="SimSun" w:cs="Arial"/>
              </w:rPr>
            </w:pPr>
            <w:r w:rsidRPr="00873CB5">
              <w:rPr>
                <w:rFonts w:eastAsia="SimSun" w:cs="Arial"/>
              </w:rPr>
              <w:t>AVIcode BizTalk Application Management Pack for Operations Manager 2007</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AVIcode Reporting Services Management Pack for Operations Manager </w:t>
            </w:r>
            <w:r w:rsidR="00372776">
              <w:rPr>
                <w:rFonts w:eastAsia="SimSun" w:cs="Arial"/>
              </w:rPr>
              <w:t>2007 Opalis</w:t>
            </w:r>
            <w:r w:rsidRPr="00873CB5">
              <w:rPr>
                <w:rFonts w:eastAsia="SimSun" w:cs="Arial"/>
              </w:rPr>
              <w:t xml:space="preserve"> Integration Server</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sz w:val="19"/>
                <w:szCs w:val="19"/>
              </w:rPr>
              <w:t xml:space="preserve">Opalis Operator Console </w:t>
            </w:r>
            <w:r w:rsidRPr="00873CB5">
              <w:rPr>
                <w:rFonts w:eastAsia="SimSun" w:cs="Arial"/>
                <w:sz w:val="19"/>
                <w:szCs w:val="19"/>
              </w:rPr>
              <w:t>安装程序</w:t>
            </w:r>
          </w:p>
          <w:p w:rsidR="00F32860" w:rsidRPr="00873CB5" w:rsidRDefault="00F32860" w:rsidP="008A355D">
            <w:pPr>
              <w:pStyle w:val="PURBody"/>
              <w:numPr>
                <w:ilvl w:val="0"/>
                <w:numId w:val="13"/>
              </w:numPr>
              <w:spacing w:line="240" w:lineRule="exact"/>
              <w:ind w:left="576"/>
              <w:contextualSpacing/>
              <w:rPr>
                <w:rFonts w:eastAsia="SimSun" w:cs="Arial"/>
              </w:rPr>
            </w:pPr>
            <w:r w:rsidRPr="00873CB5">
              <w:rPr>
                <w:rFonts w:eastAsia="SimSun" w:cs="Arial"/>
              </w:rPr>
              <w:t xml:space="preserve">Data Protection Manager 2010 </w:t>
            </w:r>
            <w:r w:rsidRPr="00873CB5">
              <w:rPr>
                <w:rFonts w:eastAsia="SimSun" w:cs="Arial"/>
              </w:rPr>
              <w:t>代理</w:t>
            </w:r>
          </w:p>
        </w:tc>
      </w:tr>
      <w:tr w:rsidR="00C37510" w:rsidRPr="00873CB5" w:rsidTr="00050078">
        <w:tc>
          <w:tcPr>
            <w:tcW w:w="10800" w:type="dxa"/>
            <w:gridSpan w:val="3"/>
            <w:shd w:val="clear" w:color="auto" w:fill="FFFFFF"/>
            <w:tcMar>
              <w:top w:w="43" w:type="dxa"/>
              <w:left w:w="115" w:type="dxa"/>
              <w:bottom w:w="43" w:type="dxa"/>
              <w:right w:w="115" w:type="dxa"/>
            </w:tcMar>
          </w:tcPr>
          <w:p w:rsidR="00F32860" w:rsidRPr="00873CB5" w:rsidRDefault="00F32860" w:rsidP="00050078">
            <w:pPr>
              <w:pStyle w:val="PURTableHeaderBlue"/>
              <w:rPr>
                <w:rFonts w:eastAsia="SimSun" w:cs="Arial"/>
              </w:rPr>
            </w:pPr>
          </w:p>
          <w:p w:rsidR="00C37510" w:rsidRPr="00873CB5" w:rsidRDefault="00C37510" w:rsidP="00050078">
            <w:pPr>
              <w:pStyle w:val="PURTableHeaderBlue"/>
              <w:rPr>
                <w:rFonts w:eastAsia="SimSun" w:cs="Arial"/>
              </w:rPr>
            </w:pPr>
            <w:r w:rsidRPr="00873CB5">
              <w:rPr>
                <w:rFonts w:eastAsia="SimSun" w:cs="Arial"/>
              </w:rPr>
              <w:t>采用</w:t>
            </w:r>
            <w:r w:rsidRPr="00873CB5">
              <w:rPr>
                <w:rFonts w:eastAsia="SimSun" w:cs="Arial"/>
              </w:rPr>
              <w:t xml:space="preserve"> SQL Server 2008 </w:t>
            </w:r>
            <w:r w:rsidRPr="00873CB5">
              <w:rPr>
                <w:rFonts w:eastAsia="SimSun" w:cs="Arial"/>
              </w:rPr>
              <w:t>技术的</w:t>
            </w:r>
            <w:r w:rsidRPr="00873CB5">
              <w:rPr>
                <w:rFonts w:eastAsia="SimSun" w:cs="Arial"/>
              </w:rPr>
              <w:t xml:space="preserve"> Visual Studio Team Foundation Server 2010</w:t>
            </w:r>
          </w:p>
        </w:tc>
      </w:tr>
      <w:tr w:rsidR="00050078" w:rsidRPr="00873CB5" w:rsidTr="00050078">
        <w:tc>
          <w:tcPr>
            <w:tcW w:w="5400" w:type="dxa"/>
            <w:shd w:val="clear" w:color="auto" w:fill="FFFFFF"/>
            <w:tcMar>
              <w:top w:w="43" w:type="dxa"/>
              <w:left w:w="115" w:type="dxa"/>
              <w:bottom w:w="43" w:type="dxa"/>
              <w:right w:w="115" w:type="dxa"/>
            </w:tcMar>
          </w:tcPr>
          <w:p w:rsidR="00050078" w:rsidRPr="00873CB5" w:rsidRDefault="00050078" w:rsidP="003B1A9A">
            <w:pPr>
              <w:pStyle w:val="PURBullet-Indented"/>
              <w:rPr>
                <w:rFonts w:eastAsia="SimSun" w:cs="Arial"/>
              </w:rPr>
            </w:pPr>
            <w:r w:rsidRPr="00873CB5">
              <w:rPr>
                <w:rFonts w:eastAsia="SimSun" w:cs="Arial"/>
              </w:rPr>
              <w:t>Team Explorer</w:t>
            </w:r>
          </w:p>
          <w:p w:rsidR="00050078" w:rsidRPr="00873CB5" w:rsidRDefault="00050078" w:rsidP="003B1A9A">
            <w:pPr>
              <w:pStyle w:val="PURBullet-Indented"/>
              <w:rPr>
                <w:rFonts w:eastAsia="SimSun" w:cs="Arial"/>
              </w:rPr>
            </w:pPr>
            <w:r w:rsidRPr="00873CB5">
              <w:rPr>
                <w:rFonts w:eastAsia="SimSun" w:cs="Arial"/>
              </w:rPr>
              <w:t>Team Foundation Build</w:t>
            </w:r>
          </w:p>
        </w:tc>
        <w:tc>
          <w:tcPr>
            <w:tcW w:w="5400" w:type="dxa"/>
            <w:gridSpan w:val="2"/>
            <w:shd w:val="clear" w:color="auto" w:fill="FFFFFF"/>
          </w:tcPr>
          <w:p w:rsidR="00050078" w:rsidRPr="00873CB5" w:rsidRDefault="00050078" w:rsidP="003B1A9A">
            <w:pPr>
              <w:pStyle w:val="PURBullet-Indented"/>
              <w:rPr>
                <w:rFonts w:eastAsia="SimSun" w:cs="Arial"/>
              </w:rPr>
            </w:pPr>
            <w:r w:rsidRPr="00873CB5">
              <w:rPr>
                <w:rFonts w:eastAsia="SimSun" w:cs="Arial"/>
              </w:rPr>
              <w:t xml:space="preserve">Team Foundation Server SharePoint </w:t>
            </w:r>
            <w:r w:rsidRPr="00873CB5">
              <w:rPr>
                <w:rFonts w:eastAsia="SimSun" w:cs="Arial"/>
              </w:rPr>
              <w:t>扩展</w:t>
            </w:r>
          </w:p>
        </w:tc>
      </w:tr>
      <w:tr w:rsidR="00050078" w:rsidRPr="00873CB5" w:rsidTr="00050078">
        <w:tc>
          <w:tcPr>
            <w:tcW w:w="10800" w:type="dxa"/>
            <w:gridSpan w:val="3"/>
            <w:shd w:val="clear" w:color="auto" w:fill="FFFFFF"/>
            <w:tcMar>
              <w:top w:w="43" w:type="dxa"/>
              <w:left w:w="115" w:type="dxa"/>
              <w:bottom w:w="43" w:type="dxa"/>
              <w:right w:w="115" w:type="dxa"/>
            </w:tcMar>
          </w:tcPr>
          <w:p w:rsidR="00050078" w:rsidRPr="00873CB5" w:rsidRDefault="00050078" w:rsidP="00050078">
            <w:pPr>
              <w:pStyle w:val="PURTableHeaderBlue"/>
              <w:rPr>
                <w:rFonts w:eastAsia="SimSun" w:cs="Arial"/>
              </w:rPr>
            </w:pPr>
            <w:r w:rsidRPr="00873CB5">
              <w:rPr>
                <w:rFonts w:eastAsia="SimSun" w:cs="Arial"/>
              </w:rPr>
              <w:t>Windows Embedded Device Manager 2011</w:t>
            </w:r>
          </w:p>
        </w:tc>
      </w:tr>
      <w:tr w:rsidR="00050078" w:rsidRPr="00873CB5" w:rsidTr="00050078">
        <w:tc>
          <w:tcPr>
            <w:tcW w:w="5400" w:type="dxa"/>
            <w:shd w:val="clear" w:color="auto" w:fill="FFFFFF"/>
            <w:tcMar>
              <w:top w:w="43" w:type="dxa"/>
              <w:left w:w="115" w:type="dxa"/>
              <w:bottom w:w="43" w:type="dxa"/>
              <w:right w:w="115" w:type="dxa"/>
            </w:tcMar>
          </w:tcPr>
          <w:p w:rsidR="00050078" w:rsidRPr="00873CB5" w:rsidRDefault="00050078" w:rsidP="003B1A9A">
            <w:pPr>
              <w:pStyle w:val="PURBullet-Indented"/>
              <w:rPr>
                <w:rFonts w:eastAsia="SimSun" w:cs="Arial"/>
              </w:rPr>
            </w:pPr>
            <w:r w:rsidRPr="00873CB5">
              <w:rPr>
                <w:rFonts w:eastAsia="SimSun" w:cs="Arial"/>
              </w:rPr>
              <w:t xml:space="preserve">Embedded Device Manager </w:t>
            </w:r>
            <w:r w:rsidRPr="00873CB5">
              <w:rPr>
                <w:rFonts w:eastAsia="SimSun" w:cs="Arial"/>
              </w:rPr>
              <w:t>控制台扩展（适用于</w:t>
            </w:r>
            <w:r w:rsidRPr="00873CB5">
              <w:rPr>
                <w:rFonts w:eastAsia="SimSun" w:cs="Arial"/>
              </w:rPr>
              <w:t xml:space="preserve"> Configuration Manager </w:t>
            </w:r>
            <w:r w:rsidRPr="00873CB5">
              <w:rPr>
                <w:rFonts w:eastAsia="SimSun" w:cs="Arial"/>
              </w:rPr>
              <w:t>控制台）</w:t>
            </w:r>
          </w:p>
        </w:tc>
        <w:tc>
          <w:tcPr>
            <w:tcW w:w="5400" w:type="dxa"/>
            <w:gridSpan w:val="2"/>
            <w:shd w:val="clear" w:color="auto" w:fill="FFFFFF"/>
          </w:tcPr>
          <w:p w:rsidR="00050078" w:rsidRPr="00873CB5" w:rsidRDefault="00050078" w:rsidP="003B1A9A">
            <w:pPr>
              <w:pStyle w:val="PURBullet-Indented"/>
              <w:rPr>
                <w:rFonts w:eastAsia="SimSun" w:cs="Arial"/>
              </w:rPr>
            </w:pPr>
            <w:r w:rsidRPr="00873CB5">
              <w:rPr>
                <w:rFonts w:eastAsia="SimSun" w:cs="Arial"/>
              </w:rPr>
              <w:t xml:space="preserve">Embedded Device Manager </w:t>
            </w:r>
            <w:r w:rsidRPr="00873CB5">
              <w:rPr>
                <w:rFonts w:eastAsia="SimSun" w:cs="Arial"/>
              </w:rPr>
              <w:t>客户端</w:t>
            </w:r>
          </w:p>
          <w:p w:rsidR="00050078" w:rsidRPr="00873CB5" w:rsidRDefault="00050078" w:rsidP="003B1A9A">
            <w:pPr>
              <w:pStyle w:val="PURBullet-Indented"/>
              <w:rPr>
                <w:rFonts w:eastAsia="SimSun" w:cs="Arial"/>
              </w:rPr>
            </w:pPr>
            <w:r w:rsidRPr="00873CB5">
              <w:rPr>
                <w:rFonts w:eastAsia="SimSun" w:cs="Arial"/>
              </w:rPr>
              <w:t xml:space="preserve">Embedded Device Manager </w:t>
            </w:r>
            <w:r w:rsidRPr="00873CB5">
              <w:rPr>
                <w:rFonts w:eastAsia="SimSun" w:cs="Arial"/>
              </w:rPr>
              <w:t>设备映像</w:t>
            </w:r>
          </w:p>
        </w:tc>
      </w:tr>
      <w:tr w:rsidR="00050078" w:rsidRPr="00873CB5" w:rsidTr="00050078">
        <w:tc>
          <w:tcPr>
            <w:tcW w:w="10800" w:type="dxa"/>
            <w:gridSpan w:val="3"/>
            <w:shd w:val="clear" w:color="auto" w:fill="FFFFFF"/>
            <w:tcMar>
              <w:top w:w="43" w:type="dxa"/>
              <w:left w:w="115" w:type="dxa"/>
              <w:bottom w:w="43" w:type="dxa"/>
              <w:right w:w="115" w:type="dxa"/>
            </w:tcMar>
          </w:tcPr>
          <w:p w:rsidR="00050078" w:rsidRPr="00873CB5" w:rsidRDefault="00050078" w:rsidP="00050078">
            <w:pPr>
              <w:pStyle w:val="PURTableHeaderBlue"/>
              <w:rPr>
                <w:rFonts w:eastAsia="SimSun" w:cs="Arial"/>
              </w:rPr>
            </w:pPr>
          </w:p>
        </w:tc>
      </w:tr>
      <w:tr w:rsidR="00050078" w:rsidRPr="00873CB5" w:rsidTr="00050078">
        <w:tc>
          <w:tcPr>
            <w:tcW w:w="5400" w:type="dxa"/>
            <w:shd w:val="clear" w:color="auto" w:fill="FFFFFF"/>
            <w:tcMar>
              <w:top w:w="43" w:type="dxa"/>
              <w:left w:w="115" w:type="dxa"/>
              <w:bottom w:w="43" w:type="dxa"/>
              <w:right w:w="115" w:type="dxa"/>
            </w:tcMar>
          </w:tcPr>
          <w:p w:rsidR="00050078" w:rsidRPr="00873CB5" w:rsidRDefault="00050078" w:rsidP="00C44B38">
            <w:pPr>
              <w:pStyle w:val="PURBullet-Indented"/>
              <w:numPr>
                <w:ilvl w:val="0"/>
                <w:numId w:val="0"/>
              </w:numPr>
              <w:ind w:left="576"/>
              <w:rPr>
                <w:rFonts w:eastAsia="SimSun" w:cs="Arial"/>
              </w:rPr>
            </w:pPr>
          </w:p>
        </w:tc>
        <w:tc>
          <w:tcPr>
            <w:tcW w:w="5400" w:type="dxa"/>
            <w:gridSpan w:val="2"/>
            <w:shd w:val="clear" w:color="auto" w:fill="FFFFFF"/>
          </w:tcPr>
          <w:p w:rsidR="00050078" w:rsidRPr="00873CB5" w:rsidRDefault="00050078" w:rsidP="00786296">
            <w:pPr>
              <w:pStyle w:val="PURBlueStrong-Indented"/>
              <w:rPr>
                <w:rFonts w:eastAsia="SimSun" w:cs="Arial"/>
              </w:rPr>
            </w:pPr>
          </w:p>
        </w:tc>
      </w:tr>
      <w:tr w:rsidR="00050078" w:rsidRPr="00873CB5" w:rsidTr="00050078">
        <w:tc>
          <w:tcPr>
            <w:tcW w:w="10800" w:type="dxa"/>
            <w:gridSpan w:val="3"/>
            <w:shd w:val="clear" w:color="auto" w:fill="FFFFFF"/>
            <w:tcMar>
              <w:top w:w="43" w:type="dxa"/>
              <w:left w:w="115" w:type="dxa"/>
              <w:bottom w:w="43" w:type="dxa"/>
              <w:right w:w="115" w:type="dxa"/>
            </w:tcMar>
          </w:tcPr>
          <w:p w:rsidR="00050078" w:rsidRPr="00873CB5" w:rsidRDefault="00050078" w:rsidP="00050078">
            <w:pPr>
              <w:pStyle w:val="PURTableHeaderBlue"/>
              <w:rPr>
                <w:rFonts w:eastAsia="SimSun" w:cs="Arial"/>
              </w:rPr>
            </w:pPr>
            <w:r w:rsidRPr="00873CB5">
              <w:rPr>
                <w:rFonts w:eastAsia="SimSun" w:cs="Arial"/>
              </w:rPr>
              <w:t>Windows HPC Server 2008 R2 Suite</w:t>
            </w:r>
          </w:p>
        </w:tc>
      </w:tr>
      <w:tr w:rsidR="00050078" w:rsidRPr="00873CB5" w:rsidTr="00050078">
        <w:tc>
          <w:tcPr>
            <w:tcW w:w="5400" w:type="dxa"/>
            <w:shd w:val="clear" w:color="auto" w:fill="FFFFFF"/>
            <w:tcMar>
              <w:top w:w="43" w:type="dxa"/>
              <w:left w:w="115" w:type="dxa"/>
              <w:bottom w:w="43" w:type="dxa"/>
              <w:right w:w="115" w:type="dxa"/>
            </w:tcMar>
          </w:tcPr>
          <w:p w:rsidR="00050078" w:rsidRPr="00873CB5" w:rsidRDefault="00050078" w:rsidP="003B1A9A">
            <w:pPr>
              <w:pStyle w:val="PURBullet-Indented"/>
              <w:rPr>
                <w:rFonts w:eastAsia="SimSun" w:cs="Arial"/>
              </w:rPr>
            </w:pPr>
            <w:r w:rsidRPr="00873CB5">
              <w:rPr>
                <w:rFonts w:eastAsia="SimSun" w:cs="Arial"/>
              </w:rPr>
              <w:t>客户端实用程序</w:t>
            </w:r>
          </w:p>
          <w:p w:rsidR="00050078" w:rsidRPr="00873CB5" w:rsidRDefault="00050078" w:rsidP="003B1A9A">
            <w:pPr>
              <w:pStyle w:val="PURBullet-Indented"/>
              <w:rPr>
                <w:rFonts w:eastAsia="SimSun" w:cs="Arial"/>
              </w:rPr>
            </w:pPr>
            <w:r w:rsidRPr="00873CB5">
              <w:rPr>
                <w:rFonts w:eastAsia="SimSun" w:cs="Arial"/>
              </w:rPr>
              <w:t>Microsoft Message Passing Interface</w:t>
            </w:r>
          </w:p>
          <w:p w:rsidR="00050078" w:rsidRPr="00873CB5" w:rsidRDefault="00050078" w:rsidP="003B1A9A">
            <w:pPr>
              <w:pStyle w:val="PURBullet-Indented"/>
              <w:rPr>
                <w:rFonts w:eastAsia="SimSun" w:cs="Arial"/>
              </w:rPr>
            </w:pPr>
            <w:r w:rsidRPr="00873CB5">
              <w:rPr>
                <w:rFonts w:eastAsia="SimSun" w:cs="Arial"/>
              </w:rPr>
              <w:t xml:space="preserve">Web </w:t>
            </w:r>
            <w:r w:rsidRPr="00873CB5">
              <w:rPr>
                <w:rFonts w:eastAsia="SimSun" w:cs="Arial"/>
              </w:rPr>
              <w:t>组件</w:t>
            </w:r>
          </w:p>
          <w:p w:rsidR="00050078" w:rsidRPr="00873CB5" w:rsidRDefault="00050078" w:rsidP="003B1A9A">
            <w:pPr>
              <w:pStyle w:val="PURBullet-Indented"/>
              <w:rPr>
                <w:rFonts w:eastAsia="SimSun" w:cs="Arial"/>
              </w:rPr>
            </w:pPr>
            <w:r w:rsidRPr="00873CB5">
              <w:rPr>
                <w:rFonts w:eastAsia="SimSun" w:cs="Arial"/>
              </w:rPr>
              <w:t>服务器迁移工具</w:t>
            </w:r>
          </w:p>
        </w:tc>
        <w:tc>
          <w:tcPr>
            <w:tcW w:w="5400" w:type="dxa"/>
            <w:gridSpan w:val="2"/>
            <w:shd w:val="clear" w:color="auto" w:fill="FFFFFF"/>
          </w:tcPr>
          <w:p w:rsidR="00050078" w:rsidRPr="00873CB5" w:rsidRDefault="00050078" w:rsidP="003B1A9A">
            <w:pPr>
              <w:pStyle w:val="PURBullet-Indented"/>
              <w:rPr>
                <w:rFonts w:eastAsia="SimSun" w:cs="Arial"/>
              </w:rPr>
            </w:pPr>
            <w:r w:rsidRPr="00873CB5">
              <w:rPr>
                <w:rFonts w:eastAsia="SimSun" w:cs="Arial"/>
              </w:rPr>
              <w:t xml:space="preserve">AD </w:t>
            </w:r>
            <w:r w:rsidRPr="00873CB5">
              <w:rPr>
                <w:rFonts w:eastAsia="SimSun" w:cs="Arial"/>
              </w:rPr>
              <w:t>迁移工具</w:t>
            </w:r>
          </w:p>
          <w:p w:rsidR="00050078" w:rsidRPr="00873CB5" w:rsidRDefault="00050078" w:rsidP="003B1A9A">
            <w:pPr>
              <w:pStyle w:val="PURBullet-Indented"/>
              <w:rPr>
                <w:rFonts w:eastAsia="SimSun" w:cs="Arial"/>
              </w:rPr>
            </w:pPr>
            <w:r w:rsidRPr="00873CB5">
              <w:rPr>
                <w:rFonts w:eastAsia="SimSun" w:cs="Arial"/>
              </w:rPr>
              <w:t xml:space="preserve">FRS </w:t>
            </w:r>
            <w:r w:rsidRPr="00873CB5">
              <w:rPr>
                <w:rFonts w:eastAsia="SimSun" w:cs="Arial"/>
              </w:rPr>
              <w:t>监视工具</w:t>
            </w:r>
          </w:p>
          <w:p w:rsidR="00050078" w:rsidRPr="00873CB5" w:rsidRDefault="00050078" w:rsidP="003B1A9A">
            <w:pPr>
              <w:pStyle w:val="PURBullet-Indented"/>
              <w:rPr>
                <w:rFonts w:eastAsia="SimSun" w:cs="Arial"/>
              </w:rPr>
            </w:pPr>
            <w:r w:rsidRPr="00873CB5">
              <w:rPr>
                <w:rFonts w:eastAsia="SimSun" w:cs="Arial"/>
              </w:rPr>
              <w:t>远程桌面连接客户端</w:t>
            </w:r>
          </w:p>
          <w:p w:rsidR="00050078" w:rsidRPr="00873CB5" w:rsidRDefault="00050078" w:rsidP="003B1A9A">
            <w:pPr>
              <w:pStyle w:val="PURBullet-Indented"/>
              <w:rPr>
                <w:rFonts w:eastAsia="SimSun" w:cs="Arial"/>
                <w:szCs w:val="19"/>
              </w:rPr>
            </w:pPr>
            <w:r w:rsidRPr="00873CB5">
              <w:rPr>
                <w:rFonts w:eastAsia="SimSun" w:cs="Arial"/>
              </w:rPr>
              <w:t xml:space="preserve">RSAT </w:t>
            </w:r>
            <w:r w:rsidRPr="00873CB5">
              <w:rPr>
                <w:rFonts w:eastAsia="SimSun" w:cs="Arial"/>
              </w:rPr>
              <w:t>客户端</w:t>
            </w:r>
          </w:p>
        </w:tc>
      </w:tr>
      <w:tr w:rsidR="00050078" w:rsidRPr="00873CB5" w:rsidTr="00050078">
        <w:tc>
          <w:tcPr>
            <w:tcW w:w="10800" w:type="dxa"/>
            <w:gridSpan w:val="3"/>
            <w:shd w:val="clear" w:color="auto" w:fill="FFFFFF"/>
            <w:tcMar>
              <w:top w:w="43" w:type="dxa"/>
              <w:left w:w="115" w:type="dxa"/>
              <w:bottom w:w="43" w:type="dxa"/>
              <w:right w:w="115" w:type="dxa"/>
            </w:tcMar>
          </w:tcPr>
          <w:p w:rsidR="00050078" w:rsidRPr="00873CB5" w:rsidRDefault="00050078" w:rsidP="00050078">
            <w:pPr>
              <w:pStyle w:val="PURTableHeaderBlue"/>
              <w:rPr>
                <w:rFonts w:eastAsia="SimSun" w:cs="Arial"/>
              </w:rPr>
            </w:pPr>
            <w:r w:rsidRPr="00873CB5">
              <w:rPr>
                <w:rFonts w:eastAsia="SimSun" w:cs="Arial"/>
              </w:rPr>
              <w:t>Windows Server 2008 R2 HPC Edition</w:t>
            </w:r>
          </w:p>
        </w:tc>
      </w:tr>
      <w:tr w:rsidR="00050078" w:rsidRPr="00873CB5" w:rsidTr="00050078">
        <w:tc>
          <w:tcPr>
            <w:tcW w:w="5400" w:type="dxa"/>
            <w:shd w:val="clear" w:color="auto" w:fill="FFFFFF"/>
            <w:tcMar>
              <w:top w:w="43" w:type="dxa"/>
              <w:left w:w="115" w:type="dxa"/>
              <w:bottom w:w="43" w:type="dxa"/>
              <w:right w:w="115" w:type="dxa"/>
            </w:tcMar>
          </w:tcPr>
          <w:p w:rsidR="00050078" w:rsidRPr="00873CB5" w:rsidRDefault="00050078" w:rsidP="003B1A9A">
            <w:pPr>
              <w:pStyle w:val="PURBullet-Indented"/>
              <w:rPr>
                <w:rFonts w:eastAsia="SimSun" w:cs="Arial"/>
              </w:rPr>
            </w:pPr>
            <w:r w:rsidRPr="00873CB5">
              <w:rPr>
                <w:rFonts w:eastAsia="SimSun" w:cs="Arial"/>
              </w:rPr>
              <w:t>服务器迁移工具</w:t>
            </w:r>
          </w:p>
          <w:p w:rsidR="00050078" w:rsidRPr="00873CB5" w:rsidRDefault="00050078" w:rsidP="003B1A9A">
            <w:pPr>
              <w:pStyle w:val="PURBullet-Indented"/>
              <w:rPr>
                <w:rFonts w:eastAsia="SimSun" w:cs="Arial"/>
              </w:rPr>
            </w:pPr>
            <w:r w:rsidRPr="00873CB5">
              <w:rPr>
                <w:rFonts w:eastAsia="SimSun" w:cs="Arial"/>
              </w:rPr>
              <w:t xml:space="preserve">AD </w:t>
            </w:r>
            <w:r w:rsidRPr="00873CB5">
              <w:rPr>
                <w:rFonts w:eastAsia="SimSun" w:cs="Arial"/>
              </w:rPr>
              <w:t>迁移工具</w:t>
            </w:r>
          </w:p>
          <w:p w:rsidR="00050078" w:rsidRPr="00873CB5" w:rsidRDefault="00050078" w:rsidP="003B1A9A">
            <w:pPr>
              <w:pStyle w:val="PURBullet-Indented"/>
              <w:rPr>
                <w:rFonts w:eastAsia="SimSun" w:cs="Arial"/>
              </w:rPr>
            </w:pPr>
            <w:r w:rsidRPr="00873CB5">
              <w:rPr>
                <w:rFonts w:eastAsia="SimSun" w:cs="Arial"/>
              </w:rPr>
              <w:t xml:space="preserve">FRS </w:t>
            </w:r>
            <w:r w:rsidRPr="00873CB5">
              <w:rPr>
                <w:rFonts w:eastAsia="SimSun" w:cs="Arial"/>
              </w:rPr>
              <w:t>监视工具</w:t>
            </w:r>
          </w:p>
        </w:tc>
        <w:tc>
          <w:tcPr>
            <w:tcW w:w="5400" w:type="dxa"/>
            <w:gridSpan w:val="2"/>
            <w:shd w:val="clear" w:color="auto" w:fill="FFFFFF"/>
          </w:tcPr>
          <w:p w:rsidR="00050078" w:rsidRPr="00873CB5" w:rsidRDefault="00050078" w:rsidP="003B1A9A">
            <w:pPr>
              <w:pStyle w:val="PURBullet-Indented"/>
              <w:rPr>
                <w:rFonts w:eastAsia="SimSun" w:cs="Arial"/>
              </w:rPr>
            </w:pPr>
            <w:r w:rsidRPr="00873CB5">
              <w:rPr>
                <w:rFonts w:eastAsia="SimSun" w:cs="Arial"/>
              </w:rPr>
              <w:t>远程桌面连接客户端</w:t>
            </w:r>
          </w:p>
          <w:p w:rsidR="00050078" w:rsidRPr="00873CB5" w:rsidRDefault="00050078" w:rsidP="003B1A9A">
            <w:pPr>
              <w:pStyle w:val="PURBullet-Indented"/>
              <w:rPr>
                <w:rFonts w:eastAsia="SimSun" w:cs="Arial"/>
              </w:rPr>
            </w:pPr>
            <w:r w:rsidRPr="00873CB5">
              <w:rPr>
                <w:rFonts w:eastAsia="SimSun" w:cs="Arial"/>
              </w:rPr>
              <w:t xml:space="preserve">RSAT </w:t>
            </w:r>
            <w:r w:rsidRPr="00873CB5">
              <w:rPr>
                <w:rFonts w:eastAsia="SimSun" w:cs="Arial"/>
              </w:rPr>
              <w:t>客户端</w:t>
            </w:r>
          </w:p>
        </w:tc>
      </w:tr>
      <w:tr w:rsidR="00050078" w:rsidRPr="00873CB5" w:rsidTr="00050078">
        <w:tc>
          <w:tcPr>
            <w:tcW w:w="10800" w:type="dxa"/>
            <w:gridSpan w:val="3"/>
            <w:shd w:val="clear" w:color="auto" w:fill="FFFFFF"/>
            <w:tcMar>
              <w:top w:w="43" w:type="dxa"/>
              <w:left w:w="115" w:type="dxa"/>
              <w:bottom w:w="43" w:type="dxa"/>
              <w:right w:w="115" w:type="dxa"/>
            </w:tcMar>
          </w:tcPr>
          <w:p w:rsidR="00F46476" w:rsidRDefault="00F46476" w:rsidP="00F46476">
            <w:pPr>
              <w:pStyle w:val="PURTableHeaderBlue"/>
              <w:keepNext w:val="0"/>
              <w:shd w:val="clear" w:color="auto" w:fill="auto"/>
              <w:rPr>
                <w:rFonts w:eastAsia="SimSun" w:cs="Arial"/>
              </w:rPr>
            </w:pPr>
          </w:p>
          <w:p w:rsidR="00F46476" w:rsidRDefault="00F46476" w:rsidP="00F46476">
            <w:pPr>
              <w:pStyle w:val="PURTableHeaderBlue"/>
              <w:keepNext w:val="0"/>
              <w:shd w:val="clear" w:color="auto" w:fill="auto"/>
              <w:rPr>
                <w:rFonts w:eastAsia="SimSun" w:cs="Arial"/>
              </w:rPr>
            </w:pPr>
          </w:p>
          <w:p w:rsidR="00F46476" w:rsidRDefault="00F46476" w:rsidP="00F46476">
            <w:pPr>
              <w:pStyle w:val="PURTableHeaderBlue"/>
              <w:keepNext w:val="0"/>
              <w:shd w:val="clear" w:color="auto" w:fill="auto"/>
              <w:rPr>
                <w:rFonts w:eastAsia="SimSun" w:cs="Arial"/>
              </w:rPr>
            </w:pPr>
          </w:p>
          <w:p w:rsidR="00F46476" w:rsidRDefault="00F46476" w:rsidP="00F46476">
            <w:pPr>
              <w:pStyle w:val="PURBody"/>
            </w:pPr>
          </w:p>
          <w:p w:rsidR="00F46476" w:rsidRPr="00F46476" w:rsidRDefault="00F46476" w:rsidP="00F46476">
            <w:pPr>
              <w:pStyle w:val="PURBody"/>
            </w:pPr>
          </w:p>
          <w:p w:rsidR="00F46476" w:rsidRDefault="00F46476" w:rsidP="00F46476">
            <w:pPr>
              <w:pStyle w:val="PURTableHeaderBlue"/>
              <w:keepNext w:val="0"/>
              <w:shd w:val="clear" w:color="auto" w:fill="auto"/>
              <w:rPr>
                <w:rFonts w:eastAsia="SimSun" w:cs="Arial"/>
              </w:rPr>
            </w:pPr>
          </w:p>
          <w:p w:rsidR="00050078" w:rsidRPr="00873CB5" w:rsidRDefault="00050078" w:rsidP="00425F44">
            <w:pPr>
              <w:pStyle w:val="PURTableHeaderBlue"/>
              <w:rPr>
                <w:rFonts w:eastAsia="SimSun" w:cs="Arial"/>
              </w:rPr>
            </w:pPr>
            <w:r w:rsidRPr="00873CB5">
              <w:rPr>
                <w:rFonts w:eastAsia="SimSun" w:cs="Arial"/>
              </w:rPr>
              <w:lastRenderedPageBreak/>
              <w:t>Windows Server 2008 R2 Standard</w:t>
            </w:r>
            <w:r w:rsidRPr="00873CB5">
              <w:rPr>
                <w:rFonts w:eastAsia="SimSun" w:cs="Arial"/>
              </w:rPr>
              <w:t>、</w:t>
            </w:r>
            <w:r w:rsidRPr="00873CB5">
              <w:rPr>
                <w:rFonts w:eastAsia="SimSun" w:cs="Arial"/>
              </w:rPr>
              <w:t>Windows Server 2008 R2 Enterprise</w:t>
            </w:r>
            <w:r w:rsidRPr="00873CB5">
              <w:rPr>
                <w:rFonts w:eastAsia="SimSun" w:cs="Arial"/>
              </w:rPr>
              <w:t>、</w:t>
            </w:r>
            <w:r w:rsidRPr="00873CB5">
              <w:rPr>
                <w:rFonts w:eastAsia="SimSun" w:cs="Arial"/>
              </w:rPr>
              <w:t xml:space="preserve">Windows Server 2008 R2 Datacenter </w:t>
            </w:r>
            <w:r w:rsidRPr="00873CB5">
              <w:rPr>
                <w:rFonts w:eastAsia="SimSun" w:cs="Arial"/>
              </w:rPr>
              <w:t>和</w:t>
            </w:r>
            <w:r w:rsidRPr="00873CB5">
              <w:rPr>
                <w:rFonts w:eastAsia="SimSun" w:cs="Arial"/>
              </w:rPr>
              <w:t xml:space="preserve"> Windows Server 2008 R2 for Itanium Based Systems</w:t>
            </w:r>
          </w:p>
        </w:tc>
      </w:tr>
      <w:tr w:rsidR="00050078" w:rsidRPr="00873CB5" w:rsidTr="00050078">
        <w:tc>
          <w:tcPr>
            <w:tcW w:w="5400" w:type="dxa"/>
            <w:shd w:val="clear" w:color="auto" w:fill="FFFFFF"/>
            <w:tcMar>
              <w:top w:w="43" w:type="dxa"/>
              <w:left w:w="115" w:type="dxa"/>
              <w:bottom w:w="43" w:type="dxa"/>
              <w:right w:w="115" w:type="dxa"/>
            </w:tcMar>
          </w:tcPr>
          <w:p w:rsidR="00050078" w:rsidRPr="00873CB5" w:rsidRDefault="00050078" w:rsidP="003B1A9A">
            <w:pPr>
              <w:pStyle w:val="PURBullet-Indented"/>
              <w:rPr>
                <w:rFonts w:eastAsia="SimSun" w:cs="Arial"/>
              </w:rPr>
            </w:pPr>
            <w:r w:rsidRPr="00873CB5">
              <w:rPr>
                <w:rFonts w:eastAsia="SimSun" w:cs="Arial"/>
              </w:rPr>
              <w:lastRenderedPageBreak/>
              <w:t xml:space="preserve">AD </w:t>
            </w:r>
            <w:r w:rsidRPr="00873CB5">
              <w:rPr>
                <w:rFonts w:eastAsia="SimSun" w:cs="Arial"/>
              </w:rPr>
              <w:t>迁移工具</w:t>
            </w:r>
          </w:p>
          <w:p w:rsidR="00050078" w:rsidRPr="00873CB5" w:rsidRDefault="00050078" w:rsidP="003B1A9A">
            <w:pPr>
              <w:pStyle w:val="PURBullet-Indented"/>
              <w:rPr>
                <w:rFonts w:eastAsia="SimSun" w:cs="Arial"/>
              </w:rPr>
            </w:pPr>
            <w:r w:rsidRPr="00873CB5">
              <w:rPr>
                <w:rFonts w:eastAsia="SimSun" w:cs="Arial"/>
              </w:rPr>
              <w:t xml:space="preserve">FRS </w:t>
            </w:r>
            <w:r w:rsidRPr="00873CB5">
              <w:rPr>
                <w:rFonts w:eastAsia="SimSun" w:cs="Arial"/>
              </w:rPr>
              <w:t>监视工具</w:t>
            </w:r>
          </w:p>
          <w:p w:rsidR="00050078" w:rsidRPr="00873CB5" w:rsidRDefault="00050078" w:rsidP="003B1A9A">
            <w:pPr>
              <w:pStyle w:val="PURBullet-Indented"/>
              <w:rPr>
                <w:rFonts w:eastAsia="SimSun" w:cs="Arial"/>
              </w:rPr>
            </w:pPr>
            <w:r w:rsidRPr="00873CB5">
              <w:rPr>
                <w:rFonts w:eastAsia="SimSun" w:cs="Arial"/>
              </w:rPr>
              <w:t>远程桌面连接客户端</w:t>
            </w:r>
          </w:p>
          <w:p w:rsidR="00050078" w:rsidRPr="00873CB5" w:rsidRDefault="00050078" w:rsidP="003B1A9A">
            <w:pPr>
              <w:pStyle w:val="PURBullet-Indented"/>
              <w:rPr>
                <w:rFonts w:eastAsia="SimSun" w:cs="Arial"/>
              </w:rPr>
            </w:pPr>
            <w:r w:rsidRPr="00873CB5">
              <w:rPr>
                <w:rFonts w:eastAsia="SimSun" w:cs="Arial"/>
              </w:rPr>
              <w:t xml:space="preserve">RSAT </w:t>
            </w:r>
            <w:r w:rsidRPr="00873CB5">
              <w:rPr>
                <w:rFonts w:eastAsia="SimSun" w:cs="Arial"/>
              </w:rPr>
              <w:t>客户端</w:t>
            </w:r>
          </w:p>
          <w:p w:rsidR="00050078" w:rsidRPr="00873CB5" w:rsidRDefault="00050078" w:rsidP="003B1A9A">
            <w:pPr>
              <w:pStyle w:val="PURBullet-Indented"/>
              <w:rPr>
                <w:rFonts w:eastAsia="SimSun" w:cs="Arial"/>
              </w:rPr>
            </w:pPr>
            <w:r w:rsidRPr="00873CB5">
              <w:rPr>
                <w:rFonts w:eastAsia="SimSun" w:cs="Arial"/>
              </w:rPr>
              <w:t>服务器迁移工具</w:t>
            </w:r>
          </w:p>
          <w:p w:rsidR="00050078" w:rsidRPr="00873CB5" w:rsidRDefault="00050078" w:rsidP="003B1A9A">
            <w:pPr>
              <w:pStyle w:val="PURBullet-Indented"/>
              <w:rPr>
                <w:rFonts w:eastAsia="SimSun" w:cs="Arial"/>
              </w:rPr>
            </w:pPr>
            <w:r w:rsidRPr="00873CB5">
              <w:rPr>
                <w:rFonts w:eastAsia="SimSun" w:cs="Arial"/>
              </w:rPr>
              <w:t xml:space="preserve">Microsoft Application Virtualization Sequencer 4.6 </w:t>
            </w:r>
            <w:r w:rsidRPr="00873CB5">
              <w:rPr>
                <w:rFonts w:eastAsia="SimSun" w:cs="Arial"/>
              </w:rPr>
              <w:t>版</w:t>
            </w:r>
          </w:p>
        </w:tc>
        <w:tc>
          <w:tcPr>
            <w:tcW w:w="5400" w:type="dxa"/>
            <w:gridSpan w:val="2"/>
            <w:shd w:val="clear" w:color="auto" w:fill="FFFFFF"/>
            <w:tcMar>
              <w:top w:w="43" w:type="dxa"/>
              <w:left w:w="115" w:type="dxa"/>
              <w:bottom w:w="43" w:type="dxa"/>
              <w:right w:w="115" w:type="dxa"/>
            </w:tcMar>
          </w:tcPr>
          <w:p w:rsidR="00050078" w:rsidRPr="00873CB5" w:rsidRDefault="00050078" w:rsidP="003B1A9A">
            <w:pPr>
              <w:pStyle w:val="PURBullet-Indented"/>
              <w:rPr>
                <w:rFonts w:eastAsia="SimSun" w:cs="Arial"/>
              </w:rPr>
            </w:pPr>
            <w:r w:rsidRPr="00873CB5">
              <w:rPr>
                <w:rFonts w:eastAsia="SimSun" w:cs="Arial"/>
              </w:rPr>
              <w:t xml:space="preserve">Microsoft System Center Application Virtualization Streaming Server 4.5 </w:t>
            </w:r>
            <w:r w:rsidRPr="00873CB5">
              <w:rPr>
                <w:rFonts w:eastAsia="SimSun" w:cs="Arial"/>
              </w:rPr>
              <w:t>版</w:t>
            </w:r>
          </w:p>
          <w:p w:rsidR="00050078" w:rsidRPr="00873CB5" w:rsidRDefault="00050078" w:rsidP="003B1A9A">
            <w:pPr>
              <w:pStyle w:val="PURBullet-Indented"/>
              <w:rPr>
                <w:rFonts w:eastAsia="SimSun" w:cs="Arial"/>
              </w:rPr>
            </w:pPr>
            <w:r w:rsidRPr="00873CB5">
              <w:rPr>
                <w:rFonts w:eastAsia="SimSun" w:cs="Arial"/>
              </w:rPr>
              <w:t xml:space="preserve">Microsoft System Center Application Virtualization Management Server 4.5 </w:t>
            </w:r>
            <w:r w:rsidRPr="00873CB5">
              <w:rPr>
                <w:rFonts w:eastAsia="SimSun" w:cs="Arial"/>
              </w:rPr>
              <w:t>版</w:t>
            </w:r>
          </w:p>
          <w:p w:rsidR="00050078" w:rsidRPr="00873CB5" w:rsidRDefault="00050078" w:rsidP="003B1A9A">
            <w:pPr>
              <w:pStyle w:val="PURBullet-Indented"/>
              <w:rPr>
                <w:rFonts w:eastAsia="SimSun" w:cs="Arial"/>
              </w:rPr>
            </w:pPr>
            <w:r w:rsidRPr="00873CB5">
              <w:rPr>
                <w:rFonts w:eastAsia="SimSun" w:cs="Arial"/>
              </w:rPr>
              <w:t xml:space="preserve">Microsoft Application Virtualization Client for Remote Desktop Services 4.6 </w:t>
            </w:r>
            <w:r w:rsidRPr="00873CB5">
              <w:rPr>
                <w:rFonts w:eastAsia="SimSun" w:cs="Arial"/>
              </w:rPr>
              <w:t>版</w:t>
            </w:r>
          </w:p>
        </w:tc>
      </w:tr>
      <w:tr w:rsidR="00050078" w:rsidRPr="00873CB5" w:rsidTr="00B214B4">
        <w:tblPrEx>
          <w:tblCellMar>
            <w:top w:w="29" w:type="dxa"/>
            <w:left w:w="101" w:type="dxa"/>
            <w:right w:w="101" w:type="dxa"/>
          </w:tblCellMar>
        </w:tblPrEx>
        <w:tc>
          <w:tcPr>
            <w:tcW w:w="10800" w:type="dxa"/>
            <w:gridSpan w:val="3"/>
            <w:shd w:val="clear" w:color="auto" w:fill="FFFFFF"/>
            <w:tcMar>
              <w:top w:w="43" w:type="dxa"/>
              <w:left w:w="115" w:type="dxa"/>
              <w:bottom w:w="43" w:type="dxa"/>
              <w:right w:w="115" w:type="dxa"/>
            </w:tcMar>
          </w:tcPr>
          <w:p w:rsidR="00050078" w:rsidRPr="00873CB5" w:rsidRDefault="00050078" w:rsidP="00425F44">
            <w:pPr>
              <w:pStyle w:val="PURTableHeaderBlue"/>
              <w:rPr>
                <w:rFonts w:eastAsia="SimSun" w:cs="Arial"/>
              </w:rPr>
            </w:pPr>
            <w:r w:rsidRPr="00873CB5">
              <w:rPr>
                <w:rFonts w:eastAsia="SimSun" w:cs="Arial"/>
              </w:rPr>
              <w:t>具有</w:t>
            </w:r>
            <w:r w:rsidRPr="00873CB5">
              <w:rPr>
                <w:rFonts w:eastAsia="SimSun" w:cs="Arial"/>
              </w:rPr>
              <w:t xml:space="preserve"> System Center Operations Manager 2007 R2 </w:t>
            </w:r>
            <w:r w:rsidRPr="00873CB5">
              <w:rPr>
                <w:rFonts w:eastAsia="SimSun" w:cs="Arial"/>
              </w:rPr>
              <w:t>的</w:t>
            </w:r>
            <w:r w:rsidRPr="00873CB5">
              <w:rPr>
                <w:rFonts w:eastAsia="SimSun" w:cs="Arial"/>
              </w:rPr>
              <w:t xml:space="preserve"> Windows Server 2008 R2 Standard</w:t>
            </w:r>
          </w:p>
        </w:tc>
      </w:tr>
      <w:tr w:rsidR="00050078" w:rsidRPr="00873CB5" w:rsidTr="00B214B4">
        <w:tblPrEx>
          <w:tblCellMar>
            <w:top w:w="29" w:type="dxa"/>
            <w:left w:w="101" w:type="dxa"/>
            <w:right w:w="101" w:type="dxa"/>
          </w:tblCellMar>
        </w:tblPrEx>
        <w:tc>
          <w:tcPr>
            <w:tcW w:w="5400" w:type="dxa"/>
            <w:shd w:val="clear" w:color="auto" w:fill="FFFFFF"/>
            <w:tcMar>
              <w:top w:w="43" w:type="dxa"/>
              <w:left w:w="115" w:type="dxa"/>
              <w:bottom w:w="43" w:type="dxa"/>
              <w:right w:w="115" w:type="dxa"/>
            </w:tcMar>
          </w:tcPr>
          <w:p w:rsidR="00050078" w:rsidRPr="00873CB5" w:rsidRDefault="00050078" w:rsidP="003B1A9A">
            <w:pPr>
              <w:pStyle w:val="PURBullet-Indented"/>
              <w:rPr>
                <w:rFonts w:eastAsia="SimSun" w:cs="Arial"/>
              </w:rPr>
            </w:pPr>
            <w:r w:rsidRPr="00873CB5">
              <w:rPr>
                <w:rFonts w:eastAsia="SimSun" w:cs="Arial"/>
              </w:rPr>
              <w:t>对于</w:t>
            </w:r>
            <w:r w:rsidRPr="00873CB5">
              <w:rPr>
                <w:rFonts w:eastAsia="SimSun" w:cs="Arial"/>
              </w:rPr>
              <w:t xml:space="preserve"> Windows Server 2008 R2 Standard Edition</w:t>
            </w:r>
          </w:p>
          <w:p w:rsidR="00050078" w:rsidRPr="00873CB5" w:rsidRDefault="00050078" w:rsidP="003B1A9A">
            <w:pPr>
              <w:pStyle w:val="PURBullet-Indented"/>
              <w:rPr>
                <w:rFonts w:eastAsia="SimSun" w:cs="Arial"/>
              </w:rPr>
            </w:pPr>
            <w:r w:rsidRPr="00873CB5">
              <w:rPr>
                <w:rFonts w:eastAsia="SimSun" w:cs="Arial"/>
              </w:rPr>
              <w:t xml:space="preserve">AD </w:t>
            </w:r>
            <w:r w:rsidRPr="00873CB5">
              <w:rPr>
                <w:rFonts w:eastAsia="SimSun" w:cs="Arial"/>
              </w:rPr>
              <w:t>迁移工具</w:t>
            </w:r>
          </w:p>
          <w:p w:rsidR="00050078" w:rsidRPr="00873CB5" w:rsidRDefault="00050078" w:rsidP="003B1A9A">
            <w:pPr>
              <w:pStyle w:val="PURBullet-Indented"/>
              <w:rPr>
                <w:rFonts w:eastAsia="SimSun" w:cs="Arial"/>
              </w:rPr>
            </w:pPr>
            <w:r w:rsidRPr="00873CB5">
              <w:rPr>
                <w:rFonts w:eastAsia="SimSun" w:cs="Arial"/>
              </w:rPr>
              <w:t xml:space="preserve">FRS </w:t>
            </w:r>
            <w:r w:rsidRPr="00873CB5">
              <w:rPr>
                <w:rFonts w:eastAsia="SimSun" w:cs="Arial"/>
              </w:rPr>
              <w:t>监视工具</w:t>
            </w:r>
          </w:p>
          <w:p w:rsidR="00050078" w:rsidRPr="00873CB5" w:rsidRDefault="00050078" w:rsidP="003B1A9A">
            <w:pPr>
              <w:pStyle w:val="PURBullet-Indented"/>
              <w:rPr>
                <w:rFonts w:eastAsia="SimSun" w:cs="Arial"/>
              </w:rPr>
            </w:pPr>
            <w:r w:rsidRPr="00873CB5">
              <w:rPr>
                <w:rFonts w:eastAsia="SimSun" w:cs="Arial"/>
              </w:rPr>
              <w:t>远程桌面连接客户端</w:t>
            </w:r>
          </w:p>
          <w:p w:rsidR="00050078" w:rsidRPr="00873CB5" w:rsidRDefault="00050078" w:rsidP="003B1A9A">
            <w:pPr>
              <w:pStyle w:val="PURBullet-Indented"/>
              <w:rPr>
                <w:rFonts w:eastAsia="SimSun" w:cs="Arial"/>
              </w:rPr>
            </w:pPr>
            <w:r w:rsidRPr="00873CB5">
              <w:rPr>
                <w:rFonts w:eastAsia="SimSun" w:cs="Arial"/>
              </w:rPr>
              <w:t xml:space="preserve">RSAT </w:t>
            </w:r>
            <w:r w:rsidRPr="00873CB5">
              <w:rPr>
                <w:rFonts w:eastAsia="SimSun" w:cs="Arial"/>
              </w:rPr>
              <w:t>客户端</w:t>
            </w:r>
          </w:p>
          <w:p w:rsidR="00050078" w:rsidRPr="00873CB5" w:rsidRDefault="00050078" w:rsidP="003B1A9A">
            <w:pPr>
              <w:pStyle w:val="PURBullet-Indented"/>
              <w:rPr>
                <w:rFonts w:eastAsia="SimSun" w:cs="Arial"/>
              </w:rPr>
            </w:pPr>
            <w:r w:rsidRPr="00873CB5">
              <w:rPr>
                <w:rFonts w:eastAsia="SimSun" w:cs="Arial"/>
              </w:rPr>
              <w:t>服务器迁移工具</w:t>
            </w:r>
          </w:p>
          <w:p w:rsidR="00050078" w:rsidRPr="00873CB5" w:rsidRDefault="00050078" w:rsidP="003B1A9A">
            <w:pPr>
              <w:pStyle w:val="PURBullet-Indented"/>
              <w:rPr>
                <w:rFonts w:eastAsia="SimSun" w:cs="Arial"/>
              </w:rPr>
            </w:pPr>
            <w:r w:rsidRPr="00873CB5">
              <w:rPr>
                <w:rFonts w:eastAsia="SimSun" w:cs="Arial"/>
              </w:rPr>
              <w:t xml:space="preserve">Microsoft Application Virtualization Sequencer 4.6 </w:t>
            </w:r>
            <w:r w:rsidRPr="00873CB5">
              <w:rPr>
                <w:rFonts w:eastAsia="SimSun" w:cs="Arial"/>
              </w:rPr>
              <w:t>版</w:t>
            </w:r>
          </w:p>
          <w:p w:rsidR="00050078" w:rsidRPr="00873CB5" w:rsidRDefault="00050078" w:rsidP="003B1A9A">
            <w:pPr>
              <w:pStyle w:val="PURBullet-Indented"/>
              <w:rPr>
                <w:rFonts w:eastAsia="SimSun" w:cs="Arial"/>
              </w:rPr>
            </w:pPr>
            <w:r w:rsidRPr="00873CB5">
              <w:rPr>
                <w:rFonts w:eastAsia="SimSun" w:cs="Arial"/>
              </w:rPr>
              <w:t xml:space="preserve">Microsoft System Center Application Virtualization Streaming Server 4.5 </w:t>
            </w:r>
            <w:r w:rsidRPr="00873CB5">
              <w:rPr>
                <w:rFonts w:eastAsia="SimSun" w:cs="Arial"/>
              </w:rPr>
              <w:t>版</w:t>
            </w:r>
          </w:p>
          <w:p w:rsidR="00050078" w:rsidRPr="00873CB5" w:rsidRDefault="00050078" w:rsidP="003B1A9A">
            <w:pPr>
              <w:pStyle w:val="PURBullet-Indented"/>
              <w:rPr>
                <w:rFonts w:eastAsia="SimSun" w:cs="Arial"/>
              </w:rPr>
            </w:pPr>
            <w:r w:rsidRPr="00873CB5">
              <w:rPr>
                <w:rFonts w:eastAsia="SimSun" w:cs="Arial"/>
              </w:rPr>
              <w:t xml:space="preserve">Microsoft System Center Application Virtualization Management Server 4.5 </w:t>
            </w:r>
            <w:r w:rsidRPr="00873CB5">
              <w:rPr>
                <w:rFonts w:eastAsia="SimSun" w:cs="Arial"/>
              </w:rPr>
              <w:t>版</w:t>
            </w:r>
          </w:p>
          <w:p w:rsidR="00050078" w:rsidRPr="00873CB5" w:rsidRDefault="00050078" w:rsidP="003B1A9A">
            <w:pPr>
              <w:pStyle w:val="PURBullet-Indented"/>
              <w:rPr>
                <w:rFonts w:eastAsia="SimSun" w:cs="Arial"/>
              </w:rPr>
            </w:pPr>
            <w:r w:rsidRPr="00873CB5">
              <w:rPr>
                <w:rFonts w:eastAsia="SimSun" w:cs="Arial"/>
              </w:rPr>
              <w:t xml:space="preserve">Microsoft Application Virtualization Client for Remote Desktop Services 4.6 </w:t>
            </w:r>
            <w:r w:rsidRPr="00873CB5">
              <w:rPr>
                <w:rFonts w:eastAsia="SimSun" w:cs="Arial"/>
              </w:rPr>
              <w:t>版</w:t>
            </w:r>
          </w:p>
        </w:tc>
        <w:tc>
          <w:tcPr>
            <w:tcW w:w="5400" w:type="dxa"/>
            <w:gridSpan w:val="2"/>
            <w:shd w:val="clear" w:color="auto" w:fill="FFFFFF"/>
            <w:tcMar>
              <w:top w:w="43" w:type="dxa"/>
              <w:left w:w="115" w:type="dxa"/>
              <w:bottom w:w="43" w:type="dxa"/>
              <w:right w:w="115" w:type="dxa"/>
            </w:tcMar>
          </w:tcPr>
          <w:p w:rsidR="00050078" w:rsidRPr="00873CB5" w:rsidRDefault="00050078" w:rsidP="003B1A9A">
            <w:pPr>
              <w:pStyle w:val="PURBlueStrong-Indented"/>
              <w:keepNext w:val="0"/>
              <w:keepLines w:val="0"/>
              <w:spacing w:after="120"/>
              <w:ind w:left="576" w:hanging="216"/>
              <w:contextualSpacing/>
              <w:rPr>
                <w:rFonts w:eastAsia="SimSun" w:cs="Arial"/>
                <w:lang w:val="da-DK"/>
              </w:rPr>
            </w:pPr>
            <w:r w:rsidRPr="00873CB5">
              <w:rPr>
                <w:rFonts w:eastAsia="SimSun" w:cs="Arial"/>
              </w:rPr>
              <w:t>对于</w:t>
            </w:r>
            <w:r w:rsidRPr="00873CB5">
              <w:rPr>
                <w:rFonts w:eastAsia="SimSun" w:cs="Arial"/>
              </w:rPr>
              <w:t xml:space="preserve"> System Center Operations Manager 2007 R2</w:t>
            </w:r>
          </w:p>
          <w:p w:rsidR="00050078" w:rsidRPr="00873CB5" w:rsidRDefault="00050078" w:rsidP="003B1A9A">
            <w:pPr>
              <w:pStyle w:val="PURBullet-Indented"/>
              <w:rPr>
                <w:rFonts w:eastAsia="SimSun" w:cs="Arial"/>
                <w:lang w:eastAsia="zh-CN"/>
              </w:rPr>
            </w:pPr>
            <w:r w:rsidRPr="00873CB5">
              <w:rPr>
                <w:rFonts w:eastAsia="SimSun" w:cs="Arial"/>
                <w:lang w:eastAsia="zh-CN"/>
              </w:rPr>
              <w:t>代理和帮助程序二进制文件</w:t>
            </w:r>
          </w:p>
          <w:p w:rsidR="00050078" w:rsidRPr="00873CB5" w:rsidRDefault="00050078" w:rsidP="003B1A9A">
            <w:pPr>
              <w:pStyle w:val="PURBullet-Indented"/>
              <w:rPr>
                <w:rFonts w:eastAsia="SimSun" w:cs="Arial"/>
              </w:rPr>
            </w:pPr>
            <w:r w:rsidRPr="00873CB5">
              <w:rPr>
                <w:rFonts w:eastAsia="SimSun" w:cs="Arial"/>
              </w:rPr>
              <w:t>审核数据库</w:t>
            </w:r>
          </w:p>
          <w:p w:rsidR="00050078" w:rsidRPr="00873CB5" w:rsidRDefault="00050078" w:rsidP="003B1A9A">
            <w:pPr>
              <w:pStyle w:val="PURBullet-Indented"/>
              <w:rPr>
                <w:rFonts w:eastAsia="SimSun" w:cs="Arial"/>
              </w:rPr>
            </w:pPr>
            <w:r w:rsidRPr="00873CB5">
              <w:rPr>
                <w:rFonts w:eastAsia="SimSun" w:cs="Arial"/>
              </w:rPr>
              <w:t>连接器框架</w:t>
            </w:r>
          </w:p>
          <w:p w:rsidR="00050078" w:rsidRPr="00873CB5" w:rsidRDefault="00050078" w:rsidP="003B1A9A">
            <w:pPr>
              <w:pStyle w:val="PURBullet-Indented"/>
              <w:rPr>
                <w:rFonts w:eastAsia="SimSun" w:cs="Arial"/>
              </w:rPr>
            </w:pPr>
            <w:r w:rsidRPr="00873CB5">
              <w:rPr>
                <w:rFonts w:eastAsia="SimSun" w:cs="Arial"/>
              </w:rPr>
              <w:t>控制台</w:t>
            </w:r>
          </w:p>
          <w:p w:rsidR="00050078" w:rsidRPr="00873CB5" w:rsidRDefault="00050078" w:rsidP="003B1A9A">
            <w:pPr>
              <w:pStyle w:val="PURBullet-Indented"/>
              <w:rPr>
                <w:rFonts w:eastAsia="SimSun" w:cs="Arial"/>
              </w:rPr>
            </w:pPr>
            <w:r w:rsidRPr="00873CB5">
              <w:rPr>
                <w:rFonts w:eastAsia="SimSun" w:cs="Arial"/>
              </w:rPr>
              <w:t>数据库</w:t>
            </w:r>
          </w:p>
          <w:p w:rsidR="00050078" w:rsidRPr="00873CB5" w:rsidRDefault="00050078" w:rsidP="003B1A9A">
            <w:pPr>
              <w:pStyle w:val="PURBullet-Indented"/>
              <w:rPr>
                <w:rFonts w:eastAsia="SimSun" w:cs="Arial"/>
              </w:rPr>
            </w:pPr>
            <w:r w:rsidRPr="00873CB5">
              <w:rPr>
                <w:rFonts w:eastAsia="SimSun" w:cs="Arial"/>
              </w:rPr>
              <w:t>管理包</w:t>
            </w:r>
          </w:p>
          <w:p w:rsidR="00050078" w:rsidRPr="00873CB5" w:rsidRDefault="00050078" w:rsidP="003B1A9A">
            <w:pPr>
              <w:pStyle w:val="PURBullet-Indented"/>
              <w:rPr>
                <w:rFonts w:eastAsia="SimSun" w:cs="Arial"/>
              </w:rPr>
            </w:pPr>
            <w:r w:rsidRPr="00873CB5">
              <w:rPr>
                <w:rFonts w:eastAsia="SimSun" w:cs="Arial"/>
              </w:rPr>
              <w:t>Power Shell</w:t>
            </w:r>
          </w:p>
          <w:p w:rsidR="00050078" w:rsidRPr="00873CB5" w:rsidRDefault="00050078" w:rsidP="003B1A9A">
            <w:pPr>
              <w:pStyle w:val="PURBullet-Indented"/>
              <w:rPr>
                <w:rFonts w:eastAsia="SimSun" w:cs="Arial"/>
              </w:rPr>
            </w:pPr>
            <w:r w:rsidRPr="00873CB5">
              <w:rPr>
                <w:rFonts w:eastAsia="SimSun" w:cs="Arial"/>
              </w:rPr>
              <w:t>报告数据仓库</w:t>
            </w:r>
          </w:p>
          <w:p w:rsidR="00050078" w:rsidRPr="00873CB5" w:rsidRDefault="00050078" w:rsidP="003B1A9A">
            <w:pPr>
              <w:pStyle w:val="PURBullet-Indented"/>
              <w:rPr>
                <w:rFonts w:eastAsia="SimSun" w:cs="Arial"/>
              </w:rPr>
            </w:pPr>
            <w:r w:rsidRPr="00873CB5">
              <w:rPr>
                <w:rFonts w:eastAsia="SimSun" w:cs="Arial"/>
              </w:rPr>
              <w:t>报表服务器</w:t>
            </w:r>
          </w:p>
          <w:p w:rsidR="00050078" w:rsidRPr="00873CB5" w:rsidRDefault="00050078" w:rsidP="003B1A9A">
            <w:pPr>
              <w:pStyle w:val="PURBullet-Indented"/>
              <w:rPr>
                <w:rFonts w:eastAsia="SimSun" w:cs="Arial"/>
              </w:rPr>
            </w:pPr>
            <w:r w:rsidRPr="00873CB5">
              <w:rPr>
                <w:rFonts w:eastAsia="SimSun" w:cs="Arial"/>
              </w:rPr>
              <w:t xml:space="preserve">Web </w:t>
            </w:r>
            <w:r w:rsidRPr="00873CB5">
              <w:rPr>
                <w:rFonts w:eastAsia="SimSun" w:cs="Arial"/>
              </w:rPr>
              <w:t>控制台</w:t>
            </w:r>
          </w:p>
          <w:p w:rsidR="00050078" w:rsidRPr="00873CB5" w:rsidRDefault="00050078" w:rsidP="003B1A9A">
            <w:pPr>
              <w:pStyle w:val="PURBlueStrong-Indented"/>
              <w:keepNext w:val="0"/>
              <w:keepLines w:val="0"/>
              <w:spacing w:after="120"/>
              <w:ind w:left="576" w:hanging="216"/>
              <w:contextualSpacing/>
              <w:rPr>
                <w:rFonts w:eastAsia="SimSun" w:cs="Arial"/>
              </w:rPr>
            </w:pPr>
          </w:p>
        </w:tc>
      </w:tr>
      <w:tr w:rsidR="00050078" w:rsidRPr="00873CB5" w:rsidTr="00B214B4">
        <w:tblPrEx>
          <w:tblCellMar>
            <w:top w:w="29" w:type="dxa"/>
            <w:left w:w="101" w:type="dxa"/>
            <w:right w:w="101" w:type="dxa"/>
          </w:tblCellMar>
        </w:tblPrEx>
        <w:tc>
          <w:tcPr>
            <w:tcW w:w="10800" w:type="dxa"/>
            <w:gridSpan w:val="3"/>
            <w:shd w:val="clear" w:color="auto" w:fill="FFFFFF"/>
            <w:tcMar>
              <w:top w:w="43" w:type="dxa"/>
              <w:left w:w="115" w:type="dxa"/>
              <w:bottom w:w="43" w:type="dxa"/>
              <w:right w:w="115" w:type="dxa"/>
            </w:tcMar>
          </w:tcPr>
          <w:p w:rsidR="00050078" w:rsidRPr="00873CB5" w:rsidRDefault="00050078" w:rsidP="00050078">
            <w:pPr>
              <w:pStyle w:val="PURTableHeaderBlue"/>
              <w:rPr>
                <w:rFonts w:eastAsia="SimSun" w:cs="Arial"/>
              </w:rPr>
            </w:pPr>
            <w:r w:rsidRPr="00873CB5">
              <w:rPr>
                <w:rFonts w:eastAsia="SimSun" w:cs="Arial"/>
              </w:rPr>
              <w:t>具有采用</w:t>
            </w:r>
            <w:r w:rsidRPr="00873CB5">
              <w:rPr>
                <w:rFonts w:eastAsia="SimSun" w:cs="Arial"/>
              </w:rPr>
              <w:t xml:space="preserve"> SQL Server 2008 </w:t>
            </w:r>
            <w:r w:rsidRPr="00873CB5">
              <w:rPr>
                <w:rFonts w:eastAsia="SimSun" w:cs="Arial"/>
              </w:rPr>
              <w:t>技术的</w:t>
            </w:r>
            <w:r w:rsidRPr="00873CB5">
              <w:rPr>
                <w:rFonts w:eastAsia="SimSun" w:cs="Arial"/>
              </w:rPr>
              <w:t xml:space="preserve"> System Center Operations Manager 2007 R2 </w:t>
            </w:r>
            <w:r w:rsidRPr="00873CB5">
              <w:rPr>
                <w:rFonts w:eastAsia="SimSun" w:cs="Arial"/>
              </w:rPr>
              <w:t>的</w:t>
            </w:r>
            <w:r w:rsidRPr="00873CB5">
              <w:rPr>
                <w:rFonts w:eastAsia="SimSun" w:cs="Arial"/>
              </w:rPr>
              <w:t xml:space="preserve"> Windows Server 2008 R2 Standard</w:t>
            </w:r>
          </w:p>
        </w:tc>
      </w:tr>
      <w:tr w:rsidR="00050078" w:rsidRPr="00873CB5" w:rsidTr="00B214B4">
        <w:tblPrEx>
          <w:tblCellMar>
            <w:top w:w="29" w:type="dxa"/>
            <w:left w:w="101" w:type="dxa"/>
            <w:right w:w="101" w:type="dxa"/>
          </w:tblCellMar>
        </w:tblPrEx>
        <w:tc>
          <w:tcPr>
            <w:tcW w:w="5400" w:type="dxa"/>
            <w:shd w:val="clear" w:color="auto" w:fill="FFFFFF"/>
            <w:tcMar>
              <w:top w:w="43" w:type="dxa"/>
              <w:left w:w="115" w:type="dxa"/>
              <w:bottom w:w="43" w:type="dxa"/>
              <w:right w:w="115" w:type="dxa"/>
            </w:tcMar>
          </w:tcPr>
          <w:p w:rsidR="00050078" w:rsidRPr="00873CB5" w:rsidRDefault="00050078" w:rsidP="003B1A9A">
            <w:pPr>
              <w:pStyle w:val="PURBullet-Indented"/>
              <w:rPr>
                <w:rFonts w:eastAsia="SimSun" w:cs="Arial"/>
              </w:rPr>
            </w:pPr>
            <w:r w:rsidRPr="00873CB5">
              <w:rPr>
                <w:rFonts w:eastAsia="SimSun" w:cs="Arial"/>
              </w:rPr>
              <w:t>对于</w:t>
            </w:r>
            <w:r w:rsidRPr="00873CB5">
              <w:rPr>
                <w:rFonts w:eastAsia="SimSun" w:cs="Arial"/>
              </w:rPr>
              <w:t xml:space="preserve"> 2008 R2 Standard Edition</w:t>
            </w:r>
          </w:p>
          <w:p w:rsidR="00050078" w:rsidRPr="00873CB5" w:rsidRDefault="00050078" w:rsidP="003B1A9A">
            <w:pPr>
              <w:pStyle w:val="PURBullet-Indented"/>
              <w:rPr>
                <w:rFonts w:eastAsia="SimSun" w:cs="Arial"/>
              </w:rPr>
            </w:pPr>
            <w:r w:rsidRPr="00873CB5">
              <w:rPr>
                <w:rFonts w:eastAsia="SimSun" w:cs="Arial"/>
              </w:rPr>
              <w:t xml:space="preserve">AD </w:t>
            </w:r>
            <w:r w:rsidRPr="00873CB5">
              <w:rPr>
                <w:rFonts w:eastAsia="SimSun" w:cs="Arial"/>
              </w:rPr>
              <w:t>迁移工具</w:t>
            </w:r>
          </w:p>
          <w:p w:rsidR="00050078" w:rsidRPr="00873CB5" w:rsidRDefault="00050078" w:rsidP="003B1A9A">
            <w:pPr>
              <w:pStyle w:val="PURBullet-Indented"/>
              <w:rPr>
                <w:rFonts w:eastAsia="SimSun" w:cs="Arial"/>
              </w:rPr>
            </w:pPr>
            <w:r w:rsidRPr="00873CB5">
              <w:rPr>
                <w:rFonts w:eastAsia="SimSun" w:cs="Arial"/>
              </w:rPr>
              <w:t xml:space="preserve">FRS </w:t>
            </w:r>
            <w:r w:rsidRPr="00873CB5">
              <w:rPr>
                <w:rFonts w:eastAsia="SimSun" w:cs="Arial"/>
              </w:rPr>
              <w:t>监视工具</w:t>
            </w:r>
          </w:p>
          <w:p w:rsidR="00050078" w:rsidRPr="00873CB5" w:rsidRDefault="00050078" w:rsidP="003B1A9A">
            <w:pPr>
              <w:pStyle w:val="PURBullet-Indented"/>
              <w:rPr>
                <w:rFonts w:eastAsia="SimSun" w:cs="Arial"/>
              </w:rPr>
            </w:pPr>
            <w:r w:rsidRPr="00873CB5">
              <w:rPr>
                <w:rFonts w:eastAsia="SimSun" w:cs="Arial"/>
              </w:rPr>
              <w:t>远程桌面连接客户端</w:t>
            </w:r>
          </w:p>
          <w:p w:rsidR="00050078" w:rsidRPr="00873CB5" w:rsidRDefault="00050078" w:rsidP="003B1A9A">
            <w:pPr>
              <w:pStyle w:val="PURBullet-Indented"/>
              <w:rPr>
                <w:rFonts w:eastAsia="SimSun" w:cs="Arial"/>
              </w:rPr>
            </w:pPr>
            <w:r w:rsidRPr="00873CB5">
              <w:rPr>
                <w:rFonts w:eastAsia="SimSun" w:cs="Arial"/>
              </w:rPr>
              <w:t xml:space="preserve">RSAT </w:t>
            </w:r>
            <w:r w:rsidRPr="00873CB5">
              <w:rPr>
                <w:rFonts w:eastAsia="SimSun" w:cs="Arial"/>
              </w:rPr>
              <w:t>客户端</w:t>
            </w:r>
          </w:p>
          <w:p w:rsidR="00050078" w:rsidRPr="00873CB5" w:rsidRDefault="00050078" w:rsidP="003B1A9A">
            <w:pPr>
              <w:pStyle w:val="PURBullet-Indented"/>
              <w:rPr>
                <w:rFonts w:eastAsia="SimSun" w:cs="Arial"/>
              </w:rPr>
            </w:pPr>
            <w:r w:rsidRPr="00873CB5">
              <w:rPr>
                <w:rFonts w:eastAsia="SimSun" w:cs="Arial"/>
              </w:rPr>
              <w:t>服务器迁移工具</w:t>
            </w:r>
          </w:p>
          <w:p w:rsidR="00050078" w:rsidRPr="00873CB5" w:rsidRDefault="00050078" w:rsidP="003B1A9A">
            <w:pPr>
              <w:pStyle w:val="PURBullet-Indented"/>
              <w:rPr>
                <w:rFonts w:eastAsia="SimSun" w:cs="Arial"/>
              </w:rPr>
            </w:pPr>
            <w:r w:rsidRPr="00873CB5">
              <w:rPr>
                <w:rFonts w:eastAsia="SimSun" w:cs="Arial"/>
              </w:rPr>
              <w:t xml:space="preserve">Microsoft Application Virtualization Sequencer 4.6 </w:t>
            </w:r>
            <w:r w:rsidRPr="00873CB5">
              <w:rPr>
                <w:rFonts w:eastAsia="SimSun" w:cs="Arial"/>
              </w:rPr>
              <w:t>版</w:t>
            </w:r>
          </w:p>
          <w:p w:rsidR="00050078" w:rsidRPr="00873CB5" w:rsidRDefault="00050078" w:rsidP="003B1A9A">
            <w:pPr>
              <w:pStyle w:val="PURBullet-Indented"/>
              <w:rPr>
                <w:rFonts w:eastAsia="SimSun" w:cs="Arial"/>
              </w:rPr>
            </w:pPr>
            <w:r w:rsidRPr="00873CB5">
              <w:rPr>
                <w:rFonts w:eastAsia="SimSun" w:cs="Arial"/>
              </w:rPr>
              <w:t xml:space="preserve">Microsoft System Center Application Virtualization Streaming Server 4.5 </w:t>
            </w:r>
            <w:r w:rsidRPr="00873CB5">
              <w:rPr>
                <w:rFonts w:eastAsia="SimSun" w:cs="Arial"/>
              </w:rPr>
              <w:t>版</w:t>
            </w:r>
          </w:p>
          <w:p w:rsidR="00050078" w:rsidRPr="00873CB5" w:rsidRDefault="00050078" w:rsidP="003B1A9A">
            <w:pPr>
              <w:pStyle w:val="PURBullet-Indented"/>
              <w:rPr>
                <w:rFonts w:eastAsia="SimSun" w:cs="Arial"/>
              </w:rPr>
            </w:pPr>
            <w:r w:rsidRPr="00873CB5">
              <w:rPr>
                <w:rFonts w:eastAsia="SimSun" w:cs="Arial"/>
              </w:rPr>
              <w:t xml:space="preserve">Microsoft System Center Application Virtualization Management Server 4.5 </w:t>
            </w:r>
            <w:r w:rsidRPr="00873CB5">
              <w:rPr>
                <w:rFonts w:eastAsia="SimSun" w:cs="Arial"/>
              </w:rPr>
              <w:t>版</w:t>
            </w:r>
          </w:p>
          <w:p w:rsidR="00050078" w:rsidRPr="00873CB5" w:rsidRDefault="00050078" w:rsidP="003B1A9A">
            <w:pPr>
              <w:pStyle w:val="PURBullet-Indented"/>
              <w:rPr>
                <w:rFonts w:eastAsia="SimSun" w:cs="Arial"/>
              </w:rPr>
            </w:pPr>
            <w:r w:rsidRPr="00873CB5">
              <w:rPr>
                <w:rFonts w:eastAsia="SimSun" w:cs="Arial"/>
              </w:rPr>
              <w:t xml:space="preserve">Microsoft Application Virtualization Client for Remote Desktop Services 4.6 </w:t>
            </w:r>
            <w:r w:rsidRPr="00873CB5">
              <w:rPr>
                <w:rFonts w:eastAsia="SimSun" w:cs="Arial"/>
              </w:rPr>
              <w:t>版</w:t>
            </w:r>
          </w:p>
        </w:tc>
        <w:tc>
          <w:tcPr>
            <w:tcW w:w="5400" w:type="dxa"/>
            <w:gridSpan w:val="2"/>
            <w:shd w:val="clear" w:color="auto" w:fill="FFFFFF"/>
          </w:tcPr>
          <w:p w:rsidR="00050078" w:rsidRPr="00873CB5" w:rsidRDefault="00050078" w:rsidP="003B1A9A">
            <w:pPr>
              <w:pStyle w:val="PURBullet-Indented"/>
              <w:rPr>
                <w:rFonts w:eastAsia="SimSun" w:cs="Arial"/>
              </w:rPr>
            </w:pPr>
            <w:r w:rsidRPr="00873CB5">
              <w:rPr>
                <w:rFonts w:eastAsia="SimSun" w:cs="Arial"/>
              </w:rPr>
              <w:t>对于采用</w:t>
            </w:r>
            <w:r w:rsidRPr="00873CB5">
              <w:rPr>
                <w:rFonts w:eastAsia="SimSun" w:cs="Arial"/>
              </w:rPr>
              <w:t xml:space="preserve"> SQL Server 2008 </w:t>
            </w:r>
            <w:r w:rsidRPr="00873CB5">
              <w:rPr>
                <w:rFonts w:eastAsia="SimSun" w:cs="Arial"/>
              </w:rPr>
              <w:t>技术的</w:t>
            </w:r>
            <w:r w:rsidRPr="00873CB5">
              <w:rPr>
                <w:rFonts w:eastAsia="SimSun" w:cs="Arial"/>
              </w:rPr>
              <w:t xml:space="preserve"> System Center Windows Server Operations Manager 2007 R2</w:t>
            </w:r>
          </w:p>
          <w:p w:rsidR="00050078" w:rsidRPr="00873CB5" w:rsidRDefault="00050078" w:rsidP="003B1A9A">
            <w:pPr>
              <w:pStyle w:val="PURBullet-Indented"/>
              <w:rPr>
                <w:rFonts w:eastAsia="SimSun" w:cs="Arial"/>
                <w:lang w:eastAsia="zh-CN"/>
              </w:rPr>
            </w:pPr>
            <w:r w:rsidRPr="00873CB5">
              <w:rPr>
                <w:rFonts w:eastAsia="SimSun" w:cs="Arial"/>
                <w:lang w:eastAsia="zh-CN"/>
              </w:rPr>
              <w:t>代理和帮助程序二进制文件</w:t>
            </w:r>
          </w:p>
          <w:p w:rsidR="00050078" w:rsidRPr="00873CB5" w:rsidRDefault="00050078" w:rsidP="003B1A9A">
            <w:pPr>
              <w:pStyle w:val="PURBullet-Indented"/>
              <w:rPr>
                <w:rFonts w:eastAsia="SimSun" w:cs="Arial"/>
              </w:rPr>
            </w:pPr>
            <w:r w:rsidRPr="00873CB5">
              <w:rPr>
                <w:rFonts w:eastAsia="SimSun" w:cs="Arial"/>
              </w:rPr>
              <w:t>审核数据库</w:t>
            </w:r>
          </w:p>
          <w:p w:rsidR="00050078" w:rsidRPr="00873CB5" w:rsidRDefault="00050078" w:rsidP="003B1A9A">
            <w:pPr>
              <w:pStyle w:val="PURBullet-Indented"/>
              <w:rPr>
                <w:rFonts w:eastAsia="SimSun" w:cs="Arial"/>
              </w:rPr>
            </w:pPr>
            <w:r w:rsidRPr="00873CB5">
              <w:rPr>
                <w:rFonts w:eastAsia="SimSun" w:cs="Arial"/>
              </w:rPr>
              <w:t>连接器框架</w:t>
            </w:r>
          </w:p>
          <w:p w:rsidR="00050078" w:rsidRPr="00873CB5" w:rsidRDefault="00050078" w:rsidP="003B1A9A">
            <w:pPr>
              <w:pStyle w:val="PURBullet-Indented"/>
              <w:rPr>
                <w:rFonts w:eastAsia="SimSun" w:cs="Arial"/>
              </w:rPr>
            </w:pPr>
            <w:r w:rsidRPr="00873CB5">
              <w:rPr>
                <w:rFonts w:eastAsia="SimSun" w:cs="Arial"/>
              </w:rPr>
              <w:t>控制台</w:t>
            </w:r>
          </w:p>
          <w:p w:rsidR="00050078" w:rsidRPr="00873CB5" w:rsidRDefault="00050078" w:rsidP="003B1A9A">
            <w:pPr>
              <w:pStyle w:val="PURBullet-Indented"/>
              <w:rPr>
                <w:rFonts w:eastAsia="SimSun" w:cs="Arial"/>
              </w:rPr>
            </w:pPr>
            <w:r w:rsidRPr="00873CB5">
              <w:rPr>
                <w:rFonts w:eastAsia="SimSun" w:cs="Arial"/>
              </w:rPr>
              <w:t>数据库</w:t>
            </w:r>
          </w:p>
          <w:p w:rsidR="00050078" w:rsidRPr="00873CB5" w:rsidRDefault="00050078" w:rsidP="003B1A9A">
            <w:pPr>
              <w:pStyle w:val="PURBullet-Indented"/>
              <w:rPr>
                <w:rFonts w:eastAsia="SimSun" w:cs="Arial"/>
              </w:rPr>
            </w:pPr>
            <w:r w:rsidRPr="00873CB5">
              <w:rPr>
                <w:rFonts w:eastAsia="SimSun" w:cs="Arial"/>
              </w:rPr>
              <w:t>管理包</w:t>
            </w:r>
          </w:p>
          <w:p w:rsidR="00050078" w:rsidRPr="00873CB5" w:rsidRDefault="00050078" w:rsidP="003B1A9A">
            <w:pPr>
              <w:pStyle w:val="PURBullet-Indented"/>
              <w:rPr>
                <w:rFonts w:eastAsia="SimSun" w:cs="Arial"/>
              </w:rPr>
            </w:pPr>
            <w:r w:rsidRPr="00873CB5">
              <w:rPr>
                <w:rFonts w:eastAsia="SimSun" w:cs="Arial"/>
              </w:rPr>
              <w:t>Power Shell</w:t>
            </w:r>
          </w:p>
          <w:p w:rsidR="00050078" w:rsidRPr="00873CB5" w:rsidRDefault="00050078" w:rsidP="003B1A9A">
            <w:pPr>
              <w:pStyle w:val="PURBullet-Indented"/>
              <w:rPr>
                <w:rFonts w:eastAsia="SimSun" w:cs="Arial"/>
              </w:rPr>
            </w:pPr>
            <w:r w:rsidRPr="00873CB5">
              <w:rPr>
                <w:rFonts w:eastAsia="SimSun" w:cs="Arial"/>
              </w:rPr>
              <w:t>报告数据仓库</w:t>
            </w:r>
          </w:p>
          <w:p w:rsidR="00050078" w:rsidRPr="00873CB5" w:rsidRDefault="00050078" w:rsidP="003B1A9A">
            <w:pPr>
              <w:pStyle w:val="PURBullet-Indented"/>
              <w:rPr>
                <w:rFonts w:eastAsia="SimSun" w:cs="Arial"/>
              </w:rPr>
            </w:pPr>
            <w:r w:rsidRPr="00873CB5">
              <w:rPr>
                <w:rFonts w:eastAsia="SimSun" w:cs="Arial"/>
              </w:rPr>
              <w:t>报表服务器</w:t>
            </w:r>
          </w:p>
          <w:p w:rsidR="00324BC7" w:rsidRPr="00873CB5" w:rsidRDefault="00050078" w:rsidP="003B1A9A">
            <w:pPr>
              <w:pStyle w:val="PURBullet-Indented"/>
              <w:rPr>
                <w:rFonts w:eastAsia="SimSun" w:cs="Arial"/>
              </w:rPr>
            </w:pPr>
            <w:r w:rsidRPr="00873CB5">
              <w:rPr>
                <w:rFonts w:eastAsia="SimSun" w:cs="Arial"/>
              </w:rPr>
              <w:t xml:space="preserve">Web </w:t>
            </w:r>
            <w:r w:rsidRPr="00873CB5">
              <w:rPr>
                <w:rFonts w:eastAsia="SimSun" w:cs="Arial"/>
              </w:rPr>
              <w:t>控制台</w:t>
            </w:r>
          </w:p>
          <w:p w:rsidR="00324BC7" w:rsidRPr="00873CB5" w:rsidRDefault="00324BC7" w:rsidP="003B1A9A">
            <w:pPr>
              <w:pStyle w:val="PURBullet-Indented"/>
              <w:rPr>
                <w:rFonts w:eastAsia="SimSun" w:cs="Arial"/>
              </w:rPr>
            </w:pPr>
            <w:r w:rsidRPr="00873CB5">
              <w:rPr>
                <w:rFonts w:eastAsia="SimSun" w:cs="Arial"/>
              </w:rPr>
              <w:t xml:space="preserve">Analysis Services </w:t>
            </w:r>
            <w:r w:rsidRPr="00873CB5">
              <w:rPr>
                <w:rFonts w:eastAsia="SimSun" w:cs="Arial"/>
              </w:rPr>
              <w:t>共享工具</w:t>
            </w:r>
          </w:p>
          <w:p w:rsidR="00324BC7" w:rsidRPr="00873CB5" w:rsidRDefault="00324BC7" w:rsidP="003B1A9A">
            <w:pPr>
              <w:pStyle w:val="PURBullet-Indented"/>
              <w:rPr>
                <w:rFonts w:eastAsia="SimSun" w:cs="Arial"/>
              </w:rPr>
            </w:pPr>
            <w:r w:rsidRPr="00873CB5">
              <w:rPr>
                <w:rFonts w:eastAsia="SimSun" w:cs="Arial"/>
              </w:rPr>
              <w:t>Business Intelligence Development Studio</w:t>
            </w:r>
          </w:p>
          <w:p w:rsidR="00324BC7" w:rsidRPr="00873CB5" w:rsidRDefault="00324BC7" w:rsidP="003B1A9A">
            <w:pPr>
              <w:pStyle w:val="PURBullet-Indented"/>
              <w:rPr>
                <w:rFonts w:eastAsia="SimSun" w:cs="Arial"/>
              </w:rPr>
            </w:pPr>
            <w:r w:rsidRPr="00873CB5">
              <w:rPr>
                <w:rFonts w:eastAsia="SimSun" w:cs="Arial"/>
              </w:rPr>
              <w:t>连接组件</w:t>
            </w:r>
          </w:p>
          <w:p w:rsidR="00324BC7" w:rsidRPr="00873CB5" w:rsidRDefault="00324BC7" w:rsidP="003B1A9A">
            <w:pPr>
              <w:pStyle w:val="PURBullet-Indented"/>
              <w:rPr>
                <w:rFonts w:eastAsia="SimSun" w:cs="Arial"/>
              </w:rPr>
            </w:pPr>
            <w:r w:rsidRPr="00873CB5">
              <w:rPr>
                <w:rFonts w:eastAsia="SimSun" w:cs="Arial"/>
              </w:rPr>
              <w:t>早期组件</w:t>
            </w:r>
          </w:p>
          <w:p w:rsidR="00324BC7" w:rsidRPr="00873CB5" w:rsidRDefault="00324BC7" w:rsidP="003B1A9A">
            <w:pPr>
              <w:pStyle w:val="PURBullet-Indented"/>
              <w:rPr>
                <w:rFonts w:eastAsia="SimSun" w:cs="Arial"/>
              </w:rPr>
            </w:pPr>
            <w:r w:rsidRPr="00873CB5">
              <w:rPr>
                <w:rFonts w:eastAsia="SimSun" w:cs="Arial"/>
              </w:rPr>
              <w:t>管理工具</w:t>
            </w:r>
          </w:p>
          <w:p w:rsidR="00324BC7" w:rsidRPr="00873CB5" w:rsidRDefault="00324BC7" w:rsidP="003B1A9A">
            <w:pPr>
              <w:pStyle w:val="PURBullet-Indented"/>
              <w:rPr>
                <w:rFonts w:eastAsia="SimSun" w:cs="Arial"/>
              </w:rPr>
            </w:pPr>
            <w:r w:rsidRPr="00873CB5">
              <w:rPr>
                <w:rFonts w:eastAsia="SimSun" w:cs="Arial"/>
              </w:rPr>
              <w:t>通知服务客户端组件</w:t>
            </w:r>
          </w:p>
          <w:p w:rsidR="00324BC7" w:rsidRPr="00873CB5" w:rsidRDefault="00324BC7" w:rsidP="003B1A9A">
            <w:pPr>
              <w:pStyle w:val="PURBullet-Indented"/>
              <w:rPr>
                <w:rFonts w:eastAsia="SimSun" w:cs="Arial"/>
              </w:rPr>
            </w:pPr>
            <w:r w:rsidRPr="00873CB5">
              <w:rPr>
                <w:rFonts w:eastAsia="SimSun" w:cs="Arial"/>
              </w:rPr>
              <w:t xml:space="preserve">Reporting Services </w:t>
            </w:r>
            <w:r w:rsidRPr="00873CB5">
              <w:rPr>
                <w:rFonts w:eastAsia="SimSun" w:cs="Arial"/>
              </w:rPr>
              <w:t>报表管理器</w:t>
            </w:r>
          </w:p>
          <w:p w:rsidR="00324BC7" w:rsidRPr="00873CB5" w:rsidRDefault="00324BC7" w:rsidP="003B1A9A">
            <w:pPr>
              <w:pStyle w:val="PURBullet-Indented"/>
              <w:rPr>
                <w:rFonts w:eastAsia="SimSun" w:cs="Arial"/>
              </w:rPr>
            </w:pPr>
            <w:r w:rsidRPr="00873CB5">
              <w:rPr>
                <w:rFonts w:eastAsia="SimSun" w:cs="Arial"/>
              </w:rPr>
              <w:t xml:space="preserve">Reporting Services </w:t>
            </w:r>
            <w:r w:rsidRPr="00873CB5">
              <w:rPr>
                <w:rFonts w:eastAsia="SimSun" w:cs="Arial"/>
              </w:rPr>
              <w:t>共享工具</w:t>
            </w:r>
          </w:p>
          <w:p w:rsidR="00324BC7" w:rsidRPr="00873CB5" w:rsidRDefault="00324BC7" w:rsidP="003B1A9A">
            <w:pPr>
              <w:pStyle w:val="PURBullet-Indented"/>
              <w:rPr>
                <w:rFonts w:eastAsia="SimSun" w:cs="Arial"/>
              </w:rPr>
            </w:pPr>
            <w:r w:rsidRPr="00873CB5">
              <w:rPr>
                <w:rFonts w:eastAsia="SimSun" w:cs="Arial"/>
              </w:rPr>
              <w:t xml:space="preserve">SQL Server 2008 </w:t>
            </w:r>
            <w:r w:rsidRPr="00873CB5">
              <w:rPr>
                <w:rFonts w:eastAsia="SimSun" w:cs="Arial"/>
              </w:rPr>
              <w:t>共享工具</w:t>
            </w:r>
          </w:p>
          <w:p w:rsidR="00324BC7" w:rsidRPr="00873CB5" w:rsidRDefault="00324BC7" w:rsidP="003B1A9A">
            <w:pPr>
              <w:pStyle w:val="PURBullet-Indented"/>
              <w:rPr>
                <w:rFonts w:eastAsia="SimSun" w:cs="Arial"/>
              </w:rPr>
            </w:pPr>
            <w:r w:rsidRPr="00873CB5">
              <w:rPr>
                <w:rFonts w:eastAsia="SimSun" w:cs="Arial"/>
              </w:rPr>
              <w:t>软件开发工具包</w:t>
            </w:r>
          </w:p>
          <w:p w:rsidR="00324BC7" w:rsidRPr="00873CB5" w:rsidRDefault="00324BC7" w:rsidP="003B1A9A">
            <w:pPr>
              <w:pStyle w:val="PURBullet-Indented"/>
              <w:rPr>
                <w:rFonts w:eastAsia="SimSun" w:cs="Arial"/>
                <w:lang w:eastAsia="zh-CN"/>
              </w:rPr>
            </w:pPr>
            <w:r w:rsidRPr="00873CB5">
              <w:rPr>
                <w:rFonts w:eastAsia="SimSun" w:cs="Arial"/>
                <w:lang w:eastAsia="zh-CN"/>
              </w:rPr>
              <w:t xml:space="preserve">SQLXML </w:t>
            </w:r>
            <w:r w:rsidRPr="00873CB5">
              <w:rPr>
                <w:rFonts w:eastAsia="SimSun" w:cs="Arial"/>
                <w:lang w:eastAsia="zh-CN"/>
              </w:rPr>
              <w:t>客户端功能</w:t>
            </w:r>
          </w:p>
          <w:p w:rsidR="00324BC7" w:rsidRPr="00873CB5" w:rsidRDefault="00324BC7" w:rsidP="003B1A9A">
            <w:pPr>
              <w:pStyle w:val="PURBullet-Indented"/>
              <w:rPr>
                <w:rFonts w:eastAsia="SimSun" w:cs="Arial"/>
              </w:rPr>
            </w:pPr>
            <w:r w:rsidRPr="00873CB5">
              <w:rPr>
                <w:rFonts w:eastAsia="SimSun" w:cs="Arial"/>
              </w:rPr>
              <w:t xml:space="preserve">SQL Server 2008 </w:t>
            </w:r>
            <w:r w:rsidRPr="00873CB5">
              <w:rPr>
                <w:rFonts w:eastAsia="SimSun" w:cs="Arial"/>
              </w:rPr>
              <w:t>在线丛书</w:t>
            </w:r>
          </w:p>
          <w:p w:rsidR="00050078" w:rsidRDefault="00324BC7" w:rsidP="003B1A9A">
            <w:pPr>
              <w:pStyle w:val="PURBullet-Indented"/>
              <w:rPr>
                <w:rFonts w:eastAsia="SimSun" w:cs="Arial"/>
              </w:rPr>
            </w:pPr>
            <w:r w:rsidRPr="00873CB5">
              <w:rPr>
                <w:rFonts w:eastAsia="SimSun" w:cs="Arial"/>
              </w:rPr>
              <w:t xml:space="preserve">SQL Server Mobile </w:t>
            </w:r>
            <w:r w:rsidRPr="00873CB5">
              <w:rPr>
                <w:rFonts w:eastAsia="SimSun" w:cs="Arial"/>
              </w:rPr>
              <w:t>服务器工具</w:t>
            </w:r>
          </w:p>
          <w:p w:rsidR="00F46476" w:rsidRDefault="00F46476" w:rsidP="00F46476">
            <w:pPr>
              <w:pStyle w:val="PURBullet-Indented"/>
              <w:numPr>
                <w:ilvl w:val="0"/>
                <w:numId w:val="0"/>
              </w:numPr>
              <w:ind w:left="1026" w:hanging="216"/>
              <w:rPr>
                <w:rFonts w:eastAsia="SimSun" w:cs="Arial"/>
              </w:rPr>
            </w:pPr>
          </w:p>
          <w:p w:rsidR="00F46476" w:rsidRDefault="00F46476" w:rsidP="00F46476">
            <w:pPr>
              <w:pStyle w:val="PURBullet-Indented"/>
              <w:numPr>
                <w:ilvl w:val="0"/>
                <w:numId w:val="0"/>
              </w:numPr>
              <w:ind w:left="1026" w:hanging="216"/>
              <w:rPr>
                <w:rFonts w:eastAsia="SimSun" w:cs="Arial"/>
              </w:rPr>
            </w:pPr>
          </w:p>
          <w:p w:rsidR="00F46476" w:rsidRPr="00873CB5" w:rsidRDefault="00F46476" w:rsidP="00F46476">
            <w:pPr>
              <w:pStyle w:val="PURBullet-Indented"/>
              <w:numPr>
                <w:ilvl w:val="0"/>
                <w:numId w:val="0"/>
              </w:numPr>
              <w:ind w:left="1026" w:hanging="216"/>
              <w:rPr>
                <w:rFonts w:eastAsia="SimSun" w:cs="Arial"/>
              </w:rPr>
            </w:pPr>
          </w:p>
        </w:tc>
      </w:tr>
      <w:tr w:rsidR="00324BC7" w:rsidRPr="00873CB5" w:rsidTr="00B214B4">
        <w:tblPrEx>
          <w:tblCellMar>
            <w:top w:w="29" w:type="dxa"/>
            <w:left w:w="101" w:type="dxa"/>
            <w:right w:w="101" w:type="dxa"/>
          </w:tblCellMar>
        </w:tblPrEx>
        <w:tc>
          <w:tcPr>
            <w:tcW w:w="10800" w:type="dxa"/>
            <w:gridSpan w:val="3"/>
            <w:tcBorders>
              <w:bottom w:val="dotted" w:sz="4" w:space="0" w:color="98BEE1" w:themeColor="accent1" w:themeShade="E6"/>
            </w:tcBorders>
            <w:shd w:val="clear" w:color="auto" w:fill="FFFFFF"/>
            <w:tcMar>
              <w:top w:w="43" w:type="dxa"/>
              <w:left w:w="115" w:type="dxa"/>
              <w:bottom w:w="43" w:type="dxa"/>
              <w:right w:w="115" w:type="dxa"/>
            </w:tcMar>
          </w:tcPr>
          <w:p w:rsidR="00324BC7" w:rsidRPr="00873CB5" w:rsidRDefault="00324BC7" w:rsidP="00324BC7">
            <w:pPr>
              <w:pStyle w:val="PURTableHeaderBlue"/>
              <w:rPr>
                <w:rFonts w:eastAsia="SimSun" w:cs="Arial"/>
              </w:rPr>
            </w:pPr>
            <w:r w:rsidRPr="00873CB5">
              <w:rPr>
                <w:rFonts w:eastAsia="SimSun" w:cs="Arial"/>
              </w:rPr>
              <w:lastRenderedPageBreak/>
              <w:t>Windows Small Business Server 2011 Essentials</w:t>
            </w:r>
          </w:p>
        </w:tc>
      </w:tr>
      <w:tr w:rsidR="00324BC7" w:rsidRPr="00873CB5" w:rsidTr="00B214B4">
        <w:tblPrEx>
          <w:tblCellMar>
            <w:top w:w="29" w:type="dxa"/>
            <w:left w:w="101" w:type="dxa"/>
            <w:right w:w="101" w:type="dxa"/>
          </w:tblCellMar>
        </w:tblPrEx>
        <w:tc>
          <w:tcPr>
            <w:tcW w:w="5400" w:type="dxa"/>
            <w:tcBorders>
              <w:bottom w:val="dotted" w:sz="4" w:space="0" w:color="98BEE1" w:themeColor="accent1" w:themeShade="E6"/>
            </w:tcBorders>
            <w:shd w:val="clear" w:color="auto" w:fill="FFFFFF"/>
            <w:tcMar>
              <w:top w:w="43" w:type="dxa"/>
              <w:left w:w="115" w:type="dxa"/>
              <w:bottom w:w="43" w:type="dxa"/>
              <w:right w:w="115" w:type="dxa"/>
            </w:tcMar>
          </w:tcPr>
          <w:p w:rsidR="00324BC7" w:rsidRPr="00873CB5" w:rsidRDefault="00324BC7" w:rsidP="003B1A9A">
            <w:pPr>
              <w:pStyle w:val="PURBullet-Indented"/>
              <w:rPr>
                <w:rFonts w:eastAsia="SimSun" w:cs="Arial"/>
              </w:rPr>
            </w:pPr>
            <w:r w:rsidRPr="00873CB5">
              <w:rPr>
                <w:rFonts w:eastAsia="SimSun" w:cs="Arial"/>
              </w:rPr>
              <w:t xml:space="preserve">FRS </w:t>
            </w:r>
            <w:r w:rsidRPr="00873CB5">
              <w:rPr>
                <w:rFonts w:eastAsia="SimSun" w:cs="Arial"/>
              </w:rPr>
              <w:t>监视工具</w:t>
            </w:r>
          </w:p>
          <w:p w:rsidR="00324BC7" w:rsidRPr="00873CB5" w:rsidRDefault="00324BC7" w:rsidP="003B1A9A">
            <w:pPr>
              <w:pStyle w:val="PURBullet-Indented"/>
              <w:rPr>
                <w:rFonts w:eastAsia="SimSun" w:cs="Arial"/>
              </w:rPr>
            </w:pPr>
            <w:r w:rsidRPr="00873CB5">
              <w:rPr>
                <w:rFonts w:eastAsia="SimSun" w:cs="Arial"/>
              </w:rPr>
              <w:t>远程桌面连接客户端</w:t>
            </w:r>
          </w:p>
          <w:p w:rsidR="00324BC7" w:rsidRPr="00873CB5" w:rsidRDefault="00324BC7" w:rsidP="003B1A9A">
            <w:pPr>
              <w:pStyle w:val="PURBullet-Indented"/>
              <w:rPr>
                <w:rFonts w:eastAsia="SimSun" w:cs="Arial"/>
              </w:rPr>
            </w:pPr>
            <w:r w:rsidRPr="00873CB5">
              <w:rPr>
                <w:rFonts w:eastAsia="SimSun" w:cs="Arial"/>
              </w:rPr>
              <w:t xml:space="preserve">RSAT </w:t>
            </w:r>
            <w:r w:rsidRPr="00873CB5">
              <w:rPr>
                <w:rFonts w:eastAsia="SimSun" w:cs="Arial"/>
              </w:rPr>
              <w:t>客户端</w:t>
            </w:r>
          </w:p>
        </w:tc>
        <w:tc>
          <w:tcPr>
            <w:tcW w:w="5400" w:type="dxa"/>
            <w:gridSpan w:val="2"/>
            <w:tcBorders>
              <w:bottom w:val="dotted" w:sz="4" w:space="0" w:color="98BEE1" w:themeColor="accent1" w:themeShade="E6"/>
            </w:tcBorders>
            <w:shd w:val="clear" w:color="auto" w:fill="FFFFFF"/>
            <w:tcMar>
              <w:top w:w="43" w:type="dxa"/>
              <w:left w:w="115" w:type="dxa"/>
              <w:bottom w:w="43" w:type="dxa"/>
              <w:right w:w="115" w:type="dxa"/>
            </w:tcMar>
          </w:tcPr>
          <w:p w:rsidR="00324BC7" w:rsidRPr="00873CB5" w:rsidRDefault="00324BC7" w:rsidP="003B1A9A">
            <w:pPr>
              <w:pStyle w:val="PURBullet-Indented"/>
              <w:rPr>
                <w:rFonts w:eastAsia="SimSun" w:cs="Arial"/>
              </w:rPr>
            </w:pPr>
            <w:r w:rsidRPr="00873CB5">
              <w:rPr>
                <w:rFonts w:eastAsia="SimSun" w:cs="Arial"/>
              </w:rPr>
              <w:t>服务器迁移工具</w:t>
            </w:r>
          </w:p>
          <w:p w:rsidR="00324BC7" w:rsidRPr="00873CB5" w:rsidRDefault="00324BC7" w:rsidP="003B1A9A">
            <w:pPr>
              <w:pStyle w:val="PURBullet-Indented"/>
              <w:rPr>
                <w:rFonts w:eastAsia="SimSun" w:cs="Arial"/>
              </w:rPr>
            </w:pPr>
            <w:r w:rsidRPr="00873CB5">
              <w:rPr>
                <w:rFonts w:eastAsia="SimSun" w:cs="Arial"/>
              </w:rPr>
              <w:t>面向客户端的</w:t>
            </w:r>
            <w:r w:rsidRPr="00873CB5">
              <w:rPr>
                <w:rFonts w:eastAsia="SimSun" w:cs="Arial"/>
              </w:rPr>
              <w:t xml:space="preserve"> Small Business Server </w:t>
            </w:r>
            <w:r w:rsidRPr="00873CB5">
              <w:rPr>
                <w:rFonts w:eastAsia="SimSun" w:cs="Arial"/>
              </w:rPr>
              <w:t>还原软件</w:t>
            </w:r>
          </w:p>
        </w:tc>
      </w:tr>
      <w:tr w:rsidR="00324BC7" w:rsidRPr="00873CB5" w:rsidTr="00B214B4">
        <w:tblPrEx>
          <w:tblCellMar>
            <w:top w:w="29" w:type="dxa"/>
            <w:left w:w="101" w:type="dxa"/>
            <w:right w:w="101" w:type="dxa"/>
          </w:tblCellMar>
        </w:tblPrEx>
        <w:tc>
          <w:tcPr>
            <w:tcW w:w="10800" w:type="dxa"/>
            <w:gridSpan w:val="3"/>
            <w:tcBorders>
              <w:top w:val="dotted" w:sz="4" w:space="0" w:color="98BEE1" w:themeColor="accent1" w:themeShade="E6"/>
              <w:bottom w:val="dotted" w:sz="4" w:space="0" w:color="98BEE1" w:themeColor="accent1" w:themeShade="E6"/>
            </w:tcBorders>
            <w:shd w:val="clear" w:color="auto" w:fill="FFFFFF"/>
            <w:tcMar>
              <w:top w:w="43" w:type="dxa"/>
              <w:left w:w="115" w:type="dxa"/>
              <w:bottom w:w="43" w:type="dxa"/>
              <w:right w:w="115" w:type="dxa"/>
            </w:tcMar>
          </w:tcPr>
          <w:p w:rsidR="00324BC7" w:rsidRPr="00873CB5" w:rsidRDefault="00324BC7" w:rsidP="00984DEA">
            <w:pPr>
              <w:pStyle w:val="PURADDITIONALTERMSHEADERMB"/>
              <w:rPr>
                <w:rFonts w:eastAsia="SimSun" w:cs="Arial"/>
              </w:rPr>
            </w:pPr>
            <w:r w:rsidRPr="00873CB5">
              <w:rPr>
                <w:rFonts w:eastAsia="SimSun" w:cs="Arial"/>
              </w:rPr>
              <w:t>Windows Small Business Server 2011 Premium Add-on</w:t>
            </w:r>
          </w:p>
        </w:tc>
      </w:tr>
      <w:tr w:rsidR="00324BC7" w:rsidRPr="00873CB5" w:rsidTr="00B214B4">
        <w:tblPrEx>
          <w:tblCellMar>
            <w:top w:w="29" w:type="dxa"/>
            <w:left w:w="101" w:type="dxa"/>
            <w:right w:w="101" w:type="dxa"/>
          </w:tblCellMar>
        </w:tblPrEx>
        <w:tc>
          <w:tcPr>
            <w:tcW w:w="5400" w:type="dxa"/>
            <w:tcBorders>
              <w:top w:val="dotted" w:sz="4" w:space="0" w:color="98BEE1" w:themeColor="accent1" w:themeShade="E6"/>
              <w:bottom w:val="dotted" w:sz="4" w:space="0" w:color="98BEE1" w:themeColor="accent1" w:themeShade="E6"/>
            </w:tcBorders>
            <w:shd w:val="clear" w:color="auto" w:fill="FFFFFF"/>
            <w:tcMar>
              <w:top w:w="43" w:type="dxa"/>
              <w:left w:w="115" w:type="dxa"/>
              <w:bottom w:w="43" w:type="dxa"/>
              <w:right w:w="115" w:type="dxa"/>
            </w:tcMar>
          </w:tcPr>
          <w:p w:rsidR="00324BC7" w:rsidRPr="00873CB5" w:rsidRDefault="00324BC7" w:rsidP="003B1A9A">
            <w:pPr>
              <w:pStyle w:val="PURBullet-Indented"/>
              <w:rPr>
                <w:rFonts w:eastAsia="SimSun" w:cs="Arial"/>
              </w:rPr>
            </w:pPr>
            <w:r w:rsidRPr="00873CB5">
              <w:rPr>
                <w:rFonts w:eastAsia="SimSun" w:cs="Arial"/>
              </w:rPr>
              <w:t xml:space="preserve">AD </w:t>
            </w:r>
            <w:r w:rsidRPr="00873CB5">
              <w:rPr>
                <w:rFonts w:eastAsia="SimSun" w:cs="Arial"/>
              </w:rPr>
              <w:t>迁移工具</w:t>
            </w:r>
          </w:p>
          <w:p w:rsidR="00324BC7" w:rsidRPr="00873CB5" w:rsidRDefault="00324BC7" w:rsidP="003B1A9A">
            <w:pPr>
              <w:pStyle w:val="PURBullet-Indented"/>
              <w:rPr>
                <w:rFonts w:eastAsia="SimSun" w:cs="Arial"/>
              </w:rPr>
            </w:pPr>
            <w:r w:rsidRPr="00873CB5">
              <w:rPr>
                <w:rFonts w:eastAsia="SimSun" w:cs="Arial"/>
              </w:rPr>
              <w:t xml:space="preserve">FRS </w:t>
            </w:r>
            <w:r w:rsidRPr="00873CB5">
              <w:rPr>
                <w:rFonts w:eastAsia="SimSun" w:cs="Arial"/>
              </w:rPr>
              <w:t>监视工具</w:t>
            </w:r>
          </w:p>
          <w:p w:rsidR="00324BC7" w:rsidRPr="00873CB5" w:rsidRDefault="00324BC7" w:rsidP="003B1A9A">
            <w:pPr>
              <w:pStyle w:val="PURBullet-Indented"/>
              <w:rPr>
                <w:rFonts w:eastAsia="SimSun" w:cs="Arial"/>
              </w:rPr>
            </w:pPr>
            <w:r w:rsidRPr="00873CB5">
              <w:rPr>
                <w:rFonts w:eastAsia="SimSun" w:cs="Arial"/>
              </w:rPr>
              <w:t>远程桌面连接客户端</w:t>
            </w:r>
          </w:p>
          <w:p w:rsidR="00324BC7" w:rsidRPr="00873CB5" w:rsidRDefault="00324BC7" w:rsidP="003B1A9A">
            <w:pPr>
              <w:pStyle w:val="PURBullet-Indented"/>
              <w:rPr>
                <w:rFonts w:eastAsia="SimSun" w:cs="Arial"/>
              </w:rPr>
            </w:pPr>
            <w:r w:rsidRPr="00873CB5">
              <w:rPr>
                <w:rFonts w:eastAsia="SimSun" w:cs="Arial"/>
              </w:rPr>
              <w:t xml:space="preserve">RSAT </w:t>
            </w:r>
            <w:r w:rsidRPr="00873CB5">
              <w:rPr>
                <w:rFonts w:eastAsia="SimSun" w:cs="Arial"/>
              </w:rPr>
              <w:t>客户端</w:t>
            </w:r>
          </w:p>
          <w:p w:rsidR="00324BC7" w:rsidRPr="00873CB5" w:rsidRDefault="00324BC7" w:rsidP="003B1A9A">
            <w:pPr>
              <w:pStyle w:val="PURBullet-Indented"/>
              <w:rPr>
                <w:rFonts w:eastAsia="SimSun" w:cs="Arial"/>
              </w:rPr>
            </w:pPr>
            <w:r w:rsidRPr="00873CB5">
              <w:rPr>
                <w:rFonts w:eastAsia="SimSun" w:cs="Arial"/>
              </w:rPr>
              <w:t>服务器迁移工具</w:t>
            </w:r>
          </w:p>
          <w:p w:rsidR="00324BC7" w:rsidRPr="00873CB5" w:rsidRDefault="00324BC7" w:rsidP="003B1A9A">
            <w:pPr>
              <w:pStyle w:val="PURBullet-Indented"/>
              <w:rPr>
                <w:rFonts w:eastAsia="SimSun" w:cs="Arial"/>
              </w:rPr>
            </w:pPr>
            <w:r w:rsidRPr="00873CB5">
              <w:rPr>
                <w:rFonts w:eastAsia="SimSun" w:cs="Arial"/>
              </w:rPr>
              <w:t>SQL Business Intelligence Development Studio</w:t>
            </w:r>
          </w:p>
          <w:p w:rsidR="00324BC7" w:rsidRPr="00873CB5" w:rsidRDefault="00324BC7" w:rsidP="003B1A9A">
            <w:pPr>
              <w:pStyle w:val="PURBullet-Indented"/>
              <w:rPr>
                <w:rFonts w:eastAsia="SimSun" w:cs="Arial"/>
                <w:lang w:eastAsia="zh-CN"/>
              </w:rPr>
            </w:pPr>
            <w:r w:rsidRPr="00873CB5">
              <w:rPr>
                <w:rFonts w:eastAsia="SimSun" w:cs="Arial"/>
                <w:lang w:eastAsia="zh-CN"/>
              </w:rPr>
              <w:t xml:space="preserve">SQL </w:t>
            </w:r>
            <w:r w:rsidRPr="00873CB5">
              <w:rPr>
                <w:rFonts w:eastAsia="SimSun" w:cs="Arial"/>
                <w:lang w:eastAsia="zh-CN"/>
              </w:rPr>
              <w:t>客户端工具向后兼容性</w:t>
            </w:r>
          </w:p>
        </w:tc>
        <w:tc>
          <w:tcPr>
            <w:tcW w:w="5400" w:type="dxa"/>
            <w:gridSpan w:val="2"/>
            <w:tcBorders>
              <w:top w:val="dotted" w:sz="4" w:space="0" w:color="98BEE1" w:themeColor="accent1" w:themeShade="E6"/>
              <w:bottom w:val="dotted" w:sz="4" w:space="0" w:color="98BEE1" w:themeColor="accent1" w:themeShade="E6"/>
            </w:tcBorders>
            <w:shd w:val="clear" w:color="auto" w:fill="FFFFFF"/>
            <w:tcMar>
              <w:top w:w="43" w:type="dxa"/>
              <w:left w:w="115" w:type="dxa"/>
              <w:bottom w:w="43" w:type="dxa"/>
              <w:right w:w="115" w:type="dxa"/>
            </w:tcMar>
          </w:tcPr>
          <w:p w:rsidR="00324BC7" w:rsidRPr="00873CB5" w:rsidRDefault="00324BC7" w:rsidP="003B1A9A">
            <w:pPr>
              <w:pStyle w:val="PURBlueStrong-Indented"/>
              <w:keepNext w:val="0"/>
              <w:keepLines w:val="0"/>
              <w:spacing w:after="120"/>
              <w:ind w:left="576" w:hanging="216"/>
              <w:contextualSpacing/>
              <w:rPr>
                <w:rFonts w:eastAsia="SimSun" w:cs="Arial"/>
                <w:lang w:eastAsia="zh-CN"/>
              </w:rPr>
            </w:pPr>
            <w:r w:rsidRPr="00873CB5">
              <w:rPr>
                <w:rFonts w:eastAsia="SimSun" w:cs="Arial"/>
                <w:lang w:eastAsia="zh-CN"/>
              </w:rPr>
              <w:t xml:space="preserve">SQL </w:t>
            </w:r>
            <w:r w:rsidRPr="00873CB5">
              <w:rPr>
                <w:rFonts w:eastAsia="SimSun" w:cs="Arial"/>
                <w:lang w:eastAsia="zh-CN"/>
              </w:rPr>
              <w:t>客户端工具连接性</w:t>
            </w:r>
          </w:p>
          <w:p w:rsidR="00324BC7" w:rsidRPr="00873CB5" w:rsidRDefault="00324BC7" w:rsidP="003B1A9A">
            <w:pPr>
              <w:pStyle w:val="PURBullet-Indented"/>
              <w:rPr>
                <w:rFonts w:eastAsia="SimSun" w:cs="Arial"/>
                <w:lang w:eastAsia="zh-CN"/>
              </w:rPr>
            </w:pPr>
            <w:r w:rsidRPr="00873CB5">
              <w:rPr>
                <w:rFonts w:eastAsia="SimSun" w:cs="Arial"/>
                <w:lang w:eastAsia="zh-CN"/>
              </w:rPr>
              <w:t xml:space="preserve">SQL </w:t>
            </w:r>
            <w:r w:rsidRPr="00873CB5">
              <w:rPr>
                <w:rFonts w:eastAsia="SimSun" w:cs="Arial"/>
                <w:lang w:eastAsia="zh-CN"/>
              </w:rPr>
              <w:t>客户端工具软件开发工具包</w:t>
            </w:r>
          </w:p>
          <w:p w:rsidR="00324BC7" w:rsidRPr="00873CB5" w:rsidRDefault="00324BC7" w:rsidP="003B1A9A">
            <w:pPr>
              <w:pStyle w:val="PURBullet-Indented"/>
              <w:rPr>
                <w:rFonts w:eastAsia="SimSun" w:cs="Arial"/>
              </w:rPr>
            </w:pPr>
            <w:r w:rsidRPr="00873CB5">
              <w:rPr>
                <w:rFonts w:eastAsia="SimSun" w:cs="Arial"/>
              </w:rPr>
              <w:t xml:space="preserve">SQL </w:t>
            </w:r>
            <w:r w:rsidRPr="00873CB5">
              <w:rPr>
                <w:rFonts w:eastAsia="SimSun" w:cs="Arial"/>
              </w:rPr>
              <w:t>管理工具</w:t>
            </w:r>
            <w:r w:rsidRPr="00873CB5">
              <w:rPr>
                <w:rFonts w:eastAsia="SimSun" w:cs="Arial"/>
              </w:rPr>
              <w:t xml:space="preserve"> – </w:t>
            </w:r>
            <w:r w:rsidRPr="00873CB5">
              <w:rPr>
                <w:rFonts w:eastAsia="SimSun" w:cs="Arial"/>
              </w:rPr>
              <w:t>基本</w:t>
            </w:r>
          </w:p>
          <w:p w:rsidR="00324BC7" w:rsidRPr="00873CB5" w:rsidRDefault="00324BC7" w:rsidP="003B1A9A">
            <w:pPr>
              <w:pStyle w:val="PURBullet-Indented"/>
              <w:rPr>
                <w:rFonts w:eastAsia="SimSun" w:cs="Arial"/>
              </w:rPr>
            </w:pPr>
            <w:r w:rsidRPr="00873CB5">
              <w:rPr>
                <w:rFonts w:eastAsia="SimSun" w:cs="Arial"/>
              </w:rPr>
              <w:t xml:space="preserve">SQL </w:t>
            </w:r>
            <w:r w:rsidRPr="00873CB5">
              <w:rPr>
                <w:rFonts w:eastAsia="SimSun" w:cs="Arial"/>
              </w:rPr>
              <w:t>管理工具</w:t>
            </w:r>
            <w:r w:rsidRPr="00873CB5">
              <w:rPr>
                <w:rFonts w:eastAsia="SimSun" w:cs="Arial"/>
              </w:rPr>
              <w:t xml:space="preserve"> – </w:t>
            </w:r>
            <w:r w:rsidRPr="00873CB5">
              <w:rPr>
                <w:rFonts w:eastAsia="SimSun" w:cs="Arial"/>
              </w:rPr>
              <w:t>完整</w:t>
            </w:r>
          </w:p>
          <w:p w:rsidR="00324BC7" w:rsidRPr="00873CB5" w:rsidRDefault="00324BC7" w:rsidP="003B1A9A">
            <w:pPr>
              <w:pStyle w:val="PURBullet-Indented"/>
              <w:rPr>
                <w:rFonts w:eastAsia="SimSun" w:cs="Arial"/>
                <w:lang w:eastAsia="zh-CN"/>
              </w:rPr>
            </w:pPr>
            <w:r w:rsidRPr="00873CB5">
              <w:rPr>
                <w:rFonts w:eastAsia="SimSun" w:cs="Arial"/>
                <w:lang w:eastAsia="zh-CN"/>
              </w:rPr>
              <w:t xml:space="preserve">SQL </w:t>
            </w:r>
            <w:r w:rsidRPr="00873CB5">
              <w:rPr>
                <w:rFonts w:eastAsia="SimSun" w:cs="Arial"/>
                <w:lang w:eastAsia="zh-CN"/>
              </w:rPr>
              <w:t>客户端连接软件开发工具包</w:t>
            </w:r>
          </w:p>
          <w:p w:rsidR="00324BC7" w:rsidRPr="00873CB5" w:rsidRDefault="00324BC7" w:rsidP="003B1A9A">
            <w:pPr>
              <w:pStyle w:val="PURBullet-Indented"/>
              <w:rPr>
                <w:rFonts w:eastAsia="SimSun" w:cs="Arial"/>
              </w:rPr>
            </w:pPr>
            <w:r w:rsidRPr="00873CB5">
              <w:rPr>
                <w:rFonts w:eastAsia="SimSun" w:cs="Arial"/>
              </w:rPr>
              <w:t xml:space="preserve">Microsoft </w:t>
            </w:r>
            <w:r w:rsidRPr="00873CB5">
              <w:rPr>
                <w:rFonts w:eastAsia="SimSun" w:cs="Arial"/>
              </w:rPr>
              <w:t>同步框架</w:t>
            </w:r>
          </w:p>
          <w:p w:rsidR="00324BC7" w:rsidRPr="00873CB5" w:rsidRDefault="00324BC7" w:rsidP="003B1A9A">
            <w:pPr>
              <w:pStyle w:val="PURBullet-Indented"/>
              <w:rPr>
                <w:rFonts w:eastAsia="SimSun" w:cs="Arial"/>
              </w:rPr>
            </w:pPr>
            <w:r w:rsidRPr="00873CB5">
              <w:rPr>
                <w:rFonts w:eastAsia="SimSun" w:cs="Arial"/>
              </w:rPr>
              <w:t xml:space="preserve">SQL Server 2008 R2 </w:t>
            </w:r>
            <w:r w:rsidRPr="00873CB5">
              <w:rPr>
                <w:rFonts w:eastAsia="SimSun" w:cs="Arial"/>
              </w:rPr>
              <w:t>在线丛书</w:t>
            </w:r>
          </w:p>
        </w:tc>
      </w:tr>
      <w:tr w:rsidR="00324BC7" w:rsidRPr="00873CB5" w:rsidTr="00B214B4">
        <w:tblPrEx>
          <w:tblCellMar>
            <w:top w:w="29" w:type="dxa"/>
            <w:left w:w="101" w:type="dxa"/>
            <w:right w:w="101" w:type="dxa"/>
          </w:tblCellMar>
        </w:tblPrEx>
        <w:tc>
          <w:tcPr>
            <w:tcW w:w="10800" w:type="dxa"/>
            <w:gridSpan w:val="3"/>
            <w:tcBorders>
              <w:top w:val="dotted" w:sz="4" w:space="0" w:color="98BEE1" w:themeColor="accent1" w:themeShade="E6"/>
              <w:bottom w:val="dotted" w:sz="4" w:space="0" w:color="B9D3EB" w:themeColor="accent1"/>
            </w:tcBorders>
            <w:shd w:val="clear" w:color="auto" w:fill="FFFFFF"/>
            <w:tcMar>
              <w:top w:w="43" w:type="dxa"/>
              <w:left w:w="115" w:type="dxa"/>
              <w:bottom w:w="43" w:type="dxa"/>
              <w:right w:w="115" w:type="dxa"/>
            </w:tcMar>
          </w:tcPr>
          <w:p w:rsidR="00324BC7" w:rsidRPr="00873CB5" w:rsidRDefault="00324BC7" w:rsidP="00324BC7">
            <w:pPr>
              <w:pStyle w:val="PURTableHeaderBlue"/>
              <w:rPr>
                <w:rFonts w:eastAsia="SimSun" w:cs="Arial"/>
              </w:rPr>
            </w:pPr>
            <w:r w:rsidRPr="00873CB5">
              <w:rPr>
                <w:rFonts w:eastAsia="SimSun" w:cs="Arial"/>
              </w:rPr>
              <w:t>Windows Small Business Server 2011 Standard</w:t>
            </w:r>
          </w:p>
        </w:tc>
      </w:tr>
      <w:tr w:rsidR="00324BC7" w:rsidRPr="00873CB5" w:rsidTr="00B214B4">
        <w:tblPrEx>
          <w:tblCellMar>
            <w:top w:w="29" w:type="dxa"/>
            <w:left w:w="101" w:type="dxa"/>
            <w:right w:w="101" w:type="dxa"/>
          </w:tblCellMar>
        </w:tblPrEx>
        <w:trPr>
          <w:trHeight w:val="1792"/>
        </w:trPr>
        <w:tc>
          <w:tcPr>
            <w:tcW w:w="5400" w:type="dxa"/>
            <w:tcBorders>
              <w:top w:val="dotted" w:sz="4" w:space="0" w:color="98BEE1" w:themeColor="accent1" w:themeShade="E6"/>
              <w:bottom w:val="dotted" w:sz="4" w:space="0" w:color="B9D3EB" w:themeColor="accent1"/>
            </w:tcBorders>
            <w:shd w:val="clear" w:color="auto" w:fill="FFFFFF"/>
            <w:tcMar>
              <w:top w:w="43" w:type="dxa"/>
              <w:left w:w="115" w:type="dxa"/>
              <w:bottom w:w="43" w:type="dxa"/>
              <w:right w:w="115" w:type="dxa"/>
            </w:tcMar>
          </w:tcPr>
          <w:p w:rsidR="00324BC7" w:rsidRPr="00873CB5" w:rsidRDefault="00324BC7" w:rsidP="003B1A9A">
            <w:pPr>
              <w:pStyle w:val="PURBullet-Indented"/>
              <w:rPr>
                <w:rFonts w:eastAsia="SimSun" w:cs="Arial"/>
              </w:rPr>
            </w:pPr>
            <w:r w:rsidRPr="00873CB5">
              <w:rPr>
                <w:rFonts w:eastAsia="SimSun" w:cs="Arial"/>
              </w:rPr>
              <w:t xml:space="preserve">AD </w:t>
            </w:r>
            <w:r w:rsidRPr="00873CB5">
              <w:rPr>
                <w:rFonts w:eastAsia="SimSun" w:cs="Arial"/>
              </w:rPr>
              <w:t>迁移工具</w:t>
            </w:r>
          </w:p>
          <w:p w:rsidR="00324BC7" w:rsidRPr="00873CB5" w:rsidRDefault="00324BC7" w:rsidP="003B1A9A">
            <w:pPr>
              <w:pStyle w:val="PURBullet-Indented"/>
              <w:rPr>
                <w:rFonts w:eastAsia="SimSun" w:cs="Arial"/>
              </w:rPr>
            </w:pPr>
            <w:r w:rsidRPr="00873CB5">
              <w:rPr>
                <w:rFonts w:eastAsia="SimSun" w:cs="Arial"/>
              </w:rPr>
              <w:t xml:space="preserve">FRS </w:t>
            </w:r>
            <w:r w:rsidRPr="00873CB5">
              <w:rPr>
                <w:rFonts w:eastAsia="SimSun" w:cs="Arial"/>
              </w:rPr>
              <w:t>监视工具</w:t>
            </w:r>
          </w:p>
          <w:p w:rsidR="00324BC7" w:rsidRPr="00873CB5" w:rsidRDefault="00324BC7" w:rsidP="003B1A9A">
            <w:pPr>
              <w:pStyle w:val="PURBullet-Indented"/>
              <w:rPr>
                <w:rFonts w:eastAsia="SimSun" w:cs="Arial"/>
              </w:rPr>
            </w:pPr>
            <w:r w:rsidRPr="00873CB5">
              <w:rPr>
                <w:rFonts w:eastAsia="SimSun" w:cs="Arial"/>
              </w:rPr>
              <w:t>远程桌面连接客户端</w:t>
            </w:r>
          </w:p>
          <w:p w:rsidR="00324BC7" w:rsidRPr="00873CB5" w:rsidRDefault="00324BC7" w:rsidP="003B1A9A">
            <w:pPr>
              <w:pStyle w:val="PURBullet-Indented"/>
              <w:rPr>
                <w:rFonts w:eastAsia="SimSun" w:cs="Arial"/>
              </w:rPr>
            </w:pPr>
            <w:r w:rsidRPr="00873CB5">
              <w:rPr>
                <w:rFonts w:eastAsia="SimSun" w:cs="Arial"/>
              </w:rPr>
              <w:t xml:space="preserve">RSAT </w:t>
            </w:r>
            <w:r w:rsidRPr="00873CB5">
              <w:rPr>
                <w:rFonts w:eastAsia="SimSun" w:cs="Arial"/>
              </w:rPr>
              <w:t>客户端</w:t>
            </w:r>
          </w:p>
          <w:p w:rsidR="00324BC7" w:rsidRPr="00873CB5" w:rsidRDefault="00324BC7" w:rsidP="003B1A9A">
            <w:pPr>
              <w:pStyle w:val="PURBullet-Indented"/>
              <w:rPr>
                <w:rFonts w:eastAsia="SimSun" w:cs="Arial"/>
              </w:rPr>
            </w:pPr>
            <w:r w:rsidRPr="00873CB5">
              <w:rPr>
                <w:rFonts w:eastAsia="SimSun" w:cs="Arial"/>
              </w:rPr>
              <w:t>服务器迁移工具</w:t>
            </w:r>
          </w:p>
        </w:tc>
        <w:tc>
          <w:tcPr>
            <w:tcW w:w="5400" w:type="dxa"/>
            <w:gridSpan w:val="2"/>
            <w:tcBorders>
              <w:top w:val="dotted" w:sz="4" w:space="0" w:color="98BEE1" w:themeColor="accent1" w:themeShade="E6"/>
              <w:bottom w:val="dotted" w:sz="4" w:space="0" w:color="B9D3EB" w:themeColor="accent1"/>
            </w:tcBorders>
            <w:shd w:val="clear" w:color="auto" w:fill="FFFFFF"/>
            <w:tcMar>
              <w:top w:w="43" w:type="dxa"/>
              <w:left w:w="115" w:type="dxa"/>
              <w:bottom w:w="43" w:type="dxa"/>
              <w:right w:w="115" w:type="dxa"/>
            </w:tcMar>
          </w:tcPr>
          <w:p w:rsidR="00324BC7" w:rsidRPr="00873CB5" w:rsidRDefault="00324BC7" w:rsidP="003B1A9A">
            <w:pPr>
              <w:pStyle w:val="PURBullet-Indented"/>
              <w:rPr>
                <w:rFonts w:eastAsia="SimSun" w:cs="Arial"/>
              </w:rPr>
            </w:pPr>
            <w:r w:rsidRPr="00873CB5">
              <w:rPr>
                <w:rFonts w:eastAsia="SimSun" w:cs="Arial"/>
              </w:rPr>
              <w:t xml:space="preserve">Exchange </w:t>
            </w:r>
            <w:r w:rsidRPr="00873CB5">
              <w:rPr>
                <w:rFonts w:eastAsia="SimSun" w:cs="Arial"/>
              </w:rPr>
              <w:t>管理工具</w:t>
            </w:r>
          </w:p>
          <w:p w:rsidR="00324BC7" w:rsidRPr="00873CB5" w:rsidRDefault="00324BC7" w:rsidP="003B1A9A">
            <w:pPr>
              <w:pStyle w:val="PURBullet-Indented"/>
              <w:rPr>
                <w:rFonts w:eastAsia="SimSun" w:cs="Arial"/>
              </w:rPr>
            </w:pPr>
            <w:r w:rsidRPr="00873CB5">
              <w:rPr>
                <w:rFonts w:eastAsia="SimSun" w:cs="Arial"/>
              </w:rPr>
              <w:t xml:space="preserve">Small Business Server </w:t>
            </w:r>
            <w:r w:rsidRPr="00873CB5">
              <w:rPr>
                <w:rFonts w:eastAsia="SimSun" w:cs="Arial"/>
              </w:rPr>
              <w:t>源迁移工具</w:t>
            </w:r>
          </w:p>
          <w:p w:rsidR="00324BC7" w:rsidRPr="00873CB5" w:rsidRDefault="00324BC7" w:rsidP="003B1A9A">
            <w:pPr>
              <w:pStyle w:val="PURBullet-Indented"/>
              <w:rPr>
                <w:rFonts w:eastAsia="SimSun" w:cs="Arial"/>
              </w:rPr>
            </w:pPr>
            <w:r w:rsidRPr="00873CB5">
              <w:rPr>
                <w:rFonts w:eastAsia="SimSun" w:cs="Arial"/>
              </w:rPr>
              <w:t xml:space="preserve">Small Business Server </w:t>
            </w:r>
            <w:r w:rsidRPr="00873CB5">
              <w:rPr>
                <w:rFonts w:eastAsia="SimSun" w:cs="Arial"/>
              </w:rPr>
              <w:t>控制台</w:t>
            </w:r>
          </w:p>
          <w:p w:rsidR="00324BC7" w:rsidRPr="00873CB5" w:rsidRDefault="00324BC7" w:rsidP="003B1A9A">
            <w:pPr>
              <w:pStyle w:val="PURBullet-Indented"/>
              <w:rPr>
                <w:rFonts w:eastAsia="SimSun" w:cs="Arial"/>
              </w:rPr>
            </w:pPr>
            <w:r w:rsidRPr="00873CB5">
              <w:rPr>
                <w:rFonts w:eastAsia="SimSun" w:cs="Arial"/>
              </w:rPr>
              <w:t xml:space="preserve">Microsoft Baseline Configuration Analyzer 2.0 </w:t>
            </w:r>
            <w:r w:rsidRPr="00873CB5">
              <w:rPr>
                <w:rFonts w:eastAsia="SimSun" w:cs="Arial"/>
              </w:rPr>
              <w:t>版</w:t>
            </w:r>
          </w:p>
          <w:p w:rsidR="00324BC7" w:rsidRPr="00873CB5" w:rsidRDefault="00324BC7" w:rsidP="003B1A9A">
            <w:pPr>
              <w:pStyle w:val="PURBullet-Indented"/>
              <w:rPr>
                <w:rFonts w:eastAsia="SimSun" w:cs="Arial"/>
              </w:rPr>
            </w:pPr>
            <w:r w:rsidRPr="00873CB5">
              <w:rPr>
                <w:rFonts w:eastAsia="SimSun" w:cs="Arial"/>
              </w:rPr>
              <w:t xml:space="preserve">Windows </w:t>
            </w:r>
            <w:r w:rsidRPr="00873CB5">
              <w:rPr>
                <w:rFonts w:eastAsia="SimSun" w:cs="Arial"/>
              </w:rPr>
              <w:t>身份验证基础</w:t>
            </w:r>
          </w:p>
        </w:tc>
      </w:tr>
    </w:tbl>
    <w:p w:rsidR="00EF67CC" w:rsidRPr="00873CB5" w:rsidRDefault="00EF67CC" w:rsidP="00984DEA">
      <w:pPr>
        <w:pStyle w:val="PURBody"/>
        <w:rPr>
          <w:rFonts w:eastAsia="SimSun" w:cs="Arial"/>
        </w:rPr>
        <w:sectPr w:rsidR="00EF67CC" w:rsidRPr="00873CB5" w:rsidSect="00490772">
          <w:footerReference w:type="default" r:id="rId159"/>
          <w:pgSz w:w="12240" w:h="15840" w:code="1"/>
          <w:pgMar w:top="1166" w:right="720" w:bottom="720" w:left="720" w:header="432" w:footer="288" w:gutter="0"/>
          <w:cols w:space="360"/>
          <w:docGrid w:linePitch="360"/>
        </w:sectPr>
      </w:pPr>
    </w:p>
    <w:p w:rsidR="00DB4E8F" w:rsidRPr="00873CB5" w:rsidRDefault="0099372B" w:rsidP="00F46476">
      <w:pPr>
        <w:pStyle w:val="PURBody"/>
        <w:jc w:val="right"/>
        <w:rPr>
          <w:rStyle w:val="Hyperlink"/>
          <w:rFonts w:eastAsia="SimSun" w:cs="Arial"/>
          <w:color w:val="404040" w:themeColor="text1" w:themeTint="BF"/>
          <w:u w:val="none"/>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AE3B6A" w:rsidRPr="00873CB5" w:rsidRDefault="00AE3B6A" w:rsidP="00984DEA">
      <w:pPr>
        <w:pStyle w:val="PURBody"/>
        <w:rPr>
          <w:rFonts w:eastAsia="SimSun" w:cs="Arial"/>
        </w:rPr>
      </w:pPr>
      <w:r w:rsidRPr="00873CB5">
        <w:rPr>
          <w:rFonts w:eastAsia="SimSun" w:cs="Arial"/>
        </w:rPr>
        <w:br w:type="page"/>
      </w:r>
    </w:p>
    <w:p w:rsidR="001C183A" w:rsidRPr="00873CB5" w:rsidRDefault="00043C1F" w:rsidP="00AE3B6A">
      <w:pPr>
        <w:pStyle w:val="PURSectionHeading"/>
        <w:rPr>
          <w:rFonts w:eastAsia="SimSun" w:cs="Arial"/>
        </w:rPr>
      </w:pPr>
      <w:bookmarkStart w:id="688" w:name="_Toc299519183"/>
      <w:bookmarkStart w:id="689" w:name="_Toc299525047"/>
      <w:bookmarkStart w:id="690" w:name="_Toc299531615"/>
      <w:bookmarkStart w:id="691" w:name="_Toc299531939"/>
      <w:bookmarkStart w:id="692" w:name="_Toc299957222"/>
      <w:bookmarkStart w:id="693" w:name="_Toc317160785"/>
      <w:bookmarkStart w:id="694" w:name="Appendix2"/>
      <w:r w:rsidRPr="00873CB5">
        <w:rPr>
          <w:rFonts w:eastAsia="SimSun" w:cs="Arial"/>
        </w:rPr>
        <w:lastRenderedPageBreak/>
        <w:t>附录</w:t>
      </w:r>
      <w:r w:rsidRPr="00873CB5">
        <w:rPr>
          <w:rFonts w:eastAsia="SimSun" w:cs="Arial"/>
        </w:rPr>
        <w:t xml:space="preserve"> 2</w:t>
      </w:r>
      <w:r w:rsidRPr="00873CB5">
        <w:rPr>
          <w:rFonts w:eastAsia="SimSun" w:cs="Arial"/>
        </w:rPr>
        <w:t>：声明</w:t>
      </w:r>
      <w:bookmarkEnd w:id="688"/>
      <w:bookmarkEnd w:id="689"/>
      <w:bookmarkEnd w:id="690"/>
      <w:bookmarkEnd w:id="691"/>
      <w:bookmarkEnd w:id="692"/>
      <w:bookmarkEnd w:id="693"/>
    </w:p>
    <w:p w:rsidR="007A0107" w:rsidRPr="00231C7E" w:rsidRDefault="007A0107" w:rsidP="007A0107">
      <w:pPr>
        <w:pStyle w:val="PURHeading1"/>
        <w:rPr>
          <w:rFonts w:eastAsia="SimSun" w:cs="Arial"/>
        </w:rPr>
      </w:pPr>
      <w:bookmarkStart w:id="695" w:name="_Toc299957223"/>
      <w:bookmarkEnd w:id="694"/>
      <w:r w:rsidRPr="00231C7E">
        <w:rPr>
          <w:rFonts w:eastAsia="SimSun" w:cs="Arial"/>
        </w:rPr>
        <w:t>对早期版本的</w:t>
      </w:r>
      <w:r w:rsidRPr="00231C7E">
        <w:rPr>
          <w:rFonts w:eastAsia="SimSun" w:cs="Arial"/>
        </w:rPr>
        <w:t xml:space="preserve"> SQL SERVER </w:t>
      </w:r>
      <w:r w:rsidR="007A654B">
        <w:rPr>
          <w:rFonts w:eastAsia="SimSun" w:cs="Arial"/>
        </w:rPr>
        <w:t>的自动更新通知</w:t>
      </w:r>
    </w:p>
    <w:p w:rsidR="007A0107" w:rsidRPr="00873CB5" w:rsidRDefault="007A0107" w:rsidP="007A0107">
      <w:pPr>
        <w:pStyle w:val="PURBody-Indented"/>
        <w:rPr>
          <w:rFonts w:eastAsia="SimSun" w:cs="Arial"/>
          <w:lang w:eastAsia="zh-CN"/>
        </w:rPr>
      </w:pPr>
      <w:r w:rsidRPr="00873CB5">
        <w:rPr>
          <w:rFonts w:eastAsia="SimSun" w:cs="Arial"/>
          <w:sz w:val="20"/>
          <w:lang w:eastAsia="zh-CN"/>
        </w:rPr>
        <w:t>如果将此软件安装到正在运行</w:t>
      </w:r>
      <w:r w:rsidRPr="00873CB5">
        <w:rPr>
          <w:rFonts w:eastAsia="SimSun" w:cs="Arial"/>
          <w:sz w:val="20"/>
          <w:lang w:eastAsia="zh-CN"/>
        </w:rPr>
        <w:t xml:space="preserve"> SQL Server 2012 </w:t>
      </w:r>
      <w:r w:rsidRPr="00873CB5">
        <w:rPr>
          <w:rFonts w:eastAsia="SimSun" w:cs="Arial"/>
          <w:sz w:val="20"/>
          <w:lang w:eastAsia="zh-CN"/>
        </w:rPr>
        <w:t>之前的任何受支持</w:t>
      </w:r>
      <w:r w:rsidRPr="00873CB5">
        <w:rPr>
          <w:rFonts w:eastAsia="SimSun" w:cs="Arial"/>
          <w:sz w:val="20"/>
          <w:lang w:eastAsia="zh-CN"/>
        </w:rPr>
        <w:t xml:space="preserve"> SQL Server </w:t>
      </w:r>
      <w:r w:rsidRPr="00873CB5">
        <w:rPr>
          <w:rFonts w:eastAsia="SimSun" w:cs="Arial"/>
          <w:sz w:val="20"/>
          <w:lang w:eastAsia="zh-CN"/>
        </w:rPr>
        <w:t>版本（或上述任意版本的组件）的服务器或设备上，则此软件将使用其文件自动更新并替换这些版本所含的特定文件或功能。无法关闭这一功能。删除这些文件可能导致软件错误，原始文件也无法恢复。将此软件安装到正在运行这些版本的服务器或设备上，即表示您同意对运行于该服务器或设备上的</w:t>
      </w:r>
      <w:r w:rsidRPr="00873CB5">
        <w:rPr>
          <w:rFonts w:eastAsia="SimSun" w:cs="Arial"/>
          <w:sz w:val="20"/>
          <w:lang w:eastAsia="zh-CN"/>
        </w:rPr>
        <w:t xml:space="preserve"> SQL Server </w:t>
      </w:r>
      <w:r w:rsidRPr="00873CB5">
        <w:rPr>
          <w:rFonts w:eastAsia="SimSun" w:cs="Arial"/>
          <w:sz w:val="20"/>
          <w:lang w:eastAsia="zh-CN"/>
        </w:rPr>
        <w:t>的所有这些版本和副本（包括上述任意版本的组件）进行这些更新。</w:t>
      </w:r>
    </w:p>
    <w:p w:rsidR="00B0332A" w:rsidRPr="00873CB5" w:rsidRDefault="00B0332A" w:rsidP="00DB4E8F">
      <w:pPr>
        <w:pStyle w:val="PURHeading1"/>
        <w:rPr>
          <w:rFonts w:eastAsia="SimSun" w:cs="Arial"/>
          <w:lang w:eastAsia="zh-CN"/>
        </w:rPr>
      </w:pPr>
      <w:r w:rsidRPr="00873CB5">
        <w:rPr>
          <w:rFonts w:eastAsia="SimSun" w:cs="Arial"/>
          <w:lang w:eastAsia="zh-CN"/>
        </w:rPr>
        <w:t>数据传输声明</w:t>
      </w:r>
    </w:p>
    <w:p w:rsidR="00B0332A" w:rsidRPr="00873CB5" w:rsidRDefault="00B0332A" w:rsidP="00B0332A">
      <w:pPr>
        <w:ind w:left="270"/>
        <w:rPr>
          <w:rFonts w:eastAsia="SimSun" w:cs="Arial"/>
          <w:color w:val="000000"/>
          <w:sz w:val="22"/>
          <w:szCs w:val="22"/>
          <w:u w:val="single"/>
          <w:lang w:eastAsia="zh-CN"/>
        </w:rPr>
      </w:pPr>
      <w:r w:rsidRPr="00873CB5">
        <w:rPr>
          <w:rFonts w:eastAsia="SimSun" w:cs="Arial"/>
          <w:color w:val="404040"/>
          <w:sz w:val="18"/>
          <w:szCs w:val="18"/>
          <w:lang w:eastAsia="zh-CN"/>
        </w:rPr>
        <w:t>产品包含的一项或多项软件功能可通过</w:t>
      </w:r>
      <w:r w:rsidRPr="00873CB5">
        <w:rPr>
          <w:rFonts w:eastAsia="SimSun" w:cs="Arial"/>
          <w:color w:val="404040"/>
          <w:sz w:val="18"/>
          <w:szCs w:val="18"/>
          <w:lang w:eastAsia="zh-CN"/>
        </w:rPr>
        <w:t xml:space="preserve"> Internet </w:t>
      </w:r>
      <w:r w:rsidRPr="00873CB5">
        <w:rPr>
          <w:rFonts w:eastAsia="SimSun" w:cs="Arial"/>
          <w:color w:val="404040"/>
          <w:sz w:val="18"/>
          <w:szCs w:val="18"/>
          <w:lang w:eastAsia="zh-CN"/>
        </w:rPr>
        <w:t>连接到</w:t>
      </w:r>
      <w:r w:rsidRPr="00873CB5">
        <w:rPr>
          <w:rFonts w:eastAsia="SimSun" w:cs="Arial"/>
          <w:color w:val="404040"/>
          <w:sz w:val="18"/>
          <w:szCs w:val="18"/>
          <w:lang w:eastAsia="zh-CN"/>
        </w:rPr>
        <w:t xml:space="preserve"> Microsoft </w:t>
      </w:r>
      <w:r w:rsidRPr="00873CB5">
        <w:rPr>
          <w:rFonts w:eastAsia="SimSun" w:cs="Arial"/>
          <w:color w:val="404040"/>
          <w:sz w:val="18"/>
          <w:szCs w:val="18"/>
          <w:lang w:eastAsia="zh-CN"/>
        </w:rPr>
        <w:t>或服务提供商的计算机系统。位于</w:t>
      </w:r>
      <w:r w:rsidRPr="00873CB5">
        <w:rPr>
          <w:rFonts w:eastAsia="SimSun" w:cs="Arial"/>
          <w:sz w:val="18"/>
          <w:szCs w:val="18"/>
          <w:lang w:eastAsia="zh-CN"/>
        </w:rPr>
        <w:t xml:space="preserve"> </w:t>
      </w:r>
      <w:hyperlink r:id="rId160" w:history="1">
        <w:r w:rsidRPr="006E1497">
          <w:rPr>
            <w:rStyle w:val="Hyperlink"/>
            <w:rFonts w:eastAsia="SimSun" w:cs="Arial"/>
            <w:sz w:val="18"/>
            <w:szCs w:val="18"/>
            <w:lang w:eastAsia="zh-CN"/>
          </w:rPr>
          <w:t>http://microsoft.com/licensing/contracts</w:t>
        </w:r>
      </w:hyperlink>
      <w:r w:rsidRPr="00873CB5">
        <w:rPr>
          <w:rFonts w:eastAsia="SimSun" w:cs="Arial"/>
          <w:sz w:val="18"/>
          <w:szCs w:val="18"/>
          <w:lang w:eastAsia="zh-CN"/>
        </w:rPr>
        <w:t xml:space="preserve"> </w:t>
      </w:r>
      <w:r w:rsidRPr="00873CB5">
        <w:rPr>
          <w:rFonts w:eastAsia="SimSun" w:cs="Arial"/>
          <w:sz w:val="18"/>
          <w:szCs w:val="18"/>
          <w:lang w:eastAsia="zh-CN"/>
        </w:rPr>
        <w:t>上的</w:t>
      </w:r>
      <w:r w:rsidRPr="00793D67">
        <w:rPr>
          <w:rFonts w:ascii="SimSun" w:eastAsia="SimSun" w:hAnsi="SimSun" w:cs="Arial"/>
          <w:sz w:val="18"/>
          <w:szCs w:val="18"/>
          <w:lang w:eastAsia="zh-CN"/>
        </w:rPr>
        <w:t>“</w:t>
      </w:r>
      <w:r w:rsidRPr="00873CB5">
        <w:rPr>
          <w:rFonts w:eastAsia="SimSun" w:cs="Arial"/>
          <w:sz w:val="18"/>
          <w:szCs w:val="18"/>
          <w:lang w:eastAsia="zh-CN"/>
        </w:rPr>
        <w:t>数据传输声明</w:t>
      </w:r>
      <w:r w:rsidRPr="00793D67">
        <w:rPr>
          <w:rFonts w:ascii="SimSun" w:eastAsia="SimSun" w:hAnsi="SimSun" w:cs="Arial"/>
          <w:sz w:val="18"/>
          <w:szCs w:val="18"/>
          <w:lang w:eastAsia="zh-CN"/>
        </w:rPr>
        <w:t>”</w:t>
      </w:r>
      <w:r w:rsidRPr="00873CB5">
        <w:rPr>
          <w:rFonts w:eastAsia="SimSun" w:cs="Arial"/>
          <w:sz w:val="18"/>
          <w:szCs w:val="18"/>
          <w:lang w:eastAsia="zh-CN"/>
        </w:rPr>
        <w:t>文档中列出了这些功能。</w:t>
      </w:r>
      <w:r w:rsidRPr="00873CB5">
        <w:rPr>
          <w:rFonts w:eastAsia="SimSun" w:cs="Arial"/>
          <w:color w:val="404040"/>
          <w:sz w:val="18"/>
          <w:szCs w:val="18"/>
          <w:lang w:eastAsia="zh-CN"/>
        </w:rPr>
        <w:t xml:space="preserve">Microsoft </w:t>
      </w:r>
      <w:r w:rsidRPr="00873CB5">
        <w:rPr>
          <w:rFonts w:eastAsia="SimSun" w:cs="Arial"/>
          <w:color w:val="404040"/>
          <w:sz w:val="18"/>
          <w:szCs w:val="18"/>
          <w:lang w:eastAsia="zh-CN"/>
        </w:rPr>
        <w:t>通过这些功能随产品提供服务。</w:t>
      </w:r>
      <w:r w:rsidR="00231C7E">
        <w:rPr>
          <w:rFonts w:eastAsia="SimSun" w:cs="Arial"/>
          <w:color w:val="404040"/>
          <w:sz w:val="18"/>
          <w:szCs w:val="18"/>
          <w:lang w:eastAsia="zh-CN"/>
        </w:rPr>
        <w:br/>
      </w:r>
      <w:r w:rsidRPr="00873CB5">
        <w:rPr>
          <w:rFonts w:eastAsia="SimSun" w:cs="Arial"/>
          <w:color w:val="404040"/>
          <w:sz w:val="18"/>
          <w:szCs w:val="18"/>
          <w:lang w:eastAsia="zh-CN"/>
        </w:rPr>
        <w:t>当某项功能连接建立时，您不会另外收到通知。在某些情况下，您可以关闭某项功能，或者不使用它。</w:t>
      </w:r>
    </w:p>
    <w:p w:rsidR="00B0332A" w:rsidRPr="00697AE4" w:rsidRDefault="00B0332A" w:rsidP="00B0332A">
      <w:pPr>
        <w:keepNext/>
        <w:keepLines/>
        <w:spacing w:line="240" w:lineRule="exact"/>
        <w:rPr>
          <w:rFonts w:eastAsia="SimSun" w:cs="Arial"/>
          <w:b/>
          <w:bCs/>
          <w:smallCaps/>
          <w:color w:val="1F497D"/>
          <w:spacing w:val="-4"/>
          <w:sz w:val="18"/>
          <w:szCs w:val="18"/>
          <w:lang w:eastAsia="zh-CN"/>
        </w:rPr>
      </w:pPr>
      <w:r w:rsidRPr="00697AE4">
        <w:rPr>
          <w:rFonts w:eastAsia="SimSun" w:cs="Arial"/>
          <w:b/>
          <w:bCs/>
          <w:color w:val="404040" w:themeColor="text1" w:themeTint="BF"/>
          <w:lang w:eastAsia="zh-CN"/>
        </w:rPr>
        <w:t>计算机信息</w:t>
      </w:r>
    </w:p>
    <w:p w:rsidR="00B0332A" w:rsidRPr="00873CB5" w:rsidRDefault="00B0332A" w:rsidP="00B0332A">
      <w:pPr>
        <w:ind w:left="270"/>
        <w:rPr>
          <w:rFonts w:eastAsia="SimSun" w:cs="Arial"/>
          <w:color w:val="auto"/>
          <w:sz w:val="18"/>
          <w:szCs w:val="18"/>
          <w:lang w:eastAsia="zh-CN"/>
        </w:rPr>
      </w:pPr>
      <w:r w:rsidRPr="00873CB5">
        <w:rPr>
          <w:rFonts w:eastAsia="SimSun" w:cs="Arial"/>
          <w:color w:val="404040"/>
          <w:sz w:val="18"/>
          <w:szCs w:val="18"/>
          <w:lang w:eastAsia="zh-CN"/>
        </w:rPr>
        <w:t>这些功能使用</w:t>
      </w:r>
      <w:r w:rsidRPr="00873CB5">
        <w:rPr>
          <w:rFonts w:eastAsia="SimSun" w:cs="Arial"/>
          <w:color w:val="404040"/>
          <w:sz w:val="18"/>
          <w:szCs w:val="18"/>
          <w:lang w:eastAsia="zh-CN"/>
        </w:rPr>
        <w:t xml:space="preserve"> Internet </w:t>
      </w:r>
      <w:r w:rsidRPr="00873CB5">
        <w:rPr>
          <w:rFonts w:eastAsia="SimSun" w:cs="Arial"/>
          <w:color w:val="404040"/>
          <w:sz w:val="18"/>
          <w:szCs w:val="18"/>
          <w:lang w:eastAsia="zh-CN"/>
        </w:rPr>
        <w:t>协议，向相应的系统发送计算机信息，例如您的</w:t>
      </w:r>
      <w:r w:rsidRPr="00873CB5">
        <w:rPr>
          <w:rFonts w:eastAsia="SimSun" w:cs="Arial"/>
          <w:color w:val="404040"/>
          <w:sz w:val="18"/>
          <w:szCs w:val="18"/>
          <w:lang w:eastAsia="zh-CN"/>
        </w:rPr>
        <w:t xml:space="preserve"> Internet </w:t>
      </w:r>
      <w:r w:rsidRPr="00873CB5">
        <w:rPr>
          <w:rFonts w:eastAsia="SimSun" w:cs="Arial"/>
          <w:color w:val="404040"/>
          <w:sz w:val="18"/>
          <w:szCs w:val="18"/>
          <w:lang w:eastAsia="zh-CN"/>
        </w:rPr>
        <w:t>协议地址、操作系统类型、浏览器及所使用的软件名称和版本、安装软件的设备的语言代码等。</w:t>
      </w:r>
    </w:p>
    <w:p w:rsidR="00B0332A" w:rsidRPr="00697AE4" w:rsidRDefault="00B0332A" w:rsidP="00B0332A">
      <w:pPr>
        <w:keepNext/>
        <w:keepLines/>
        <w:spacing w:line="240" w:lineRule="exact"/>
        <w:rPr>
          <w:rFonts w:eastAsia="SimSun" w:cs="Arial"/>
          <w:b/>
          <w:bCs/>
          <w:smallCaps/>
          <w:color w:val="1F497D"/>
          <w:spacing w:val="-4"/>
          <w:sz w:val="18"/>
          <w:szCs w:val="18"/>
          <w:lang w:eastAsia="zh-CN"/>
        </w:rPr>
      </w:pPr>
      <w:r w:rsidRPr="00697AE4">
        <w:rPr>
          <w:rFonts w:eastAsia="SimSun" w:cs="Arial"/>
          <w:b/>
          <w:bCs/>
          <w:color w:val="404040" w:themeColor="text1" w:themeTint="BF"/>
          <w:lang w:eastAsia="zh-CN"/>
        </w:rPr>
        <w:t>使用信息</w:t>
      </w:r>
    </w:p>
    <w:p w:rsidR="00B0332A" w:rsidRPr="00873CB5" w:rsidRDefault="00B0332A" w:rsidP="00B0332A">
      <w:pPr>
        <w:ind w:left="270"/>
        <w:rPr>
          <w:rFonts w:eastAsia="SimSun" w:cs="Arial"/>
          <w:color w:val="404040"/>
          <w:sz w:val="18"/>
          <w:szCs w:val="18"/>
          <w:lang w:eastAsia="zh-CN"/>
        </w:rPr>
      </w:pPr>
      <w:r w:rsidRPr="00873CB5">
        <w:rPr>
          <w:rFonts w:eastAsia="SimSun" w:cs="Arial"/>
          <w:color w:val="404040"/>
          <w:sz w:val="18"/>
          <w:szCs w:val="18"/>
          <w:lang w:eastAsia="zh-CN"/>
        </w:rPr>
        <w:t xml:space="preserve">Microsoft </w:t>
      </w:r>
      <w:r w:rsidRPr="00873CB5">
        <w:rPr>
          <w:rFonts w:eastAsia="SimSun" w:cs="Arial"/>
          <w:color w:val="404040"/>
          <w:sz w:val="18"/>
          <w:szCs w:val="18"/>
          <w:lang w:eastAsia="zh-CN"/>
        </w:rPr>
        <w:t>不会将这些信息用于识别您的身份或与您联系。</w:t>
      </w:r>
      <w:r w:rsidRPr="00873CB5">
        <w:rPr>
          <w:rFonts w:eastAsia="SimSun" w:cs="Arial"/>
          <w:color w:val="404040"/>
          <w:sz w:val="18"/>
          <w:szCs w:val="18"/>
          <w:lang w:eastAsia="zh-CN"/>
        </w:rPr>
        <w:t xml:space="preserve">Microsoft </w:t>
      </w:r>
      <w:r w:rsidRPr="00873CB5">
        <w:rPr>
          <w:rFonts w:eastAsia="SimSun" w:cs="Arial"/>
          <w:color w:val="404040"/>
          <w:sz w:val="18"/>
          <w:szCs w:val="18"/>
          <w:lang w:eastAsia="zh-CN"/>
        </w:rPr>
        <w:t>使用此信息在您使用软件时向您提供服务。</w:t>
      </w:r>
      <w:r w:rsidRPr="00873CB5">
        <w:rPr>
          <w:rFonts w:eastAsia="SimSun" w:cs="Arial"/>
          <w:color w:val="404040"/>
          <w:sz w:val="18"/>
          <w:szCs w:val="18"/>
          <w:lang w:eastAsia="zh-CN"/>
        </w:rPr>
        <w:t xml:space="preserve">Microsoft </w:t>
      </w:r>
      <w:r w:rsidRPr="00873CB5">
        <w:rPr>
          <w:rFonts w:eastAsia="SimSun" w:cs="Arial"/>
          <w:color w:val="404040"/>
          <w:sz w:val="18"/>
          <w:szCs w:val="18"/>
          <w:lang w:eastAsia="zh-CN"/>
        </w:rPr>
        <w:t>可以使用计算机信息、加速器信息、搜索建议信息、错误报告、恶意软件报告和</w:t>
      </w:r>
      <w:r w:rsidRPr="00873CB5">
        <w:rPr>
          <w:rFonts w:eastAsia="SimSun" w:cs="Arial"/>
          <w:color w:val="404040"/>
          <w:sz w:val="18"/>
          <w:szCs w:val="18"/>
          <w:lang w:eastAsia="zh-CN"/>
        </w:rPr>
        <w:t xml:space="preserve"> URL </w:t>
      </w:r>
      <w:r w:rsidRPr="00873CB5">
        <w:rPr>
          <w:rFonts w:eastAsia="SimSun" w:cs="Arial"/>
          <w:color w:val="404040"/>
          <w:sz w:val="18"/>
          <w:szCs w:val="18"/>
          <w:lang w:eastAsia="zh-CN"/>
        </w:rPr>
        <w:t>过滤报告来改善我们的软件和服务。我们还可以与其他人共享这些信息，例如硬件和软件供应商。他们可以使用这些信息改进他们的产品与</w:t>
      </w:r>
      <w:r w:rsidRPr="00873CB5">
        <w:rPr>
          <w:rFonts w:eastAsia="SimSun" w:cs="Arial"/>
          <w:color w:val="404040"/>
          <w:sz w:val="18"/>
          <w:szCs w:val="18"/>
          <w:lang w:eastAsia="zh-CN"/>
        </w:rPr>
        <w:t xml:space="preserve"> Microsoft </w:t>
      </w:r>
      <w:r w:rsidRPr="00873CB5">
        <w:rPr>
          <w:rFonts w:eastAsia="SimSun" w:cs="Arial"/>
          <w:color w:val="404040"/>
          <w:sz w:val="18"/>
          <w:szCs w:val="18"/>
          <w:lang w:eastAsia="zh-CN"/>
        </w:rPr>
        <w:t>软件搭配使用的方式。</w:t>
      </w:r>
    </w:p>
    <w:p w:rsidR="00B0332A" w:rsidRPr="00697AE4" w:rsidRDefault="00B0332A" w:rsidP="00B0332A">
      <w:pPr>
        <w:keepNext/>
        <w:keepLines/>
        <w:spacing w:line="240" w:lineRule="exact"/>
        <w:rPr>
          <w:rFonts w:eastAsia="SimSun" w:cs="Arial"/>
          <w:b/>
          <w:bCs/>
          <w:smallCaps/>
          <w:color w:val="1F497D"/>
          <w:spacing w:val="-4"/>
          <w:sz w:val="18"/>
          <w:szCs w:val="18"/>
          <w:lang w:eastAsia="zh-CN"/>
        </w:rPr>
      </w:pPr>
      <w:r w:rsidRPr="00697AE4">
        <w:rPr>
          <w:rFonts w:eastAsia="SimSun" w:cs="Arial"/>
          <w:b/>
          <w:bCs/>
          <w:color w:val="404040" w:themeColor="text1" w:themeTint="BF"/>
          <w:lang w:eastAsia="zh-CN"/>
        </w:rPr>
        <w:t>同意数据传输</w:t>
      </w:r>
    </w:p>
    <w:p w:rsidR="00B0332A" w:rsidRPr="00873CB5" w:rsidRDefault="00B0332A" w:rsidP="00B0332A">
      <w:pPr>
        <w:ind w:left="270"/>
        <w:rPr>
          <w:rFonts w:eastAsia="SimSun" w:cs="Arial"/>
          <w:color w:val="404040"/>
          <w:sz w:val="18"/>
          <w:szCs w:val="18"/>
          <w:lang w:eastAsia="zh-CN"/>
        </w:rPr>
      </w:pPr>
      <w:r w:rsidRPr="00873CB5">
        <w:rPr>
          <w:rFonts w:eastAsia="SimSun" w:cs="Arial"/>
          <w:color w:val="404040"/>
          <w:sz w:val="18"/>
          <w:szCs w:val="18"/>
          <w:lang w:eastAsia="zh-CN"/>
        </w:rPr>
        <w:t>使用这些软件功能即表示您同意传输计算机信息，例如您的</w:t>
      </w:r>
      <w:r w:rsidRPr="00873CB5">
        <w:rPr>
          <w:rFonts w:eastAsia="SimSun" w:cs="Arial"/>
          <w:color w:val="404040"/>
          <w:sz w:val="18"/>
          <w:szCs w:val="18"/>
          <w:lang w:eastAsia="zh-CN"/>
        </w:rPr>
        <w:t xml:space="preserve"> Internet </w:t>
      </w:r>
      <w:r w:rsidRPr="00873CB5">
        <w:rPr>
          <w:rFonts w:eastAsia="SimSun" w:cs="Arial"/>
          <w:color w:val="404040"/>
          <w:sz w:val="18"/>
          <w:szCs w:val="18"/>
          <w:lang w:eastAsia="zh-CN"/>
        </w:rPr>
        <w:t>协议地址、操作系统类型、浏览器及您使用的软件的名称和版本、运行软件的设备的语言代码等。</w:t>
      </w:r>
    </w:p>
    <w:p w:rsidR="00B0332A" w:rsidRPr="00873CB5" w:rsidRDefault="00B0332A" w:rsidP="00DB4E8F">
      <w:pPr>
        <w:pStyle w:val="PURHeading1"/>
        <w:rPr>
          <w:rFonts w:eastAsia="SimSun" w:cs="Arial"/>
          <w:lang w:eastAsia="zh-CN"/>
        </w:rPr>
      </w:pPr>
      <w:r w:rsidRPr="00873CB5">
        <w:rPr>
          <w:rFonts w:eastAsia="SimSun" w:cs="Arial"/>
          <w:lang w:eastAsia="zh-CN"/>
        </w:rPr>
        <w:t>关于</w:t>
      </w:r>
      <w:r w:rsidRPr="00873CB5">
        <w:rPr>
          <w:rFonts w:eastAsia="SimSun" w:cs="Arial"/>
          <w:lang w:eastAsia="zh-CN"/>
        </w:rPr>
        <w:t xml:space="preserve"> H.264/AVC </w:t>
      </w:r>
      <w:r w:rsidRPr="00873CB5">
        <w:rPr>
          <w:rFonts w:eastAsia="SimSun" w:cs="Arial"/>
          <w:lang w:eastAsia="zh-CN"/>
        </w:rPr>
        <w:t>视频标准、</w:t>
      </w:r>
      <w:r w:rsidRPr="00873CB5">
        <w:rPr>
          <w:rFonts w:eastAsia="SimSun" w:cs="Arial"/>
          <w:lang w:eastAsia="zh-CN"/>
        </w:rPr>
        <w:t xml:space="preserve">VC-1 </w:t>
      </w:r>
      <w:r w:rsidRPr="00873CB5">
        <w:rPr>
          <w:rFonts w:eastAsia="SimSun" w:cs="Arial"/>
          <w:lang w:eastAsia="zh-CN"/>
        </w:rPr>
        <w:t>视频标准、</w:t>
      </w:r>
      <w:r w:rsidRPr="00873CB5">
        <w:rPr>
          <w:rFonts w:eastAsia="SimSun" w:cs="Arial"/>
          <w:lang w:eastAsia="zh-CN"/>
        </w:rPr>
        <w:t xml:space="preserve">MPEG-4 </w:t>
      </w:r>
      <w:r w:rsidRPr="00873CB5">
        <w:rPr>
          <w:rFonts w:eastAsia="SimSun" w:cs="Arial"/>
          <w:lang w:eastAsia="zh-CN"/>
        </w:rPr>
        <w:t>视频标准和</w:t>
      </w:r>
      <w:r w:rsidRPr="00873CB5">
        <w:rPr>
          <w:rFonts w:eastAsia="SimSun" w:cs="Arial"/>
          <w:lang w:eastAsia="zh-CN"/>
        </w:rPr>
        <w:t xml:space="preserve"> MPEG-2 </w:t>
      </w:r>
      <w:r w:rsidRPr="00873CB5">
        <w:rPr>
          <w:rFonts w:eastAsia="SimSun" w:cs="Arial"/>
          <w:lang w:eastAsia="zh-CN"/>
        </w:rPr>
        <w:t>视频标准的声明</w:t>
      </w:r>
    </w:p>
    <w:p w:rsidR="00B0332A" w:rsidRPr="00873CB5" w:rsidRDefault="00B0332A" w:rsidP="00B0332A">
      <w:pPr>
        <w:ind w:left="270"/>
        <w:rPr>
          <w:rFonts w:eastAsia="SimSun" w:cs="Arial"/>
          <w:color w:val="404040"/>
          <w:sz w:val="18"/>
          <w:szCs w:val="18"/>
          <w:lang w:eastAsia="zh-CN"/>
        </w:rPr>
      </w:pPr>
      <w:r w:rsidRPr="00873CB5">
        <w:rPr>
          <w:rFonts w:eastAsia="SimSun" w:cs="Arial"/>
          <w:color w:val="404040"/>
          <w:sz w:val="18"/>
          <w:szCs w:val="18"/>
          <w:lang w:eastAsia="zh-CN"/>
        </w:rPr>
        <w:t>该软件可能包括</w:t>
      </w:r>
      <w:r w:rsidRPr="00873CB5">
        <w:rPr>
          <w:rFonts w:eastAsia="SimSun" w:cs="Arial"/>
          <w:color w:val="404040"/>
          <w:sz w:val="18"/>
          <w:szCs w:val="18"/>
          <w:lang w:eastAsia="zh-CN"/>
        </w:rPr>
        <w:t xml:space="preserve"> H.264/AVC</w:t>
      </w:r>
      <w:r w:rsidRPr="00873CB5">
        <w:rPr>
          <w:rFonts w:eastAsia="SimSun" w:cs="Arial"/>
          <w:color w:val="404040"/>
          <w:sz w:val="18"/>
          <w:szCs w:val="18"/>
          <w:lang w:eastAsia="zh-CN"/>
        </w:rPr>
        <w:t>、</w:t>
      </w:r>
      <w:r w:rsidRPr="00873CB5">
        <w:rPr>
          <w:rFonts w:eastAsia="SimSun" w:cs="Arial"/>
          <w:color w:val="404040"/>
          <w:sz w:val="18"/>
          <w:szCs w:val="18"/>
          <w:lang w:eastAsia="zh-CN"/>
        </w:rPr>
        <w:t>VC-1</w:t>
      </w:r>
      <w:r w:rsidRPr="00873CB5">
        <w:rPr>
          <w:rFonts w:eastAsia="SimSun" w:cs="Arial"/>
          <w:color w:val="404040"/>
          <w:sz w:val="18"/>
          <w:szCs w:val="18"/>
          <w:lang w:eastAsia="zh-CN"/>
        </w:rPr>
        <w:t>、</w:t>
      </w:r>
      <w:r w:rsidRPr="00873CB5">
        <w:rPr>
          <w:rFonts w:eastAsia="SimSun" w:cs="Arial"/>
          <w:color w:val="404040"/>
          <w:sz w:val="18"/>
          <w:szCs w:val="18"/>
          <w:lang w:eastAsia="zh-CN"/>
        </w:rPr>
        <w:t xml:space="preserve">MPEG-4 Part 2 </w:t>
      </w:r>
      <w:r w:rsidRPr="00873CB5">
        <w:rPr>
          <w:rFonts w:eastAsia="SimSun" w:cs="Arial"/>
          <w:color w:val="404040"/>
          <w:sz w:val="18"/>
          <w:szCs w:val="18"/>
          <w:lang w:eastAsia="zh-CN"/>
        </w:rPr>
        <w:t>和</w:t>
      </w:r>
      <w:r w:rsidRPr="00873CB5">
        <w:rPr>
          <w:rFonts w:eastAsia="SimSun" w:cs="Arial"/>
          <w:color w:val="404040"/>
          <w:sz w:val="18"/>
          <w:szCs w:val="18"/>
          <w:lang w:eastAsia="zh-CN"/>
        </w:rPr>
        <w:t xml:space="preserve"> MPEG-2 </w:t>
      </w:r>
      <w:r w:rsidRPr="00873CB5">
        <w:rPr>
          <w:rFonts w:eastAsia="SimSun" w:cs="Arial"/>
          <w:color w:val="404040"/>
          <w:sz w:val="18"/>
          <w:szCs w:val="18"/>
          <w:lang w:eastAsia="zh-CN"/>
        </w:rPr>
        <w:t>视频压缩技术。</w:t>
      </w:r>
      <w:r w:rsidRPr="00873CB5">
        <w:rPr>
          <w:rFonts w:eastAsia="SimSun" w:cs="Arial"/>
          <w:color w:val="404040"/>
          <w:sz w:val="18"/>
          <w:szCs w:val="18"/>
          <w:lang w:eastAsia="zh-CN"/>
        </w:rPr>
        <w:t xml:space="preserve">MPEG LA, L.L.C. </w:t>
      </w:r>
      <w:r w:rsidRPr="00873CB5">
        <w:rPr>
          <w:rFonts w:eastAsia="SimSun" w:cs="Arial"/>
          <w:color w:val="404040"/>
          <w:sz w:val="18"/>
          <w:szCs w:val="18"/>
          <w:lang w:eastAsia="zh-CN"/>
        </w:rPr>
        <w:t>要求作出以下声明：</w:t>
      </w:r>
    </w:p>
    <w:p w:rsidR="00B0332A" w:rsidRPr="00873CB5" w:rsidRDefault="00B0332A" w:rsidP="00697AE4">
      <w:pPr>
        <w:ind w:left="270"/>
        <w:rPr>
          <w:rFonts w:eastAsia="SimSun" w:cs="Arial"/>
          <w:color w:val="FF0000"/>
          <w:sz w:val="18"/>
          <w:szCs w:val="18"/>
          <w:lang w:eastAsia="zh-CN"/>
        </w:rPr>
      </w:pPr>
      <w:r w:rsidRPr="00873CB5">
        <w:rPr>
          <w:rFonts w:eastAsia="SimSun" w:cs="Arial"/>
          <w:sz w:val="18"/>
          <w:szCs w:val="18"/>
          <w:lang w:eastAsia="zh-CN"/>
        </w:rPr>
        <w:t>该产品受</w:t>
      </w:r>
      <w:r w:rsidRPr="00873CB5">
        <w:rPr>
          <w:rFonts w:eastAsia="SimSun" w:cs="Arial"/>
          <w:sz w:val="18"/>
          <w:szCs w:val="18"/>
          <w:lang w:eastAsia="zh-CN"/>
        </w:rPr>
        <w:t xml:space="preserve"> AVC</w:t>
      </w:r>
      <w:r w:rsidRPr="00873CB5">
        <w:rPr>
          <w:rFonts w:eastAsia="SimSun" w:cs="Arial"/>
          <w:sz w:val="18"/>
          <w:szCs w:val="18"/>
          <w:lang w:eastAsia="zh-CN"/>
        </w:rPr>
        <w:t>、</w:t>
      </w:r>
      <w:r w:rsidRPr="00873CB5">
        <w:rPr>
          <w:rFonts w:eastAsia="SimSun" w:cs="Arial"/>
          <w:sz w:val="18"/>
          <w:szCs w:val="18"/>
          <w:lang w:eastAsia="zh-CN"/>
        </w:rPr>
        <w:t>VC-1</w:t>
      </w:r>
      <w:r w:rsidRPr="00873CB5">
        <w:rPr>
          <w:rFonts w:eastAsia="SimSun" w:cs="Arial"/>
          <w:sz w:val="18"/>
          <w:szCs w:val="18"/>
          <w:lang w:eastAsia="zh-CN"/>
        </w:rPr>
        <w:t>、</w:t>
      </w:r>
      <w:r w:rsidRPr="00873CB5">
        <w:rPr>
          <w:rFonts w:eastAsia="SimSun" w:cs="Arial"/>
          <w:sz w:val="18"/>
          <w:szCs w:val="18"/>
          <w:lang w:eastAsia="zh-CN"/>
        </w:rPr>
        <w:t xml:space="preserve">MPEG-4 PART 2 </w:t>
      </w:r>
      <w:r w:rsidRPr="00873CB5">
        <w:rPr>
          <w:rFonts w:eastAsia="SimSun" w:cs="Arial"/>
          <w:sz w:val="18"/>
          <w:szCs w:val="18"/>
          <w:lang w:eastAsia="zh-CN"/>
        </w:rPr>
        <w:t>视频和</w:t>
      </w:r>
      <w:r w:rsidRPr="00873CB5">
        <w:rPr>
          <w:rFonts w:eastAsia="SimSun" w:cs="Arial"/>
          <w:sz w:val="18"/>
          <w:szCs w:val="18"/>
          <w:lang w:eastAsia="zh-CN"/>
        </w:rPr>
        <w:t xml:space="preserve"> MPEG-2 </w:t>
      </w:r>
      <w:r w:rsidRPr="00873CB5">
        <w:rPr>
          <w:rFonts w:eastAsia="SimSun" w:cs="Arial"/>
          <w:sz w:val="18"/>
          <w:szCs w:val="18"/>
          <w:lang w:eastAsia="zh-CN"/>
        </w:rPr>
        <w:t>视频专利组合许可限制，仅供消费者个人使用和用于非商业用途，以便</w:t>
      </w:r>
      <w:r w:rsidRPr="00873CB5">
        <w:rPr>
          <w:rFonts w:eastAsia="SimSun" w:cs="Arial"/>
          <w:sz w:val="18"/>
          <w:szCs w:val="18"/>
          <w:lang w:eastAsia="zh-CN"/>
        </w:rPr>
        <w:t xml:space="preserve"> (i)</w:t>
      </w:r>
      <w:r w:rsidR="00697AE4">
        <w:rPr>
          <w:rFonts w:eastAsia="SimSun" w:cs="Arial"/>
          <w:sz w:val="18"/>
          <w:szCs w:val="18"/>
          <w:lang w:eastAsia="zh-CN"/>
        </w:rPr>
        <w:t> </w:t>
      </w:r>
      <w:r w:rsidRPr="00873CB5">
        <w:rPr>
          <w:rFonts w:eastAsia="SimSun" w:cs="Arial"/>
          <w:sz w:val="18"/>
          <w:szCs w:val="18"/>
          <w:lang w:eastAsia="zh-CN"/>
        </w:rPr>
        <w:t>对符合上述标准（以下简称</w:t>
      </w:r>
      <w:r w:rsidRPr="00793D67">
        <w:rPr>
          <w:rFonts w:ascii="SimSun" w:eastAsia="SimSun" w:hAnsi="SimSun" w:cs="Arial"/>
          <w:sz w:val="18"/>
          <w:szCs w:val="18"/>
          <w:lang w:eastAsia="zh-CN"/>
        </w:rPr>
        <w:t>“</w:t>
      </w:r>
      <w:r w:rsidRPr="00873CB5">
        <w:rPr>
          <w:rFonts w:eastAsia="SimSun" w:cs="Arial"/>
          <w:sz w:val="18"/>
          <w:szCs w:val="18"/>
          <w:lang w:eastAsia="zh-CN"/>
        </w:rPr>
        <w:t>视频标准</w:t>
      </w:r>
      <w:r w:rsidRPr="00793D67">
        <w:rPr>
          <w:rFonts w:ascii="SimSun" w:eastAsia="SimSun" w:hAnsi="SimSun" w:cs="Arial"/>
          <w:sz w:val="18"/>
          <w:szCs w:val="18"/>
          <w:lang w:eastAsia="zh-CN"/>
        </w:rPr>
        <w:t>”</w:t>
      </w:r>
      <w:r w:rsidRPr="00873CB5">
        <w:rPr>
          <w:rFonts w:eastAsia="SimSun" w:cs="Arial"/>
          <w:sz w:val="18"/>
          <w:szCs w:val="18"/>
          <w:lang w:eastAsia="zh-CN"/>
        </w:rPr>
        <w:t>）的视频进行编码；</w:t>
      </w:r>
      <w:r w:rsidRPr="00873CB5">
        <w:rPr>
          <w:rFonts w:eastAsia="SimSun" w:cs="Arial"/>
          <w:sz w:val="18"/>
          <w:szCs w:val="18"/>
          <w:lang w:eastAsia="zh-CN"/>
        </w:rPr>
        <w:t xml:space="preserve">(ii) </w:t>
      </w:r>
      <w:r w:rsidRPr="00873CB5">
        <w:rPr>
          <w:rFonts w:eastAsia="SimSun" w:cs="Arial"/>
          <w:sz w:val="18"/>
          <w:szCs w:val="18"/>
          <w:lang w:eastAsia="zh-CN"/>
        </w:rPr>
        <w:t>对消费者在从事个人和非商业活动过程中编码的</w:t>
      </w:r>
      <w:r w:rsidRPr="00873CB5">
        <w:rPr>
          <w:rFonts w:eastAsia="SimSun" w:cs="Arial"/>
          <w:sz w:val="18"/>
          <w:szCs w:val="18"/>
          <w:lang w:eastAsia="zh-CN"/>
        </w:rPr>
        <w:t xml:space="preserve"> AVC</w:t>
      </w:r>
      <w:r w:rsidRPr="00873CB5">
        <w:rPr>
          <w:rFonts w:eastAsia="SimSun" w:cs="Arial"/>
          <w:sz w:val="18"/>
          <w:szCs w:val="18"/>
          <w:lang w:eastAsia="zh-CN"/>
        </w:rPr>
        <w:t>、</w:t>
      </w:r>
      <w:r w:rsidRPr="00873CB5">
        <w:rPr>
          <w:rFonts w:eastAsia="SimSun" w:cs="Arial"/>
          <w:sz w:val="18"/>
          <w:szCs w:val="18"/>
          <w:lang w:eastAsia="zh-CN"/>
        </w:rPr>
        <w:t>VC-1</w:t>
      </w:r>
      <w:r w:rsidRPr="00873CB5">
        <w:rPr>
          <w:rFonts w:eastAsia="SimSun" w:cs="Arial"/>
          <w:sz w:val="18"/>
          <w:szCs w:val="18"/>
          <w:lang w:eastAsia="zh-CN"/>
        </w:rPr>
        <w:t>、</w:t>
      </w:r>
      <w:r w:rsidRPr="00873CB5">
        <w:rPr>
          <w:rFonts w:eastAsia="SimSun" w:cs="Arial"/>
          <w:sz w:val="18"/>
          <w:szCs w:val="18"/>
          <w:lang w:eastAsia="zh-CN"/>
        </w:rPr>
        <w:t xml:space="preserve">MPEG-4 PART 2 </w:t>
      </w:r>
      <w:r w:rsidRPr="00873CB5">
        <w:rPr>
          <w:rFonts w:eastAsia="SimSun" w:cs="Arial"/>
          <w:sz w:val="18"/>
          <w:szCs w:val="18"/>
          <w:lang w:eastAsia="zh-CN"/>
        </w:rPr>
        <w:t>或</w:t>
      </w:r>
      <w:r w:rsidRPr="00873CB5">
        <w:rPr>
          <w:rFonts w:eastAsia="SimSun" w:cs="Arial"/>
          <w:sz w:val="18"/>
          <w:szCs w:val="18"/>
          <w:lang w:eastAsia="zh-CN"/>
        </w:rPr>
        <w:t xml:space="preserve"> MPEG-2 </w:t>
      </w:r>
      <w:r w:rsidRPr="00873CB5">
        <w:rPr>
          <w:rFonts w:eastAsia="SimSun" w:cs="Arial"/>
          <w:sz w:val="18"/>
          <w:szCs w:val="18"/>
          <w:lang w:eastAsia="zh-CN"/>
        </w:rPr>
        <w:t>视频和</w:t>
      </w:r>
      <w:r w:rsidRPr="00873CB5">
        <w:rPr>
          <w:rFonts w:eastAsia="SimSun" w:cs="Arial"/>
          <w:sz w:val="18"/>
          <w:szCs w:val="18"/>
          <w:lang w:eastAsia="zh-CN"/>
        </w:rPr>
        <w:t>/</w:t>
      </w:r>
      <w:r w:rsidRPr="00873CB5">
        <w:rPr>
          <w:rFonts w:eastAsia="SimSun" w:cs="Arial"/>
          <w:sz w:val="18"/>
          <w:szCs w:val="18"/>
          <w:lang w:eastAsia="zh-CN"/>
        </w:rPr>
        <w:t>或自授权提供</w:t>
      </w:r>
      <w:r w:rsidRPr="00873CB5">
        <w:rPr>
          <w:rFonts w:eastAsia="SimSun" w:cs="Arial"/>
          <w:sz w:val="18"/>
          <w:szCs w:val="18"/>
          <w:lang w:eastAsia="zh-CN"/>
        </w:rPr>
        <w:t xml:space="preserve"> AVC</w:t>
      </w:r>
      <w:r w:rsidRPr="00873CB5">
        <w:rPr>
          <w:rFonts w:eastAsia="SimSun" w:cs="Arial"/>
          <w:sz w:val="18"/>
          <w:szCs w:val="18"/>
          <w:lang w:eastAsia="zh-CN"/>
        </w:rPr>
        <w:t>、</w:t>
      </w:r>
      <w:r w:rsidRPr="00873CB5">
        <w:rPr>
          <w:rFonts w:eastAsia="SimSun" w:cs="Arial"/>
          <w:sz w:val="18"/>
          <w:szCs w:val="18"/>
          <w:lang w:eastAsia="zh-CN"/>
        </w:rPr>
        <w:t>VC-1</w:t>
      </w:r>
      <w:r w:rsidRPr="00873CB5">
        <w:rPr>
          <w:rFonts w:eastAsia="SimSun" w:cs="Arial"/>
          <w:sz w:val="18"/>
          <w:szCs w:val="18"/>
          <w:lang w:eastAsia="zh-CN"/>
        </w:rPr>
        <w:t>、</w:t>
      </w:r>
      <w:r w:rsidRPr="00873CB5">
        <w:rPr>
          <w:rFonts w:eastAsia="SimSun" w:cs="Arial"/>
          <w:sz w:val="18"/>
          <w:szCs w:val="18"/>
          <w:lang w:eastAsia="zh-CN"/>
        </w:rPr>
        <w:t xml:space="preserve">MPEG-4 PART 2 </w:t>
      </w:r>
      <w:r w:rsidRPr="00873CB5">
        <w:rPr>
          <w:rFonts w:eastAsia="SimSun" w:cs="Arial"/>
          <w:sz w:val="18"/>
          <w:szCs w:val="18"/>
          <w:lang w:eastAsia="zh-CN"/>
        </w:rPr>
        <w:t>或</w:t>
      </w:r>
      <w:r w:rsidRPr="00873CB5">
        <w:rPr>
          <w:rFonts w:eastAsia="SimSun" w:cs="Arial"/>
          <w:sz w:val="18"/>
          <w:szCs w:val="18"/>
          <w:lang w:eastAsia="zh-CN"/>
        </w:rPr>
        <w:t xml:space="preserve"> MPEG-2 </w:t>
      </w:r>
      <w:r w:rsidRPr="00873CB5">
        <w:rPr>
          <w:rFonts w:eastAsia="SimSun" w:cs="Arial"/>
          <w:sz w:val="18"/>
          <w:szCs w:val="18"/>
          <w:lang w:eastAsia="zh-CN"/>
        </w:rPr>
        <w:t>视频的视频提供商处获得的此类视频进行解码。不授予或默示授予其他任何用途的许可。可以从</w:t>
      </w:r>
      <w:r w:rsidRPr="00873CB5">
        <w:rPr>
          <w:rFonts w:eastAsia="SimSun" w:cs="Arial"/>
          <w:sz w:val="18"/>
          <w:szCs w:val="18"/>
          <w:lang w:eastAsia="zh-CN"/>
        </w:rPr>
        <w:t xml:space="preserve"> MPEG LA, L.L.C. </w:t>
      </w:r>
      <w:r w:rsidRPr="00873CB5">
        <w:rPr>
          <w:rFonts w:eastAsia="SimSun" w:cs="Arial"/>
          <w:sz w:val="18"/>
          <w:szCs w:val="18"/>
          <w:lang w:eastAsia="zh-CN"/>
        </w:rPr>
        <w:t>获得其他信息。请访问</w:t>
      </w:r>
      <w:r w:rsidRPr="00873CB5">
        <w:rPr>
          <w:rFonts w:eastAsia="SimSun" w:cs="Arial"/>
          <w:sz w:val="18"/>
          <w:szCs w:val="18"/>
          <w:lang w:eastAsia="zh-CN"/>
        </w:rPr>
        <w:t xml:space="preserve"> </w:t>
      </w:r>
      <w:hyperlink r:id="rId161" w:history="1">
        <w:r w:rsidRPr="006E1497">
          <w:rPr>
            <w:rStyle w:val="Hyperlink"/>
            <w:rFonts w:eastAsia="SimSun" w:cs="Arial"/>
            <w:sz w:val="18"/>
            <w:szCs w:val="18"/>
            <w:lang w:eastAsia="zh-CN"/>
          </w:rPr>
          <w:t>http://www.mpegla.com/index1.cfm</w:t>
        </w:r>
      </w:hyperlink>
      <w:r w:rsidRPr="00873CB5">
        <w:rPr>
          <w:rFonts w:eastAsia="SimSun" w:cs="Arial"/>
          <w:sz w:val="18"/>
          <w:szCs w:val="18"/>
          <w:lang w:eastAsia="zh-CN"/>
        </w:rPr>
        <w:t>。</w:t>
      </w:r>
    </w:p>
    <w:p w:rsidR="00B0332A" w:rsidRPr="00873CB5" w:rsidRDefault="00B0332A" w:rsidP="00B0332A">
      <w:pPr>
        <w:ind w:left="270"/>
        <w:rPr>
          <w:rFonts w:eastAsia="SimSun" w:cs="Arial"/>
          <w:color w:val="404040"/>
          <w:sz w:val="18"/>
          <w:szCs w:val="18"/>
          <w:lang w:eastAsia="zh-CN"/>
        </w:rPr>
      </w:pPr>
      <w:r w:rsidRPr="00873CB5">
        <w:rPr>
          <w:rFonts w:eastAsia="SimSun" w:cs="Arial"/>
          <w:color w:val="404040"/>
          <w:sz w:val="18"/>
          <w:szCs w:val="18"/>
          <w:lang w:eastAsia="zh-CN"/>
        </w:rPr>
        <w:t>请注意，此声明不限制或约束将该软件用于个人的普通业务目的情况，但此类使用不包括</w:t>
      </w:r>
      <w:r w:rsidRPr="00873CB5">
        <w:rPr>
          <w:rFonts w:eastAsia="SimSun" w:cs="Arial"/>
          <w:color w:val="404040"/>
          <w:sz w:val="18"/>
          <w:szCs w:val="18"/>
          <w:lang w:eastAsia="zh-CN"/>
        </w:rPr>
        <w:t xml:space="preserve"> (i) </w:t>
      </w:r>
      <w:r w:rsidRPr="00873CB5">
        <w:rPr>
          <w:rFonts w:eastAsia="SimSun" w:cs="Arial"/>
          <w:color w:val="404040"/>
          <w:sz w:val="18"/>
          <w:szCs w:val="18"/>
          <w:lang w:eastAsia="zh-CN"/>
        </w:rPr>
        <w:t>将该软件再分发给第三方，或者</w:t>
      </w:r>
      <w:r w:rsidRPr="00873CB5">
        <w:rPr>
          <w:rFonts w:eastAsia="SimSun" w:cs="Arial"/>
          <w:color w:val="404040"/>
          <w:sz w:val="18"/>
          <w:szCs w:val="18"/>
          <w:lang w:eastAsia="zh-CN"/>
        </w:rPr>
        <w:t xml:space="preserve"> (ii) </w:t>
      </w:r>
      <w:r w:rsidRPr="00873CB5">
        <w:rPr>
          <w:rFonts w:eastAsia="SimSun" w:cs="Arial"/>
          <w:color w:val="404040"/>
          <w:sz w:val="18"/>
          <w:szCs w:val="18"/>
          <w:lang w:eastAsia="zh-CN"/>
        </w:rPr>
        <w:t>使用符合视频标准的技术创建内容并将所创建内容分发给第三方。</w:t>
      </w:r>
    </w:p>
    <w:p w:rsidR="00B0332A" w:rsidRPr="00873CB5" w:rsidRDefault="00B0332A" w:rsidP="00DB4E8F">
      <w:pPr>
        <w:pStyle w:val="PURHeading1"/>
        <w:rPr>
          <w:rFonts w:eastAsia="SimSun" w:cs="Arial"/>
          <w:lang w:eastAsia="zh-CN"/>
        </w:rPr>
      </w:pPr>
      <w:r w:rsidRPr="00873CB5">
        <w:rPr>
          <w:rFonts w:eastAsia="SimSun" w:cs="Arial"/>
          <w:lang w:eastAsia="zh-CN"/>
        </w:rPr>
        <w:t>可能不需要的软件</w:t>
      </w:r>
    </w:p>
    <w:p w:rsidR="00B0332A" w:rsidRPr="00873CB5" w:rsidRDefault="00B0332A" w:rsidP="00B0332A">
      <w:pPr>
        <w:ind w:left="270"/>
        <w:rPr>
          <w:rFonts w:eastAsia="SimSun" w:cs="Arial"/>
          <w:color w:val="404040" w:themeColor="text1" w:themeTint="BF"/>
          <w:sz w:val="18"/>
          <w:lang w:eastAsia="zh-CN"/>
        </w:rPr>
      </w:pPr>
      <w:r w:rsidRPr="00873CB5">
        <w:rPr>
          <w:rFonts w:eastAsia="SimSun" w:cs="Arial"/>
          <w:color w:val="404040" w:themeColor="text1" w:themeTint="BF"/>
          <w:sz w:val="18"/>
          <w:lang w:eastAsia="zh-CN"/>
        </w:rPr>
        <w:t>如果打开</w:t>
      </w:r>
      <w:r w:rsidRPr="00873CB5">
        <w:rPr>
          <w:rFonts w:eastAsia="SimSun" w:cs="Arial"/>
          <w:color w:val="404040" w:themeColor="text1" w:themeTint="BF"/>
          <w:sz w:val="18"/>
          <w:lang w:eastAsia="zh-CN"/>
        </w:rPr>
        <w:t xml:space="preserve"> Windows Defender</w:t>
      </w:r>
      <w:r w:rsidRPr="00873CB5">
        <w:rPr>
          <w:rFonts w:eastAsia="SimSun" w:cs="Arial"/>
          <w:color w:val="404040" w:themeColor="text1" w:themeTint="BF"/>
          <w:sz w:val="18"/>
          <w:lang w:eastAsia="zh-CN"/>
        </w:rPr>
        <w:t>，则该程序将在您的计算机中搜索</w:t>
      </w:r>
      <w:r w:rsidRPr="00793D67">
        <w:rPr>
          <w:rFonts w:ascii="SimSun" w:eastAsia="SimSun" w:hAnsi="SimSun" w:cs="Arial"/>
          <w:color w:val="404040" w:themeColor="text1" w:themeTint="BF"/>
          <w:sz w:val="18"/>
          <w:lang w:eastAsia="zh-CN"/>
        </w:rPr>
        <w:t>“</w:t>
      </w:r>
      <w:r w:rsidRPr="00873CB5">
        <w:rPr>
          <w:rFonts w:eastAsia="SimSun" w:cs="Arial"/>
          <w:color w:val="404040" w:themeColor="text1" w:themeTint="BF"/>
          <w:sz w:val="18"/>
          <w:lang w:eastAsia="zh-CN"/>
        </w:rPr>
        <w:t>间谍软件</w:t>
      </w:r>
      <w:r w:rsidRPr="00793D67">
        <w:rPr>
          <w:rFonts w:ascii="SimSun" w:eastAsia="SimSun" w:hAnsi="SimSun" w:cs="Arial"/>
          <w:color w:val="404040" w:themeColor="text1" w:themeTint="BF"/>
          <w:sz w:val="18"/>
          <w:lang w:eastAsia="zh-CN"/>
        </w:rPr>
        <w:t>”</w:t>
      </w:r>
      <w:r w:rsidRPr="00873CB5">
        <w:rPr>
          <w:rFonts w:eastAsia="SimSun" w:cs="Arial"/>
          <w:color w:val="404040" w:themeColor="text1" w:themeTint="BF"/>
          <w:sz w:val="18"/>
          <w:lang w:eastAsia="zh-CN"/>
        </w:rPr>
        <w:t>、</w:t>
      </w:r>
      <w:r w:rsidRPr="00793D67">
        <w:rPr>
          <w:rFonts w:ascii="SimSun" w:eastAsia="SimSun" w:hAnsi="SimSun" w:cs="Arial"/>
          <w:color w:val="404040" w:themeColor="text1" w:themeTint="BF"/>
          <w:sz w:val="18"/>
          <w:lang w:eastAsia="zh-CN"/>
        </w:rPr>
        <w:t>“</w:t>
      </w:r>
      <w:r w:rsidRPr="00873CB5">
        <w:rPr>
          <w:rFonts w:eastAsia="SimSun" w:cs="Arial"/>
          <w:color w:val="404040" w:themeColor="text1" w:themeTint="BF"/>
          <w:sz w:val="18"/>
          <w:lang w:eastAsia="zh-CN"/>
        </w:rPr>
        <w:t>广告软件</w:t>
      </w:r>
      <w:r w:rsidRPr="00793D67">
        <w:rPr>
          <w:rFonts w:ascii="SimSun" w:eastAsia="SimSun" w:hAnsi="SimSun" w:cs="Arial"/>
          <w:color w:val="404040" w:themeColor="text1" w:themeTint="BF"/>
          <w:sz w:val="18"/>
          <w:lang w:eastAsia="zh-CN"/>
        </w:rPr>
        <w:t>”</w:t>
      </w:r>
      <w:r w:rsidRPr="00873CB5">
        <w:rPr>
          <w:rFonts w:eastAsia="SimSun" w:cs="Arial"/>
          <w:color w:val="404040" w:themeColor="text1" w:themeTint="BF"/>
          <w:sz w:val="18"/>
          <w:lang w:eastAsia="zh-CN"/>
        </w:rPr>
        <w:t>以及其他可能不受欢迎的软件。如果找到可能不需要的软件，该软件会询问您是忽略、禁用（隔离）还是删除相应软件。除非您更改默认设置，否则，在扫描结束后，将自动删除所有级别为</w:t>
      </w:r>
      <w:r w:rsidRPr="00793D67">
        <w:rPr>
          <w:rFonts w:ascii="SimSun" w:eastAsia="SimSun" w:hAnsi="SimSun" w:cs="Arial"/>
          <w:color w:val="404040" w:themeColor="text1" w:themeTint="BF"/>
          <w:sz w:val="18"/>
          <w:lang w:eastAsia="zh-CN"/>
        </w:rPr>
        <w:t>“</w:t>
      </w:r>
      <w:r w:rsidRPr="00873CB5">
        <w:rPr>
          <w:rFonts w:eastAsia="SimSun" w:cs="Arial"/>
          <w:color w:val="404040" w:themeColor="text1" w:themeTint="BF"/>
          <w:sz w:val="18"/>
          <w:lang w:eastAsia="zh-CN"/>
        </w:rPr>
        <w:t>高</w:t>
      </w:r>
      <w:r w:rsidRPr="00793D67">
        <w:rPr>
          <w:rFonts w:ascii="SimSun" w:eastAsia="SimSun" w:hAnsi="SimSun" w:cs="Arial"/>
          <w:color w:val="404040" w:themeColor="text1" w:themeTint="BF"/>
          <w:sz w:val="18"/>
          <w:lang w:eastAsia="zh-CN"/>
        </w:rPr>
        <w:t>”</w:t>
      </w:r>
      <w:r w:rsidRPr="00873CB5">
        <w:rPr>
          <w:rFonts w:eastAsia="SimSun" w:cs="Arial"/>
          <w:color w:val="404040" w:themeColor="text1" w:themeTint="BF"/>
          <w:sz w:val="18"/>
          <w:lang w:eastAsia="zh-CN"/>
        </w:rPr>
        <w:t>或</w:t>
      </w:r>
      <w:r w:rsidRPr="00793D67">
        <w:rPr>
          <w:rFonts w:ascii="SimSun" w:eastAsia="SimSun" w:hAnsi="SimSun" w:cs="Arial"/>
          <w:color w:val="404040" w:themeColor="text1" w:themeTint="BF"/>
          <w:sz w:val="18"/>
          <w:lang w:eastAsia="zh-CN"/>
        </w:rPr>
        <w:t>“</w:t>
      </w:r>
      <w:r w:rsidRPr="00873CB5">
        <w:rPr>
          <w:rFonts w:eastAsia="SimSun" w:cs="Arial"/>
          <w:color w:val="404040" w:themeColor="text1" w:themeTint="BF"/>
          <w:sz w:val="18"/>
          <w:lang w:eastAsia="zh-CN"/>
        </w:rPr>
        <w:t>严重</w:t>
      </w:r>
      <w:r w:rsidRPr="00793D67">
        <w:rPr>
          <w:rFonts w:ascii="SimSun" w:eastAsia="SimSun" w:hAnsi="SimSun" w:cs="Arial"/>
          <w:color w:val="404040" w:themeColor="text1" w:themeTint="BF"/>
          <w:sz w:val="18"/>
          <w:lang w:eastAsia="zh-CN"/>
        </w:rPr>
        <w:t>”</w:t>
      </w:r>
      <w:r w:rsidRPr="00873CB5">
        <w:rPr>
          <w:rFonts w:eastAsia="SimSun" w:cs="Arial"/>
          <w:color w:val="404040" w:themeColor="text1" w:themeTint="BF"/>
          <w:sz w:val="18"/>
          <w:lang w:eastAsia="zh-CN"/>
        </w:rPr>
        <w:t>的可能不需要的软件。删除或禁用可能不需要的软件可能会导致计算机上的其他软件停止工作，或违反在您的计算机上使用其他软件的许可。</w:t>
      </w:r>
    </w:p>
    <w:p w:rsidR="00B0332A" w:rsidRPr="00873CB5" w:rsidRDefault="00B0332A" w:rsidP="00B0332A">
      <w:pPr>
        <w:ind w:left="270"/>
        <w:rPr>
          <w:rFonts w:eastAsia="SimSun" w:cs="Arial"/>
          <w:color w:val="404040" w:themeColor="text1" w:themeTint="BF"/>
          <w:sz w:val="18"/>
          <w:lang w:eastAsia="zh-CN"/>
        </w:rPr>
      </w:pPr>
      <w:r w:rsidRPr="00873CB5">
        <w:rPr>
          <w:rFonts w:eastAsia="SimSun" w:cs="Arial"/>
          <w:color w:val="404040" w:themeColor="text1" w:themeTint="BF"/>
          <w:sz w:val="18"/>
          <w:lang w:eastAsia="zh-CN"/>
        </w:rPr>
        <w:t>使用此软件，您可能会删除或禁用可能不需要的软件之外的软件。</w:t>
      </w:r>
    </w:p>
    <w:p w:rsidR="00B0332A" w:rsidRPr="00873CB5" w:rsidRDefault="00B0332A" w:rsidP="00B0332A">
      <w:pPr>
        <w:keepNext/>
        <w:keepLines/>
        <w:pBdr>
          <w:bottom w:val="single" w:sz="8" w:space="1" w:color="00467F" w:themeColor="text2"/>
        </w:pBdr>
        <w:spacing w:before="240" w:after="240" w:line="240" w:lineRule="exact"/>
        <w:rPr>
          <w:rFonts w:eastAsia="SimSun" w:cs="Arial"/>
          <w:smallCaps/>
          <w:noProof/>
          <w:color w:val="00467F" w:themeColor="text2"/>
          <w:sz w:val="24"/>
          <w:szCs w:val="24"/>
          <w:lang w:eastAsia="zh-CN"/>
        </w:rPr>
      </w:pPr>
      <w:r w:rsidRPr="00873CB5">
        <w:rPr>
          <w:rFonts w:eastAsia="SimSun" w:cs="Arial"/>
          <w:smallCaps/>
          <w:color w:val="00467F" w:themeColor="text2"/>
          <w:sz w:val="24"/>
          <w:szCs w:val="24"/>
          <w:lang w:eastAsia="zh-CN"/>
        </w:rPr>
        <w:t>录音声明</w:t>
      </w:r>
    </w:p>
    <w:p w:rsidR="00B0332A" w:rsidRPr="00873CB5" w:rsidRDefault="00B0332A" w:rsidP="00B0332A">
      <w:pPr>
        <w:ind w:left="270"/>
        <w:rPr>
          <w:rFonts w:eastAsia="SimSun" w:cs="Arial"/>
          <w:color w:val="404040" w:themeColor="text1" w:themeTint="BF"/>
          <w:sz w:val="18"/>
          <w:lang w:eastAsia="zh-CN"/>
        </w:rPr>
      </w:pPr>
      <w:r w:rsidRPr="00873CB5">
        <w:rPr>
          <w:rFonts w:eastAsia="SimSun" w:cs="Arial"/>
          <w:color w:val="404040" w:themeColor="text1" w:themeTint="BF"/>
          <w:sz w:val="18"/>
          <w:lang w:eastAsia="zh-CN"/>
        </w:rPr>
        <w:t>一些司法管辖区的法律要求在截获、监听私人通信和</w:t>
      </w:r>
      <w:r w:rsidRPr="00873CB5">
        <w:rPr>
          <w:rFonts w:eastAsia="SimSun" w:cs="Arial"/>
          <w:color w:val="404040" w:themeColor="text1" w:themeTint="BF"/>
          <w:sz w:val="18"/>
          <w:lang w:eastAsia="zh-CN"/>
        </w:rPr>
        <w:t>/</w:t>
      </w:r>
      <w:r w:rsidRPr="00873CB5">
        <w:rPr>
          <w:rFonts w:eastAsia="SimSun" w:cs="Arial"/>
          <w:color w:val="404040" w:themeColor="text1" w:themeTint="BF"/>
          <w:sz w:val="18"/>
          <w:lang w:eastAsia="zh-CN"/>
        </w:rPr>
        <w:t>或对私人通信进行录音之前必须通知当事人或征得当事人的同意，和</w:t>
      </w:r>
      <w:r w:rsidRPr="00873CB5">
        <w:rPr>
          <w:rFonts w:eastAsia="SimSun" w:cs="Arial"/>
          <w:color w:val="404040" w:themeColor="text1" w:themeTint="BF"/>
          <w:sz w:val="18"/>
          <w:lang w:eastAsia="zh-CN"/>
        </w:rPr>
        <w:t>/</w:t>
      </w:r>
      <w:r w:rsidRPr="00873CB5">
        <w:rPr>
          <w:rFonts w:eastAsia="SimSun" w:cs="Arial"/>
          <w:color w:val="404040" w:themeColor="text1" w:themeTint="BF"/>
          <w:sz w:val="18"/>
          <w:lang w:eastAsia="zh-CN"/>
        </w:rPr>
        <w:t>或限制对个人身份信息的收集、存储和使用。您同意遵守所有适用的法律并征得相关各方的同意，在使用在线服务和</w:t>
      </w:r>
      <w:r w:rsidRPr="00873CB5">
        <w:rPr>
          <w:rFonts w:eastAsia="SimSun" w:cs="Arial"/>
          <w:color w:val="404040" w:themeColor="text1" w:themeTint="BF"/>
          <w:sz w:val="18"/>
          <w:lang w:eastAsia="zh-CN"/>
        </w:rPr>
        <w:t>/</w:t>
      </w:r>
      <w:r w:rsidRPr="00873CB5">
        <w:rPr>
          <w:rFonts w:eastAsia="SimSun" w:cs="Arial"/>
          <w:color w:val="404040" w:themeColor="text1" w:themeTint="BF"/>
          <w:sz w:val="18"/>
          <w:lang w:eastAsia="zh-CN"/>
        </w:rPr>
        <w:t>或录音功能之前进行所有必要的披露。</w:t>
      </w:r>
    </w:p>
    <w:p w:rsidR="00B105AB" w:rsidRPr="00873CB5" w:rsidRDefault="007D2C77" w:rsidP="00DB4E8F">
      <w:pPr>
        <w:pStyle w:val="PURHeading1"/>
        <w:rPr>
          <w:rFonts w:eastAsia="SimSun" w:cs="Arial"/>
          <w:lang w:eastAsia="zh-CN"/>
        </w:rPr>
      </w:pPr>
      <w:bookmarkStart w:id="696" w:name="_Toc299957229"/>
      <w:bookmarkEnd w:id="695"/>
      <w:r w:rsidRPr="00873CB5">
        <w:rPr>
          <w:rFonts w:eastAsia="SimSun" w:cs="Arial"/>
          <w:lang w:eastAsia="zh-CN"/>
        </w:rPr>
        <w:lastRenderedPageBreak/>
        <w:t>关于验证的声明</w:t>
      </w:r>
      <w:bookmarkEnd w:id="696"/>
    </w:p>
    <w:p w:rsidR="00B105AB" w:rsidRPr="00873CB5" w:rsidRDefault="00B105AB" w:rsidP="00B105AB">
      <w:pPr>
        <w:pStyle w:val="PURBody-Indented"/>
        <w:rPr>
          <w:rFonts w:eastAsia="SimSun" w:cs="Arial"/>
          <w:lang w:eastAsia="zh-CN"/>
        </w:rPr>
      </w:pPr>
      <w:r w:rsidRPr="00873CB5">
        <w:rPr>
          <w:rFonts w:eastAsia="SimSun" w:cs="Arial"/>
          <w:lang w:eastAsia="zh-CN"/>
        </w:rPr>
        <w:t>软件有时会进行更新或要求下载软件的验证功能。验证可以确认软件已激活，并且已获得适当的许可。另外，通过进行验证，</w:t>
      </w:r>
      <w:r w:rsidR="00697AE4">
        <w:rPr>
          <w:rFonts w:eastAsia="SimSun" w:cs="Arial"/>
          <w:lang w:eastAsia="zh-CN"/>
        </w:rPr>
        <w:br/>
      </w:r>
      <w:r w:rsidRPr="00873CB5">
        <w:rPr>
          <w:rFonts w:eastAsia="SimSun" w:cs="Arial"/>
          <w:lang w:eastAsia="zh-CN"/>
        </w:rPr>
        <w:t>您还能够使用该软件的某些功能或获得其他益处。有关详细信息，请访问</w:t>
      </w:r>
      <w:r w:rsidRPr="00873CB5">
        <w:rPr>
          <w:rFonts w:eastAsia="SimSun" w:cs="Arial"/>
          <w:lang w:eastAsia="zh-CN"/>
        </w:rPr>
        <w:t xml:space="preserve"> </w:t>
      </w:r>
      <w:hyperlink r:id="rId162" w:history="1">
        <w:r w:rsidRPr="00873CB5">
          <w:rPr>
            <w:rFonts w:eastAsia="SimSun" w:cs="Arial"/>
            <w:lang w:eastAsia="zh-CN"/>
          </w:rPr>
          <w:t>http://go.microsoft.com/fwlink/?linkid=39157</w:t>
        </w:r>
      </w:hyperlink>
      <w:r w:rsidRPr="00873CB5">
        <w:rPr>
          <w:rFonts w:eastAsia="SimSun" w:cs="Arial"/>
          <w:lang w:eastAsia="zh-CN"/>
        </w:rPr>
        <w:t>。</w:t>
      </w:r>
    </w:p>
    <w:p w:rsidR="00B105AB" w:rsidRPr="00873CB5" w:rsidRDefault="00B105AB" w:rsidP="00B105AB">
      <w:pPr>
        <w:pStyle w:val="PURBody-Indented"/>
        <w:rPr>
          <w:rFonts w:eastAsia="SimSun" w:cs="Arial"/>
          <w:lang w:eastAsia="zh-CN"/>
        </w:rPr>
      </w:pPr>
      <w:r w:rsidRPr="00873CB5">
        <w:rPr>
          <w:rFonts w:eastAsia="SimSun" w:cs="Arial"/>
          <w:lang w:eastAsia="zh-CN"/>
        </w:rPr>
        <w:t>在验证检查过程中，该软件会将软件与设备的相关信息发送至</w:t>
      </w:r>
      <w:r w:rsidRPr="00873CB5">
        <w:rPr>
          <w:rFonts w:eastAsia="SimSun" w:cs="Arial"/>
          <w:lang w:eastAsia="zh-CN"/>
        </w:rPr>
        <w:t xml:space="preserve"> Microsoft</w:t>
      </w:r>
      <w:r w:rsidRPr="00873CB5">
        <w:rPr>
          <w:rFonts w:eastAsia="SimSun" w:cs="Arial"/>
          <w:lang w:eastAsia="zh-CN"/>
        </w:rPr>
        <w:t>。其中，包括该软件的版本和产品密钥，以及该设备的</w:t>
      </w:r>
      <w:r w:rsidRPr="00873CB5">
        <w:rPr>
          <w:rFonts w:eastAsia="SimSun" w:cs="Arial"/>
          <w:lang w:eastAsia="zh-CN"/>
        </w:rPr>
        <w:t xml:space="preserve"> Internet </w:t>
      </w:r>
      <w:r w:rsidRPr="00873CB5">
        <w:rPr>
          <w:rFonts w:eastAsia="SimSun" w:cs="Arial"/>
          <w:lang w:eastAsia="zh-CN"/>
        </w:rPr>
        <w:t>协议地址。</w:t>
      </w:r>
      <w:r w:rsidRPr="00873CB5">
        <w:rPr>
          <w:rFonts w:eastAsia="SimSun" w:cs="Arial"/>
          <w:lang w:eastAsia="zh-CN"/>
        </w:rPr>
        <w:t xml:space="preserve">Microsoft </w:t>
      </w:r>
      <w:r w:rsidRPr="00873CB5">
        <w:rPr>
          <w:rFonts w:eastAsia="SimSun" w:cs="Arial"/>
          <w:lang w:eastAsia="zh-CN"/>
        </w:rPr>
        <w:t>不会将这些信息用于识别您的身份或与您联系。使用该软件，即表示您同意传输这些信息。有关验证以及验证检查期间所发送内容的详细信息，请访问</w:t>
      </w:r>
      <w:r w:rsidRPr="00873CB5">
        <w:rPr>
          <w:rFonts w:eastAsia="SimSun" w:cs="Arial"/>
          <w:lang w:eastAsia="zh-CN"/>
        </w:rPr>
        <w:t xml:space="preserve"> </w:t>
      </w:r>
      <w:hyperlink r:id="rId163" w:history="1">
        <w:r w:rsidRPr="00873CB5">
          <w:rPr>
            <w:rFonts w:eastAsia="SimSun" w:cs="Arial"/>
            <w:lang w:eastAsia="zh-CN"/>
          </w:rPr>
          <w:t>http://go.microsoft.com/fwlink/?linkid=69500</w:t>
        </w:r>
      </w:hyperlink>
      <w:r w:rsidRPr="00873CB5">
        <w:rPr>
          <w:rFonts w:eastAsia="SimSun" w:cs="Arial"/>
          <w:lang w:eastAsia="zh-CN"/>
        </w:rPr>
        <w:t>。</w:t>
      </w:r>
    </w:p>
    <w:p w:rsidR="00B105AB" w:rsidRPr="00873CB5" w:rsidRDefault="00B105AB" w:rsidP="00B105AB">
      <w:pPr>
        <w:pStyle w:val="PURBody-Indented"/>
        <w:rPr>
          <w:rFonts w:eastAsia="SimSun" w:cs="Arial"/>
        </w:rPr>
      </w:pPr>
      <w:r w:rsidRPr="00873CB5">
        <w:rPr>
          <w:rFonts w:eastAsia="SimSun" w:cs="Arial"/>
          <w:lang w:eastAsia="zh-CN"/>
        </w:rPr>
        <w:t>如果软件未获得适当的许可，那么该软件的功能可能会受到影响。</w:t>
      </w:r>
      <w:r w:rsidRPr="00873CB5">
        <w:rPr>
          <w:rFonts w:eastAsia="SimSun" w:cs="Arial"/>
        </w:rPr>
        <w:t>例如，您可能：</w:t>
      </w:r>
    </w:p>
    <w:p w:rsidR="00B105AB" w:rsidRPr="00873CB5" w:rsidRDefault="00B105AB" w:rsidP="008A355D">
      <w:pPr>
        <w:pStyle w:val="PURBody-Indented"/>
        <w:numPr>
          <w:ilvl w:val="0"/>
          <w:numId w:val="5"/>
        </w:numPr>
        <w:rPr>
          <w:rFonts w:eastAsia="SimSun" w:cs="Arial"/>
          <w:lang w:eastAsia="zh-CN"/>
        </w:rPr>
      </w:pPr>
      <w:r w:rsidRPr="00873CB5">
        <w:rPr>
          <w:rFonts w:eastAsia="SimSun" w:cs="Arial"/>
          <w:lang w:eastAsia="zh-CN"/>
        </w:rPr>
        <w:t>需要重新激活该软件，或</w:t>
      </w:r>
    </w:p>
    <w:p w:rsidR="00B105AB" w:rsidRPr="00873CB5" w:rsidRDefault="00B105AB" w:rsidP="008A355D">
      <w:pPr>
        <w:pStyle w:val="PURBody-Indented"/>
        <w:numPr>
          <w:ilvl w:val="0"/>
          <w:numId w:val="5"/>
        </w:numPr>
        <w:rPr>
          <w:rFonts w:eastAsia="SimSun" w:cs="Arial"/>
          <w:lang w:eastAsia="zh-CN"/>
        </w:rPr>
      </w:pPr>
      <w:r w:rsidRPr="00873CB5">
        <w:rPr>
          <w:rFonts w:eastAsia="SimSun" w:cs="Arial"/>
          <w:lang w:eastAsia="zh-CN"/>
        </w:rPr>
        <w:t>收到获取该软件的适当许可副本的提醒，</w:t>
      </w:r>
    </w:p>
    <w:p w:rsidR="00B105AB" w:rsidRPr="00873CB5" w:rsidRDefault="00B105AB" w:rsidP="008A355D">
      <w:pPr>
        <w:pStyle w:val="PURBody-Indented"/>
        <w:numPr>
          <w:ilvl w:val="0"/>
          <w:numId w:val="5"/>
        </w:numPr>
        <w:rPr>
          <w:rFonts w:eastAsia="SimSun" w:cs="Arial"/>
        </w:rPr>
      </w:pPr>
      <w:r w:rsidRPr="00873CB5">
        <w:rPr>
          <w:rFonts w:eastAsia="SimSun" w:cs="Arial"/>
        </w:rPr>
        <w:t>或者，您可能无法</w:t>
      </w:r>
    </w:p>
    <w:p w:rsidR="00B105AB" w:rsidRPr="00873CB5" w:rsidRDefault="00B105AB" w:rsidP="008A355D">
      <w:pPr>
        <w:pStyle w:val="PURBody-Indented"/>
        <w:numPr>
          <w:ilvl w:val="0"/>
          <w:numId w:val="5"/>
        </w:numPr>
        <w:rPr>
          <w:rFonts w:eastAsia="SimSun" w:cs="Arial"/>
        </w:rPr>
      </w:pPr>
      <w:r w:rsidRPr="00873CB5">
        <w:rPr>
          <w:rFonts w:eastAsia="SimSun" w:cs="Arial"/>
        </w:rPr>
        <w:t>连接到</w:t>
      </w:r>
      <w:r w:rsidRPr="00873CB5">
        <w:rPr>
          <w:rFonts w:eastAsia="SimSun" w:cs="Arial"/>
        </w:rPr>
        <w:t xml:space="preserve"> Internet </w:t>
      </w:r>
      <w:r w:rsidRPr="00873CB5">
        <w:rPr>
          <w:rFonts w:eastAsia="SimSun" w:cs="Arial"/>
        </w:rPr>
        <w:t>或</w:t>
      </w:r>
    </w:p>
    <w:p w:rsidR="00B105AB" w:rsidRPr="00873CB5" w:rsidRDefault="00B105AB" w:rsidP="008A355D">
      <w:pPr>
        <w:pStyle w:val="PURBody-Indented"/>
        <w:numPr>
          <w:ilvl w:val="0"/>
          <w:numId w:val="5"/>
        </w:numPr>
        <w:rPr>
          <w:rFonts w:eastAsia="SimSun" w:cs="Arial"/>
        </w:rPr>
      </w:pPr>
      <w:r w:rsidRPr="00873CB5">
        <w:rPr>
          <w:rFonts w:eastAsia="SimSun" w:cs="Arial"/>
        </w:rPr>
        <w:t>从</w:t>
      </w:r>
      <w:r w:rsidRPr="00873CB5">
        <w:rPr>
          <w:rFonts w:eastAsia="SimSun" w:cs="Arial"/>
        </w:rPr>
        <w:t xml:space="preserve"> Microsoft </w:t>
      </w:r>
      <w:r w:rsidRPr="00873CB5">
        <w:rPr>
          <w:rFonts w:eastAsia="SimSun" w:cs="Arial"/>
        </w:rPr>
        <w:t>获得某些更新或升级。</w:t>
      </w:r>
    </w:p>
    <w:p w:rsidR="00DB4E8F" w:rsidRPr="00873CB5" w:rsidRDefault="00B105AB" w:rsidP="00DB4E8F">
      <w:pPr>
        <w:pStyle w:val="PURBody-Indented"/>
        <w:rPr>
          <w:rFonts w:eastAsia="SimSun" w:cs="Arial"/>
          <w:lang w:eastAsia="zh-CN"/>
        </w:rPr>
      </w:pPr>
      <w:r w:rsidRPr="00873CB5">
        <w:rPr>
          <w:rFonts w:eastAsia="SimSun" w:cs="Arial"/>
          <w:lang w:eastAsia="zh-CN"/>
        </w:rPr>
        <w:t>您只能从</w:t>
      </w:r>
      <w:r w:rsidRPr="00873CB5">
        <w:rPr>
          <w:rFonts w:eastAsia="SimSun" w:cs="Arial"/>
          <w:lang w:eastAsia="zh-CN"/>
        </w:rPr>
        <w:t xml:space="preserve"> Microsoft </w:t>
      </w:r>
      <w:r w:rsidRPr="00873CB5">
        <w:rPr>
          <w:rFonts w:eastAsia="SimSun" w:cs="Arial"/>
          <w:lang w:eastAsia="zh-CN"/>
        </w:rPr>
        <w:t>或经授权的来源获得软件的更新或升级。有关如何从经授权的来源获取更新的详细信息，请访问</w:t>
      </w:r>
      <w:r w:rsidRPr="00873CB5">
        <w:rPr>
          <w:rFonts w:eastAsia="SimSun" w:cs="Arial"/>
          <w:lang w:eastAsia="zh-CN"/>
        </w:rPr>
        <w:t xml:space="preserve"> </w:t>
      </w:r>
      <w:hyperlink r:id="rId164" w:history="1">
        <w:r w:rsidRPr="00873CB5">
          <w:rPr>
            <w:rStyle w:val="Hyperlink"/>
            <w:rFonts w:eastAsia="SimSun" w:cs="Arial"/>
            <w:szCs w:val="18"/>
            <w:lang w:eastAsia="zh-CN"/>
          </w:rPr>
          <w:t>http://go.microsoft.com/fwlink/?linkid=69502</w:t>
        </w:r>
      </w:hyperlink>
      <w:r w:rsidRPr="00873CB5">
        <w:rPr>
          <w:rFonts w:eastAsia="SimSun" w:cs="Arial"/>
          <w:lang w:eastAsia="zh-CN"/>
        </w:rPr>
        <w:t>。</w:t>
      </w:r>
    </w:p>
    <w:p w:rsidR="00DB4E8F" w:rsidRPr="00873CB5" w:rsidRDefault="0099372B" w:rsidP="00DB4E8F">
      <w:pPr>
        <w:pStyle w:val="PURBody"/>
        <w:jc w:val="right"/>
        <w:rPr>
          <w:rStyle w:val="Hyperlink"/>
          <w:rFonts w:eastAsia="SimSun" w:cs="Arial"/>
          <w:lang w:eastAsia="zh-CN"/>
        </w:rPr>
      </w:pPr>
      <w:hyperlink w:anchor="TOC" w:history="1">
        <w:r w:rsidR="00535D9B" w:rsidRPr="00873CB5">
          <w:rPr>
            <w:rFonts w:eastAsia="SimSun" w:cs="Arial"/>
            <w:color w:val="00467F"/>
            <w:sz w:val="16"/>
            <w:u w:val="single"/>
            <w:lang w:eastAsia="zh-CN"/>
          </w:rPr>
          <w:t>目录</w:t>
        </w:r>
      </w:hyperlink>
      <w:r w:rsidR="00535D9B" w:rsidRPr="00873CB5">
        <w:rPr>
          <w:rFonts w:eastAsia="SimSun" w:cs="Arial"/>
          <w:lang w:eastAsia="zh-CN"/>
        </w:rPr>
        <w:t>/</w:t>
      </w:r>
      <w:hyperlink w:anchor="UniversalTerms" w:history="1">
        <w:r w:rsidR="00535D9B" w:rsidRPr="00873CB5">
          <w:rPr>
            <w:rFonts w:eastAsia="SimSun" w:cs="Arial"/>
            <w:color w:val="00467F"/>
            <w:sz w:val="16"/>
            <w:u w:val="single"/>
            <w:lang w:eastAsia="zh-CN"/>
          </w:rPr>
          <w:t>通用许可条款</w:t>
        </w:r>
      </w:hyperlink>
    </w:p>
    <w:p w:rsidR="00DB4E8F" w:rsidRPr="00873CB5" w:rsidRDefault="00DB4E8F" w:rsidP="00324BC7">
      <w:pPr>
        <w:pStyle w:val="PURBody-Indented"/>
        <w:rPr>
          <w:rFonts w:eastAsia="SimSun" w:cs="Arial"/>
          <w:lang w:eastAsia="zh-CN"/>
        </w:rPr>
      </w:pPr>
    </w:p>
    <w:p w:rsidR="005C3F2E" w:rsidRPr="00873CB5" w:rsidRDefault="00AF3DD9" w:rsidP="00057196">
      <w:pPr>
        <w:spacing w:line="240" w:lineRule="exact"/>
        <w:rPr>
          <w:rFonts w:eastAsia="SimSun" w:cs="Arial"/>
          <w:lang w:eastAsia="zh-CN"/>
        </w:rPr>
        <w:sectPr w:rsidR="005C3F2E" w:rsidRPr="00873CB5" w:rsidSect="00490772">
          <w:footerReference w:type="default" r:id="rId165"/>
          <w:type w:val="continuous"/>
          <w:pgSz w:w="12240" w:h="15840" w:code="1"/>
          <w:pgMar w:top="1166" w:right="720" w:bottom="720" w:left="720" w:header="432" w:footer="288" w:gutter="0"/>
          <w:cols w:space="360"/>
          <w:docGrid w:linePitch="360"/>
        </w:sectPr>
      </w:pPr>
      <w:r w:rsidRPr="00873CB5">
        <w:rPr>
          <w:rFonts w:eastAsia="SimSun" w:cs="Arial"/>
          <w:lang w:eastAsia="zh-CN"/>
        </w:rPr>
        <w:br w:type="page"/>
      </w:r>
    </w:p>
    <w:p w:rsidR="00AE3B6A" w:rsidRPr="00873CB5" w:rsidRDefault="00AE3B6A" w:rsidP="00AE3B6A">
      <w:pPr>
        <w:pStyle w:val="PURSectionHeading"/>
        <w:rPr>
          <w:rFonts w:eastAsia="SimSun" w:cs="Arial"/>
          <w:lang w:eastAsia="zh-CN"/>
        </w:rPr>
      </w:pPr>
      <w:bookmarkStart w:id="697" w:name="_Toc299519184"/>
      <w:bookmarkStart w:id="698" w:name="_Toc299525048"/>
      <w:bookmarkStart w:id="699" w:name="_Toc299531616"/>
      <w:bookmarkStart w:id="700" w:name="_Toc299531940"/>
      <w:bookmarkStart w:id="701" w:name="_Toc299957231"/>
      <w:bookmarkStart w:id="702" w:name="_Toc317160786"/>
      <w:bookmarkStart w:id="703" w:name="Index"/>
      <w:bookmarkEnd w:id="6"/>
      <w:r w:rsidRPr="00873CB5">
        <w:rPr>
          <w:rFonts w:eastAsia="SimSun" w:cs="Arial"/>
          <w:lang w:eastAsia="zh-CN"/>
        </w:rPr>
        <w:lastRenderedPageBreak/>
        <w:t>产品索引</w:t>
      </w:r>
      <w:bookmarkEnd w:id="697"/>
      <w:bookmarkEnd w:id="698"/>
      <w:bookmarkEnd w:id="699"/>
      <w:bookmarkEnd w:id="700"/>
      <w:bookmarkEnd w:id="701"/>
      <w:bookmarkEnd w:id="702"/>
    </w:p>
    <w:bookmarkEnd w:id="703"/>
    <w:p w:rsidR="007C5784" w:rsidRDefault="00803447" w:rsidP="00AE3B6A">
      <w:pPr>
        <w:pStyle w:val="PURSectionHeading"/>
        <w:rPr>
          <w:rFonts w:eastAsia="SimSun" w:cs="Arial"/>
          <w:noProof/>
        </w:rPr>
        <w:sectPr w:rsidR="007C5784" w:rsidSect="007C5784">
          <w:footerReference w:type="default" r:id="rId166"/>
          <w:type w:val="continuous"/>
          <w:pgSz w:w="12240" w:h="15840" w:code="1"/>
          <w:pgMar w:top="1166" w:right="720" w:bottom="720" w:left="720" w:header="432" w:footer="288" w:gutter="0"/>
          <w:cols w:num="2" w:space="360"/>
          <w:docGrid w:linePitch="360"/>
        </w:sectPr>
      </w:pPr>
      <w:r w:rsidRPr="00873CB5">
        <w:rPr>
          <w:rFonts w:eastAsia="SimSun" w:cs="Arial"/>
        </w:rPr>
        <w:fldChar w:fldCharType="begin"/>
      </w:r>
      <w:r w:rsidR="00AE3B6A" w:rsidRPr="00873CB5">
        <w:rPr>
          <w:rFonts w:eastAsia="SimSun" w:cs="Arial"/>
        </w:rPr>
        <w:instrText xml:space="preserve"> INDEX \c "2" \z "1033" </w:instrText>
      </w:r>
      <w:r w:rsidRPr="00873CB5">
        <w:rPr>
          <w:rFonts w:eastAsia="SimSun" w:cs="Arial"/>
        </w:rPr>
        <w:fldChar w:fldCharType="separate"/>
      </w:r>
    </w:p>
    <w:p w:rsidR="007C5784" w:rsidRDefault="007C5784">
      <w:pPr>
        <w:pStyle w:val="Index1"/>
        <w:rPr>
          <w:noProof/>
        </w:rPr>
      </w:pPr>
      <w:r w:rsidRPr="00BB1D87">
        <w:rPr>
          <w:rFonts w:eastAsia="SimSun" w:cs="Arial"/>
          <w:noProof/>
        </w:rPr>
        <w:lastRenderedPageBreak/>
        <w:t>BizTalk Server 2010 Branch Edition</w:t>
      </w:r>
      <w:r>
        <w:rPr>
          <w:noProof/>
        </w:rPr>
        <w:t>, 11</w:t>
      </w:r>
    </w:p>
    <w:p w:rsidR="007C5784" w:rsidRDefault="007C5784">
      <w:pPr>
        <w:pStyle w:val="Index1"/>
        <w:rPr>
          <w:noProof/>
        </w:rPr>
      </w:pPr>
      <w:r w:rsidRPr="00BB1D87">
        <w:rPr>
          <w:rFonts w:eastAsia="SimSun" w:cs="Arial"/>
          <w:noProof/>
        </w:rPr>
        <w:t>BizTalk Server 2010 Enterprise Edition</w:t>
      </w:r>
      <w:r>
        <w:rPr>
          <w:noProof/>
        </w:rPr>
        <w:t>, 11</w:t>
      </w:r>
    </w:p>
    <w:p w:rsidR="007C5784" w:rsidRDefault="007C5784">
      <w:pPr>
        <w:pStyle w:val="Index1"/>
        <w:rPr>
          <w:noProof/>
        </w:rPr>
      </w:pPr>
      <w:r w:rsidRPr="00BB1D87">
        <w:rPr>
          <w:rFonts w:eastAsia="SimSun" w:cs="Arial"/>
          <w:noProof/>
        </w:rPr>
        <w:t>BizTalk Server 2010 Standard Edition</w:t>
      </w:r>
      <w:r>
        <w:rPr>
          <w:noProof/>
        </w:rPr>
        <w:t>, 12</w:t>
      </w:r>
    </w:p>
    <w:p w:rsidR="007C5784" w:rsidRDefault="007C5784">
      <w:pPr>
        <w:pStyle w:val="Index1"/>
        <w:rPr>
          <w:noProof/>
        </w:rPr>
      </w:pPr>
      <w:r w:rsidRPr="00BB1D87">
        <w:rPr>
          <w:rFonts w:eastAsia="SimSun" w:cs="Arial"/>
          <w:noProof/>
        </w:rPr>
        <w:t>Commerce Server 2009 R2 Enterprise Edition</w:t>
      </w:r>
      <w:r>
        <w:rPr>
          <w:noProof/>
        </w:rPr>
        <w:t>, 12</w:t>
      </w:r>
    </w:p>
    <w:p w:rsidR="007C5784" w:rsidRDefault="007C5784">
      <w:pPr>
        <w:pStyle w:val="Index1"/>
        <w:rPr>
          <w:noProof/>
        </w:rPr>
      </w:pPr>
      <w:r w:rsidRPr="00BB1D87">
        <w:rPr>
          <w:rFonts w:eastAsia="SimSun" w:cs="Arial"/>
          <w:noProof/>
        </w:rPr>
        <w:t>Commerce Server 2009 R2 Standard Edition</w:t>
      </w:r>
      <w:r>
        <w:rPr>
          <w:noProof/>
        </w:rPr>
        <w:t>, 12</w:t>
      </w:r>
    </w:p>
    <w:p w:rsidR="007C5784" w:rsidRDefault="007C5784">
      <w:pPr>
        <w:pStyle w:val="Index1"/>
        <w:rPr>
          <w:noProof/>
        </w:rPr>
      </w:pPr>
      <w:r w:rsidRPr="00BB1D87">
        <w:rPr>
          <w:rFonts w:eastAsia="SimSun" w:cs="Arial"/>
          <w:noProof/>
        </w:rPr>
        <w:t>Core Infrastructure Server Suite Datacenter</w:t>
      </w:r>
      <w:r>
        <w:rPr>
          <w:noProof/>
        </w:rPr>
        <w:t>, 12, 13</w:t>
      </w:r>
    </w:p>
    <w:p w:rsidR="007C5784" w:rsidRDefault="007C5784">
      <w:pPr>
        <w:pStyle w:val="Index1"/>
        <w:rPr>
          <w:noProof/>
        </w:rPr>
      </w:pPr>
      <w:r w:rsidRPr="00BB1D87">
        <w:rPr>
          <w:rFonts w:eastAsia="SimSun" w:cs="Arial"/>
          <w:noProof/>
        </w:rPr>
        <w:t xml:space="preserve">Exchange Server 2010 Standard </w:t>
      </w:r>
      <w:r w:rsidRPr="00BB1D87">
        <w:rPr>
          <w:rFonts w:eastAsia="SimSun" w:cs="Arial" w:hint="eastAsia"/>
          <w:noProof/>
        </w:rPr>
        <w:t>和</w:t>
      </w:r>
      <w:r w:rsidRPr="00BB1D87">
        <w:rPr>
          <w:rFonts w:eastAsia="SimSun" w:cs="Arial"/>
          <w:noProof/>
        </w:rPr>
        <w:t xml:space="preserve"> Enterprise</w:t>
      </w:r>
      <w:r>
        <w:rPr>
          <w:noProof/>
        </w:rPr>
        <w:t>, 38</w:t>
      </w:r>
    </w:p>
    <w:p w:rsidR="007C5784" w:rsidRDefault="007C5784">
      <w:pPr>
        <w:pStyle w:val="Index1"/>
        <w:rPr>
          <w:noProof/>
        </w:rPr>
      </w:pPr>
      <w:r w:rsidRPr="00BB1D87">
        <w:rPr>
          <w:rFonts w:eastAsia="SimSun" w:cs="Arial"/>
          <w:noProof/>
          <w:lang w:eastAsia="zh-CN"/>
        </w:rPr>
        <w:t>Expression Encode Pro 4</w:t>
      </w:r>
      <w:r>
        <w:rPr>
          <w:noProof/>
        </w:rPr>
        <w:t>, 40</w:t>
      </w:r>
    </w:p>
    <w:p w:rsidR="007C5784" w:rsidRDefault="007C5784">
      <w:pPr>
        <w:pStyle w:val="Index1"/>
        <w:rPr>
          <w:noProof/>
        </w:rPr>
      </w:pPr>
      <w:r w:rsidRPr="00BB1D87">
        <w:rPr>
          <w:rFonts w:eastAsia="SimSun" w:cs="Arial"/>
          <w:noProof/>
        </w:rPr>
        <w:t>Expressions Studio 4 Ultimate</w:t>
      </w:r>
      <w:r>
        <w:rPr>
          <w:noProof/>
        </w:rPr>
        <w:t>, 40</w:t>
      </w:r>
    </w:p>
    <w:p w:rsidR="007C5784" w:rsidRDefault="007C5784">
      <w:pPr>
        <w:pStyle w:val="Index1"/>
        <w:rPr>
          <w:noProof/>
        </w:rPr>
      </w:pPr>
      <w:r w:rsidRPr="00BB1D87">
        <w:rPr>
          <w:rFonts w:eastAsia="SimSun" w:cs="Arial"/>
          <w:noProof/>
        </w:rPr>
        <w:t>Expressions Studio 4 Web Professional</w:t>
      </w:r>
      <w:r>
        <w:rPr>
          <w:noProof/>
        </w:rPr>
        <w:t>, 40</w:t>
      </w:r>
    </w:p>
    <w:p w:rsidR="007C5784" w:rsidRDefault="007C5784">
      <w:pPr>
        <w:pStyle w:val="Index1"/>
        <w:rPr>
          <w:noProof/>
        </w:rPr>
      </w:pPr>
      <w:r w:rsidRPr="00BB1D87">
        <w:rPr>
          <w:rFonts w:ascii="Tahoma" w:eastAsia="SimSun" w:hAnsi="Tahoma" w:cs="Tahoma"/>
          <w:noProof/>
        </w:rPr>
        <w:t>Forefront Endpoint Protection</w:t>
      </w:r>
      <w:r>
        <w:rPr>
          <w:noProof/>
        </w:rPr>
        <w:t>, 72</w:t>
      </w:r>
    </w:p>
    <w:p w:rsidR="007C5784" w:rsidRDefault="007C5784">
      <w:pPr>
        <w:pStyle w:val="Index1"/>
        <w:rPr>
          <w:noProof/>
        </w:rPr>
      </w:pPr>
      <w:r w:rsidRPr="00BB1D87">
        <w:rPr>
          <w:rFonts w:eastAsia="SimSun" w:cs="Arial"/>
          <w:noProof/>
        </w:rPr>
        <w:t>Forefront Identity Manager 2010</w:t>
      </w:r>
      <w:r>
        <w:rPr>
          <w:noProof/>
        </w:rPr>
        <w:t>, 41</w:t>
      </w:r>
    </w:p>
    <w:p w:rsidR="007C5784" w:rsidRDefault="007C5784">
      <w:pPr>
        <w:pStyle w:val="Index1"/>
        <w:rPr>
          <w:noProof/>
        </w:rPr>
      </w:pPr>
      <w:r w:rsidRPr="00BB1D87">
        <w:rPr>
          <w:rFonts w:eastAsia="SimSun" w:cs="Arial"/>
          <w:noProof/>
        </w:rPr>
        <w:t>Forefront Online Protection for Exchange Server</w:t>
      </w:r>
      <w:r>
        <w:rPr>
          <w:noProof/>
        </w:rPr>
        <w:t>, 73</w:t>
      </w:r>
    </w:p>
    <w:p w:rsidR="007C5784" w:rsidRDefault="007C5784">
      <w:pPr>
        <w:pStyle w:val="Index1"/>
        <w:rPr>
          <w:noProof/>
        </w:rPr>
      </w:pPr>
      <w:r w:rsidRPr="00BB1D87">
        <w:rPr>
          <w:rFonts w:eastAsia="SimSun" w:cs="Arial"/>
          <w:noProof/>
        </w:rPr>
        <w:t>Forefront Protection 2010 for Exchange Server</w:t>
      </w:r>
      <w:r>
        <w:rPr>
          <w:noProof/>
        </w:rPr>
        <w:t>, 74</w:t>
      </w:r>
    </w:p>
    <w:p w:rsidR="007C5784" w:rsidRDefault="007C5784">
      <w:pPr>
        <w:pStyle w:val="Index1"/>
        <w:rPr>
          <w:noProof/>
        </w:rPr>
      </w:pPr>
      <w:r w:rsidRPr="00BB1D87">
        <w:rPr>
          <w:rFonts w:eastAsia="SimSun" w:cs="Arial"/>
          <w:noProof/>
        </w:rPr>
        <w:t>Forefront Protection 2010 for SharePoint</w:t>
      </w:r>
      <w:r>
        <w:rPr>
          <w:noProof/>
        </w:rPr>
        <w:t>, 74</w:t>
      </w:r>
    </w:p>
    <w:p w:rsidR="007C5784" w:rsidRDefault="007C5784">
      <w:pPr>
        <w:pStyle w:val="Index1"/>
        <w:rPr>
          <w:noProof/>
        </w:rPr>
      </w:pPr>
      <w:r w:rsidRPr="00BB1D87">
        <w:rPr>
          <w:rFonts w:eastAsia="SimSun" w:cs="Arial"/>
          <w:noProof/>
        </w:rPr>
        <w:t>Forefront Security for Office Communications Server</w:t>
      </w:r>
      <w:r>
        <w:rPr>
          <w:noProof/>
        </w:rPr>
        <w:t>, 75</w:t>
      </w:r>
    </w:p>
    <w:p w:rsidR="007C5784" w:rsidRDefault="007C5784">
      <w:pPr>
        <w:pStyle w:val="Index1"/>
        <w:rPr>
          <w:noProof/>
        </w:rPr>
      </w:pPr>
      <w:r w:rsidRPr="00BB1D87">
        <w:rPr>
          <w:rFonts w:eastAsia="SimSun" w:cs="Arial"/>
          <w:noProof/>
        </w:rPr>
        <w:t>Forefront Threat Management Gateway 2010 Enterprise</w:t>
      </w:r>
      <w:r>
        <w:rPr>
          <w:noProof/>
        </w:rPr>
        <w:t>, 14</w:t>
      </w:r>
    </w:p>
    <w:p w:rsidR="007C5784" w:rsidRDefault="007C5784">
      <w:pPr>
        <w:pStyle w:val="Index1"/>
        <w:rPr>
          <w:noProof/>
        </w:rPr>
      </w:pPr>
      <w:r w:rsidRPr="00BB1D87">
        <w:rPr>
          <w:rFonts w:eastAsia="SimSun" w:cs="Arial"/>
          <w:noProof/>
        </w:rPr>
        <w:t>Forefront Threat Management Gateway Web Protection Service</w:t>
      </w:r>
      <w:r>
        <w:rPr>
          <w:noProof/>
        </w:rPr>
        <w:t>, 75</w:t>
      </w:r>
    </w:p>
    <w:p w:rsidR="007C5784" w:rsidRDefault="007C5784">
      <w:pPr>
        <w:pStyle w:val="Index1"/>
        <w:rPr>
          <w:noProof/>
        </w:rPr>
      </w:pPr>
      <w:r w:rsidRPr="00BB1D87">
        <w:rPr>
          <w:rFonts w:eastAsia="SimSun" w:cs="Arial"/>
          <w:noProof/>
        </w:rPr>
        <w:t>Forefront Unified Access Gateway 2010</w:t>
      </w:r>
      <w:r>
        <w:rPr>
          <w:noProof/>
        </w:rPr>
        <w:t>, 41</w:t>
      </w:r>
    </w:p>
    <w:p w:rsidR="007C5784" w:rsidRDefault="007C5784">
      <w:pPr>
        <w:pStyle w:val="Index1"/>
        <w:rPr>
          <w:noProof/>
        </w:rPr>
      </w:pPr>
      <w:r w:rsidRPr="00BB1D87">
        <w:rPr>
          <w:rFonts w:eastAsia="SimSun" w:cs="Arial"/>
          <w:noProof/>
          <w:lang w:val="pt-PT" w:eastAsia="zh-CN"/>
        </w:rPr>
        <w:t>HPC Pack 2008 R2 Enterprise</w:t>
      </w:r>
      <w:r>
        <w:rPr>
          <w:noProof/>
        </w:rPr>
        <w:t>, 14, 41</w:t>
      </w:r>
    </w:p>
    <w:p w:rsidR="007C5784" w:rsidRDefault="007C5784">
      <w:pPr>
        <w:pStyle w:val="Index1"/>
        <w:rPr>
          <w:noProof/>
        </w:rPr>
      </w:pPr>
      <w:r w:rsidRPr="00BB1D87">
        <w:rPr>
          <w:rFonts w:eastAsia="SimSun" w:cs="Arial"/>
          <w:noProof/>
        </w:rPr>
        <w:t xml:space="preserve">HPC Pack 2008 R2 </w:t>
      </w:r>
      <w:r w:rsidRPr="00BB1D87">
        <w:rPr>
          <w:rFonts w:eastAsia="SimSun" w:hAnsi="SimSun" w:cs="Arial" w:hint="eastAsia"/>
          <w:noProof/>
        </w:rPr>
        <w:t>标准</w:t>
      </w:r>
      <w:r>
        <w:rPr>
          <w:noProof/>
        </w:rPr>
        <w:t>, 14</w:t>
      </w:r>
    </w:p>
    <w:p w:rsidR="007C5784" w:rsidRDefault="007C5784">
      <w:pPr>
        <w:pStyle w:val="Index1"/>
        <w:rPr>
          <w:noProof/>
        </w:rPr>
      </w:pPr>
      <w:r w:rsidRPr="00BB1D87">
        <w:rPr>
          <w:rFonts w:eastAsia="SimSun" w:cs="Arial"/>
          <w:noProof/>
        </w:rPr>
        <w:t xml:space="preserve">Lync Server 2010 Standard </w:t>
      </w:r>
      <w:r w:rsidRPr="00BB1D87">
        <w:rPr>
          <w:rFonts w:eastAsia="SimSun" w:cs="Arial" w:hint="eastAsia"/>
          <w:noProof/>
        </w:rPr>
        <w:t>和</w:t>
      </w:r>
      <w:r w:rsidRPr="00BB1D87">
        <w:rPr>
          <w:rFonts w:eastAsia="SimSun" w:cs="Arial"/>
          <w:noProof/>
        </w:rPr>
        <w:t xml:space="preserve"> Enterprise</w:t>
      </w:r>
      <w:r>
        <w:rPr>
          <w:noProof/>
        </w:rPr>
        <w:t>, 42</w:t>
      </w:r>
    </w:p>
    <w:p w:rsidR="007C5784" w:rsidRDefault="007C5784">
      <w:pPr>
        <w:pStyle w:val="Index1"/>
        <w:rPr>
          <w:noProof/>
        </w:rPr>
      </w:pPr>
      <w:r w:rsidRPr="00BB1D87">
        <w:rPr>
          <w:rFonts w:eastAsia="SimSun" w:cs="Arial"/>
          <w:noProof/>
        </w:rPr>
        <w:t>Microsoft Application Virtualization Hosting for Desktops</w:t>
      </w:r>
      <w:r>
        <w:rPr>
          <w:noProof/>
        </w:rPr>
        <w:t>, 43</w:t>
      </w:r>
    </w:p>
    <w:p w:rsidR="007C5784" w:rsidRDefault="007C5784">
      <w:pPr>
        <w:pStyle w:val="Index1"/>
        <w:rPr>
          <w:noProof/>
        </w:rPr>
      </w:pPr>
      <w:r w:rsidRPr="00BB1D87">
        <w:rPr>
          <w:rFonts w:eastAsia="SimSun" w:cs="Arial"/>
          <w:noProof/>
          <w:lang w:eastAsia="zh-CN"/>
        </w:rPr>
        <w:t>Microsoft Dynamics AX 2012</w:t>
      </w:r>
      <w:r>
        <w:rPr>
          <w:noProof/>
        </w:rPr>
        <w:t>, 15, 44</w:t>
      </w:r>
    </w:p>
    <w:p w:rsidR="007C5784" w:rsidRDefault="007C5784">
      <w:pPr>
        <w:pStyle w:val="Index1"/>
        <w:rPr>
          <w:noProof/>
        </w:rPr>
      </w:pPr>
      <w:r w:rsidRPr="00BB1D87">
        <w:rPr>
          <w:rFonts w:eastAsia="SimSun" w:cs="Arial"/>
          <w:noProof/>
          <w:lang w:eastAsia="zh-CN"/>
        </w:rPr>
        <w:t>Microsoft Dynamics C5 2012</w:t>
      </w:r>
      <w:r>
        <w:rPr>
          <w:noProof/>
        </w:rPr>
        <w:t>, 16, 45</w:t>
      </w:r>
    </w:p>
    <w:p w:rsidR="007C5784" w:rsidRDefault="007C5784">
      <w:pPr>
        <w:pStyle w:val="Index1"/>
        <w:rPr>
          <w:noProof/>
        </w:rPr>
      </w:pPr>
      <w:r w:rsidRPr="00BB1D87">
        <w:rPr>
          <w:rFonts w:eastAsia="SimSun" w:cs="Arial"/>
          <w:noProof/>
        </w:rPr>
        <w:t>Microsoft Dynamics CRM 2011 Service Provider</w:t>
      </w:r>
      <w:r>
        <w:rPr>
          <w:noProof/>
        </w:rPr>
        <w:t>, 46</w:t>
      </w:r>
    </w:p>
    <w:p w:rsidR="007C5784" w:rsidRDefault="007C5784">
      <w:pPr>
        <w:pStyle w:val="Index1"/>
        <w:rPr>
          <w:noProof/>
        </w:rPr>
      </w:pPr>
      <w:r w:rsidRPr="00BB1D87">
        <w:rPr>
          <w:rFonts w:eastAsia="SimSun" w:cs="Arial"/>
          <w:noProof/>
          <w:lang w:eastAsia="zh-CN"/>
        </w:rPr>
        <w:t>Microsoft Dynamics GP 2010 R2</w:t>
      </w:r>
      <w:r>
        <w:rPr>
          <w:noProof/>
        </w:rPr>
        <w:t>, 16, 46</w:t>
      </w:r>
    </w:p>
    <w:p w:rsidR="007C5784" w:rsidRDefault="007C5784">
      <w:pPr>
        <w:pStyle w:val="Index1"/>
        <w:rPr>
          <w:noProof/>
        </w:rPr>
      </w:pPr>
      <w:r w:rsidRPr="00BB1D87">
        <w:rPr>
          <w:rFonts w:eastAsia="SimSun" w:cs="Arial"/>
          <w:noProof/>
          <w:lang w:eastAsia="zh-CN"/>
        </w:rPr>
        <w:t>Microsoft Dynamics NAV 2009 R2</w:t>
      </w:r>
      <w:r>
        <w:rPr>
          <w:noProof/>
        </w:rPr>
        <w:t>, 17, 47</w:t>
      </w:r>
    </w:p>
    <w:p w:rsidR="007C5784" w:rsidRDefault="007C5784">
      <w:pPr>
        <w:pStyle w:val="Index1"/>
        <w:rPr>
          <w:noProof/>
        </w:rPr>
      </w:pPr>
      <w:r w:rsidRPr="00BB1D87">
        <w:rPr>
          <w:rFonts w:eastAsia="SimSun" w:cs="Arial"/>
          <w:noProof/>
          <w:lang w:eastAsia="zh-CN"/>
        </w:rPr>
        <w:t>Microsoft Dynamics SL 2011</w:t>
      </w:r>
      <w:r>
        <w:rPr>
          <w:noProof/>
        </w:rPr>
        <w:t>, 18, 49</w:t>
      </w:r>
    </w:p>
    <w:p w:rsidR="007C5784" w:rsidRDefault="007C5784">
      <w:pPr>
        <w:pStyle w:val="Index1"/>
        <w:rPr>
          <w:noProof/>
        </w:rPr>
      </w:pPr>
      <w:r w:rsidRPr="00BB1D87">
        <w:rPr>
          <w:rFonts w:eastAsia="SimSun" w:cs="Arial"/>
          <w:noProof/>
        </w:rPr>
        <w:t>Microsoft Exchange Hosted Encryption</w:t>
      </w:r>
      <w:r>
        <w:rPr>
          <w:noProof/>
        </w:rPr>
        <w:t>, 76</w:t>
      </w:r>
    </w:p>
    <w:p w:rsidR="007C5784" w:rsidRDefault="007C5784">
      <w:pPr>
        <w:pStyle w:val="Index1"/>
        <w:rPr>
          <w:noProof/>
        </w:rPr>
      </w:pPr>
      <w:r w:rsidRPr="00BB1D87">
        <w:rPr>
          <w:rFonts w:eastAsia="SimSun" w:cs="Arial"/>
          <w:noProof/>
        </w:rPr>
        <w:t>Office Professional Plus 2010</w:t>
      </w:r>
      <w:r>
        <w:rPr>
          <w:noProof/>
        </w:rPr>
        <w:t>, 50</w:t>
      </w:r>
    </w:p>
    <w:p w:rsidR="007C5784" w:rsidRDefault="007C5784">
      <w:pPr>
        <w:pStyle w:val="Index1"/>
        <w:rPr>
          <w:noProof/>
        </w:rPr>
      </w:pPr>
      <w:r w:rsidRPr="00BB1D87">
        <w:rPr>
          <w:rFonts w:eastAsia="SimSun" w:cs="Arial"/>
          <w:noProof/>
          <w:lang w:eastAsia="zh-CN"/>
        </w:rPr>
        <w:t>Office Standard 2010</w:t>
      </w:r>
      <w:r>
        <w:rPr>
          <w:noProof/>
        </w:rPr>
        <w:t>, 51</w:t>
      </w:r>
    </w:p>
    <w:p w:rsidR="007C5784" w:rsidRDefault="007C5784">
      <w:pPr>
        <w:pStyle w:val="Index1"/>
        <w:rPr>
          <w:noProof/>
        </w:rPr>
      </w:pPr>
      <w:r w:rsidRPr="00BB1D87">
        <w:rPr>
          <w:rFonts w:eastAsia="SimSun" w:cs="Arial"/>
          <w:noProof/>
          <w:lang w:eastAsia="zh-CN"/>
        </w:rPr>
        <w:t xml:space="preserve">Office </w:t>
      </w:r>
      <w:r w:rsidRPr="00BB1D87">
        <w:rPr>
          <w:rFonts w:eastAsia="SimSun" w:cs="Arial" w:hint="eastAsia"/>
          <w:noProof/>
          <w:lang w:eastAsia="zh-CN"/>
        </w:rPr>
        <w:t>多语言包</w:t>
      </w:r>
      <w:r w:rsidRPr="00BB1D87">
        <w:rPr>
          <w:rFonts w:eastAsia="SimSun" w:cs="Arial"/>
          <w:noProof/>
          <w:lang w:eastAsia="zh-CN"/>
        </w:rPr>
        <w:t xml:space="preserve"> 2010</w:t>
      </w:r>
      <w:r>
        <w:rPr>
          <w:noProof/>
        </w:rPr>
        <w:t>, 50</w:t>
      </w:r>
    </w:p>
    <w:p w:rsidR="007C5784" w:rsidRDefault="007C5784">
      <w:pPr>
        <w:pStyle w:val="Index1"/>
        <w:rPr>
          <w:noProof/>
        </w:rPr>
      </w:pPr>
      <w:r w:rsidRPr="00BB1D87">
        <w:rPr>
          <w:rFonts w:eastAsia="SimSun" w:cs="Arial"/>
          <w:noProof/>
          <w:lang w:eastAsia="zh-CN"/>
        </w:rPr>
        <w:t>Productivity Suite</w:t>
      </w:r>
      <w:r>
        <w:rPr>
          <w:noProof/>
        </w:rPr>
        <w:t>, 51</w:t>
      </w:r>
    </w:p>
    <w:p w:rsidR="007C5784" w:rsidRDefault="007C5784">
      <w:pPr>
        <w:pStyle w:val="Index1"/>
        <w:rPr>
          <w:noProof/>
        </w:rPr>
      </w:pPr>
      <w:r w:rsidRPr="00BB1D87">
        <w:rPr>
          <w:rFonts w:eastAsia="SimSun" w:cs="Arial"/>
          <w:noProof/>
          <w:lang w:eastAsia="zh-CN"/>
        </w:rPr>
        <w:t>Project 2010 Professional</w:t>
      </w:r>
      <w:r>
        <w:rPr>
          <w:noProof/>
        </w:rPr>
        <w:t>, 52</w:t>
      </w:r>
    </w:p>
    <w:p w:rsidR="007C5784" w:rsidRDefault="007C5784">
      <w:pPr>
        <w:pStyle w:val="Index1"/>
        <w:rPr>
          <w:noProof/>
        </w:rPr>
      </w:pPr>
      <w:r w:rsidRPr="00BB1D87">
        <w:rPr>
          <w:rFonts w:eastAsia="SimSun" w:cs="Arial"/>
          <w:noProof/>
        </w:rPr>
        <w:t>Project 2010 Standard</w:t>
      </w:r>
      <w:r>
        <w:rPr>
          <w:noProof/>
        </w:rPr>
        <w:t>, 52</w:t>
      </w:r>
    </w:p>
    <w:p w:rsidR="007C5784" w:rsidRDefault="007C5784">
      <w:pPr>
        <w:pStyle w:val="Index1"/>
        <w:rPr>
          <w:noProof/>
        </w:rPr>
      </w:pPr>
      <w:r w:rsidRPr="00BB1D87">
        <w:rPr>
          <w:rFonts w:eastAsia="SimSun" w:cs="Arial"/>
          <w:noProof/>
        </w:rPr>
        <w:t>Project Server 2010</w:t>
      </w:r>
      <w:r>
        <w:rPr>
          <w:noProof/>
        </w:rPr>
        <w:t>, 52</w:t>
      </w:r>
    </w:p>
    <w:p w:rsidR="007C5784" w:rsidRDefault="007C5784">
      <w:pPr>
        <w:pStyle w:val="Index1"/>
        <w:rPr>
          <w:noProof/>
        </w:rPr>
      </w:pPr>
      <w:r w:rsidRPr="00BB1D87">
        <w:rPr>
          <w:rFonts w:eastAsia="SimSun" w:cs="Arial"/>
          <w:noProof/>
          <w:lang w:eastAsia="zh-CN"/>
        </w:rPr>
        <w:t>Search Server 2010</w:t>
      </w:r>
      <w:r>
        <w:rPr>
          <w:noProof/>
        </w:rPr>
        <w:t>, 19</w:t>
      </w:r>
    </w:p>
    <w:p w:rsidR="007C5784" w:rsidRDefault="007C5784">
      <w:pPr>
        <w:pStyle w:val="Index1"/>
        <w:rPr>
          <w:noProof/>
        </w:rPr>
      </w:pPr>
      <w:r w:rsidRPr="00BB1D87">
        <w:rPr>
          <w:rFonts w:eastAsia="SimSun" w:cs="Arial"/>
          <w:noProof/>
        </w:rPr>
        <w:lastRenderedPageBreak/>
        <w:t>SharePoint Server 2010</w:t>
      </w:r>
      <w:r>
        <w:rPr>
          <w:noProof/>
        </w:rPr>
        <w:t>, 53</w:t>
      </w:r>
    </w:p>
    <w:p w:rsidR="007C5784" w:rsidRDefault="007C5784">
      <w:pPr>
        <w:pStyle w:val="Index1"/>
        <w:rPr>
          <w:noProof/>
        </w:rPr>
      </w:pPr>
      <w:r w:rsidRPr="00BB1D87">
        <w:rPr>
          <w:rFonts w:eastAsia="SimSun" w:cs="Arial"/>
          <w:noProof/>
        </w:rPr>
        <w:t>SharePoint Server 2010 for Internet Sites Enterprise</w:t>
      </w:r>
      <w:r>
        <w:rPr>
          <w:noProof/>
        </w:rPr>
        <w:t>, 19</w:t>
      </w:r>
    </w:p>
    <w:p w:rsidR="007C5784" w:rsidRDefault="007C5784">
      <w:pPr>
        <w:pStyle w:val="Index1"/>
        <w:rPr>
          <w:noProof/>
        </w:rPr>
      </w:pPr>
      <w:r w:rsidRPr="00BB1D87">
        <w:rPr>
          <w:rFonts w:eastAsia="SimSun" w:cs="Arial"/>
          <w:noProof/>
          <w:lang w:val="pt-PT" w:eastAsia="zh-CN"/>
        </w:rPr>
        <w:t>SQL Server 2008 R2 Datacenter</w:t>
      </w:r>
      <w:r>
        <w:rPr>
          <w:noProof/>
        </w:rPr>
        <w:t>, 20</w:t>
      </w:r>
    </w:p>
    <w:p w:rsidR="007C5784" w:rsidRDefault="007C5784">
      <w:pPr>
        <w:pStyle w:val="Index1"/>
        <w:rPr>
          <w:noProof/>
        </w:rPr>
      </w:pPr>
      <w:r w:rsidRPr="00BB1D87">
        <w:rPr>
          <w:rFonts w:eastAsia="SimSun" w:cs="Arial"/>
          <w:noProof/>
          <w:lang w:val="pt-PT" w:eastAsia="zh-CN"/>
        </w:rPr>
        <w:t>SQL Server 2008 R2 Enterprise</w:t>
      </w:r>
      <w:r>
        <w:rPr>
          <w:noProof/>
        </w:rPr>
        <w:t>, 20, 53</w:t>
      </w:r>
    </w:p>
    <w:p w:rsidR="007C5784" w:rsidRDefault="007C5784">
      <w:pPr>
        <w:pStyle w:val="Index1"/>
        <w:rPr>
          <w:noProof/>
        </w:rPr>
      </w:pPr>
      <w:r w:rsidRPr="00BB1D87">
        <w:rPr>
          <w:rFonts w:eastAsia="SimSun" w:cs="Arial"/>
          <w:noProof/>
        </w:rPr>
        <w:t xml:space="preserve">SQL Server 2008 R2 OEM Standard </w:t>
      </w:r>
      <w:r w:rsidRPr="00BB1D87">
        <w:rPr>
          <w:rFonts w:eastAsia="SimSun" w:cs="Arial" w:hint="eastAsia"/>
          <w:noProof/>
        </w:rPr>
        <w:t>和</w:t>
      </w:r>
      <w:r w:rsidRPr="00BB1D87">
        <w:rPr>
          <w:rFonts w:eastAsia="SimSun" w:cs="Arial"/>
          <w:noProof/>
        </w:rPr>
        <w:t xml:space="preserve"> Enterprise</w:t>
      </w:r>
      <w:r>
        <w:rPr>
          <w:noProof/>
        </w:rPr>
        <w:t>, 54</w:t>
      </w:r>
    </w:p>
    <w:p w:rsidR="007C5784" w:rsidRDefault="007C5784">
      <w:pPr>
        <w:pStyle w:val="Index1"/>
        <w:rPr>
          <w:noProof/>
        </w:rPr>
      </w:pPr>
      <w:r w:rsidRPr="00BB1D87">
        <w:rPr>
          <w:rFonts w:eastAsia="SimSun" w:cs="Arial"/>
          <w:noProof/>
        </w:rPr>
        <w:t>SQL Server 2008 R2 Small Business</w:t>
      </w:r>
      <w:r>
        <w:rPr>
          <w:noProof/>
        </w:rPr>
        <w:t>, 54</w:t>
      </w:r>
    </w:p>
    <w:p w:rsidR="007C5784" w:rsidRDefault="007C5784">
      <w:pPr>
        <w:pStyle w:val="Index1"/>
        <w:rPr>
          <w:noProof/>
        </w:rPr>
      </w:pPr>
      <w:r w:rsidRPr="00BB1D87">
        <w:rPr>
          <w:rFonts w:eastAsia="SimSun" w:cs="Arial"/>
          <w:noProof/>
          <w:lang w:eastAsia="zh-CN"/>
        </w:rPr>
        <w:t>SQL Server 2008 R2 Standard</w:t>
      </w:r>
      <w:r>
        <w:rPr>
          <w:noProof/>
        </w:rPr>
        <w:t>, 21, 55</w:t>
      </w:r>
    </w:p>
    <w:p w:rsidR="007C5784" w:rsidRDefault="007C5784">
      <w:pPr>
        <w:pStyle w:val="Index1"/>
        <w:rPr>
          <w:noProof/>
        </w:rPr>
      </w:pPr>
      <w:r w:rsidRPr="00BB1D87">
        <w:rPr>
          <w:rFonts w:eastAsia="SimSun" w:cs="Arial"/>
          <w:noProof/>
          <w:lang w:val="pt-PT" w:eastAsia="zh-CN"/>
        </w:rPr>
        <w:t>SQL Server 2008 R2 Web</w:t>
      </w:r>
      <w:r>
        <w:rPr>
          <w:noProof/>
        </w:rPr>
        <w:t>, 21, 22</w:t>
      </w:r>
    </w:p>
    <w:p w:rsidR="007C5784" w:rsidRDefault="007C5784">
      <w:pPr>
        <w:pStyle w:val="Index1"/>
        <w:rPr>
          <w:noProof/>
        </w:rPr>
      </w:pPr>
      <w:r w:rsidRPr="00BB1D87">
        <w:rPr>
          <w:rFonts w:eastAsia="SimSun" w:cs="Arial"/>
          <w:noProof/>
          <w:lang w:eastAsia="zh-CN"/>
        </w:rPr>
        <w:t>SQL Server 2008 R2 Workgroup</w:t>
      </w:r>
      <w:r>
        <w:rPr>
          <w:noProof/>
        </w:rPr>
        <w:t>, 21, 56</w:t>
      </w:r>
    </w:p>
    <w:p w:rsidR="007C5784" w:rsidRDefault="007C5784">
      <w:pPr>
        <w:pStyle w:val="Index1"/>
        <w:rPr>
          <w:noProof/>
        </w:rPr>
      </w:pPr>
      <w:r w:rsidRPr="00BB1D87">
        <w:rPr>
          <w:rFonts w:eastAsia="SimSun" w:cs="Arial"/>
          <w:noProof/>
          <w:lang w:eastAsia="zh-CN"/>
        </w:rPr>
        <w:t>SQL Server 2012 Enterprise</w:t>
      </w:r>
      <w:r>
        <w:rPr>
          <w:noProof/>
        </w:rPr>
        <w:t>, 32</w:t>
      </w:r>
    </w:p>
    <w:p w:rsidR="007C5784" w:rsidRDefault="007C5784">
      <w:pPr>
        <w:pStyle w:val="Index1"/>
        <w:rPr>
          <w:noProof/>
        </w:rPr>
      </w:pPr>
      <w:r w:rsidRPr="00BB1D87">
        <w:rPr>
          <w:rFonts w:eastAsia="SimSun" w:cs="Arial"/>
          <w:noProof/>
        </w:rPr>
        <w:t>SQL Server 2012 Standard</w:t>
      </w:r>
      <w:r>
        <w:rPr>
          <w:noProof/>
        </w:rPr>
        <w:t>, 33, 55</w:t>
      </w:r>
    </w:p>
    <w:p w:rsidR="007C5784" w:rsidRDefault="007C5784">
      <w:pPr>
        <w:pStyle w:val="Index1"/>
        <w:rPr>
          <w:noProof/>
        </w:rPr>
      </w:pPr>
      <w:r w:rsidRPr="00BB1D87">
        <w:rPr>
          <w:rFonts w:eastAsia="SimSun" w:cs="Arial"/>
          <w:noProof/>
          <w:lang w:eastAsia="zh-CN"/>
        </w:rPr>
        <w:t>SQL Server 2012 Web</w:t>
      </w:r>
      <w:r>
        <w:rPr>
          <w:noProof/>
        </w:rPr>
        <w:t>, 33</w:t>
      </w:r>
    </w:p>
    <w:p w:rsidR="007C5784" w:rsidRDefault="007C5784">
      <w:pPr>
        <w:pStyle w:val="Index1"/>
        <w:rPr>
          <w:noProof/>
        </w:rPr>
      </w:pPr>
      <w:r w:rsidRPr="00BB1D87">
        <w:rPr>
          <w:rFonts w:eastAsia="SimSun" w:cs="Arial"/>
          <w:noProof/>
        </w:rPr>
        <w:t>System Center 2012 Configuration Manager</w:t>
      </w:r>
      <w:r>
        <w:rPr>
          <w:noProof/>
        </w:rPr>
        <w:t>, 56</w:t>
      </w:r>
    </w:p>
    <w:p w:rsidR="007C5784" w:rsidRDefault="007C5784">
      <w:pPr>
        <w:pStyle w:val="Index1"/>
        <w:rPr>
          <w:noProof/>
        </w:rPr>
      </w:pPr>
      <w:r w:rsidRPr="00BB1D87">
        <w:rPr>
          <w:rFonts w:eastAsia="SimSun" w:cs="Arial"/>
          <w:noProof/>
          <w:lang w:eastAsia="zh-CN"/>
        </w:rPr>
        <w:t>Visio 2010 Premium</w:t>
      </w:r>
      <w:r>
        <w:rPr>
          <w:noProof/>
        </w:rPr>
        <w:t>, 56</w:t>
      </w:r>
    </w:p>
    <w:p w:rsidR="007C5784" w:rsidRDefault="007C5784">
      <w:pPr>
        <w:pStyle w:val="Index1"/>
        <w:rPr>
          <w:noProof/>
        </w:rPr>
      </w:pPr>
      <w:r w:rsidRPr="00BB1D87">
        <w:rPr>
          <w:rFonts w:eastAsia="SimSun" w:cs="Arial"/>
          <w:noProof/>
        </w:rPr>
        <w:t>Visio 2010 Professional</w:t>
      </w:r>
      <w:r>
        <w:rPr>
          <w:noProof/>
        </w:rPr>
        <w:t>, 56</w:t>
      </w:r>
    </w:p>
    <w:p w:rsidR="007C5784" w:rsidRDefault="007C5784">
      <w:pPr>
        <w:pStyle w:val="Index1"/>
        <w:rPr>
          <w:noProof/>
        </w:rPr>
      </w:pPr>
      <w:r w:rsidRPr="00BB1D87">
        <w:rPr>
          <w:rFonts w:eastAsia="SimSun" w:cs="Arial"/>
          <w:noProof/>
        </w:rPr>
        <w:t>Visio 2010 Standard</w:t>
      </w:r>
      <w:r>
        <w:rPr>
          <w:noProof/>
        </w:rPr>
        <w:t>, 57</w:t>
      </w:r>
    </w:p>
    <w:p w:rsidR="007C5784" w:rsidRDefault="007C5784">
      <w:pPr>
        <w:pStyle w:val="Index1"/>
        <w:rPr>
          <w:noProof/>
        </w:rPr>
      </w:pPr>
      <w:r w:rsidRPr="00BB1D87">
        <w:rPr>
          <w:rFonts w:eastAsia="SimSun" w:cs="Arial"/>
          <w:noProof/>
          <w:lang w:val="pt-PT" w:eastAsia="zh-CN"/>
        </w:rPr>
        <w:t>Visual Studio 2010 Premium</w:t>
      </w:r>
      <w:r>
        <w:rPr>
          <w:noProof/>
        </w:rPr>
        <w:t>, 58</w:t>
      </w:r>
    </w:p>
    <w:p w:rsidR="007C5784" w:rsidRDefault="007C5784">
      <w:pPr>
        <w:pStyle w:val="Index1"/>
        <w:rPr>
          <w:noProof/>
        </w:rPr>
      </w:pPr>
      <w:r w:rsidRPr="00BB1D87">
        <w:rPr>
          <w:rFonts w:eastAsia="SimSun" w:cs="Arial"/>
          <w:noProof/>
          <w:lang w:val="pt-PT"/>
        </w:rPr>
        <w:t>Visual Studio 2010 Professional</w:t>
      </w:r>
      <w:r>
        <w:rPr>
          <w:noProof/>
        </w:rPr>
        <w:t>, 58</w:t>
      </w:r>
    </w:p>
    <w:p w:rsidR="007C5784" w:rsidRDefault="007C5784">
      <w:pPr>
        <w:pStyle w:val="Index1"/>
        <w:rPr>
          <w:noProof/>
        </w:rPr>
      </w:pPr>
      <w:r w:rsidRPr="00BB1D87">
        <w:rPr>
          <w:rFonts w:eastAsia="SimSun" w:cs="Arial"/>
          <w:noProof/>
        </w:rPr>
        <w:t>Visual Studio 2010 Test Professional</w:t>
      </w:r>
      <w:r>
        <w:rPr>
          <w:noProof/>
        </w:rPr>
        <w:t>, 61</w:t>
      </w:r>
    </w:p>
    <w:p w:rsidR="007C5784" w:rsidRDefault="007C5784">
      <w:pPr>
        <w:pStyle w:val="Index1"/>
        <w:rPr>
          <w:noProof/>
        </w:rPr>
      </w:pPr>
      <w:r w:rsidRPr="00BB1D87">
        <w:rPr>
          <w:rFonts w:eastAsia="SimSun" w:cs="Arial"/>
          <w:noProof/>
          <w:lang w:val="pt-PT"/>
        </w:rPr>
        <w:t>Visual Studio 2010 Ultimate</w:t>
      </w:r>
      <w:r>
        <w:rPr>
          <w:noProof/>
        </w:rPr>
        <w:t>, 59</w:t>
      </w:r>
    </w:p>
    <w:p w:rsidR="007C5784" w:rsidRDefault="007C5784">
      <w:pPr>
        <w:pStyle w:val="Index1"/>
        <w:rPr>
          <w:noProof/>
        </w:rPr>
      </w:pPr>
      <w:r w:rsidRPr="00BB1D87">
        <w:rPr>
          <w:rFonts w:eastAsia="SimSun" w:cs="Arial"/>
          <w:noProof/>
        </w:rPr>
        <w:t>Visual Studio LightSwitch 2011</w:t>
      </w:r>
      <w:r>
        <w:rPr>
          <w:noProof/>
        </w:rPr>
        <w:t>, 57</w:t>
      </w:r>
    </w:p>
    <w:p w:rsidR="007C5784" w:rsidRDefault="007C5784">
      <w:pPr>
        <w:pStyle w:val="Index1"/>
        <w:rPr>
          <w:noProof/>
        </w:rPr>
      </w:pPr>
      <w:r w:rsidRPr="00BB1D87">
        <w:rPr>
          <w:rFonts w:eastAsia="SimSun" w:cs="Arial"/>
          <w:noProof/>
        </w:rPr>
        <w:t>Visual Studio Team Explorer Everywhere 2010</w:t>
      </w:r>
      <w:r>
        <w:rPr>
          <w:noProof/>
        </w:rPr>
        <w:t>, 60</w:t>
      </w:r>
    </w:p>
    <w:p w:rsidR="007C5784" w:rsidRDefault="007C5784">
      <w:pPr>
        <w:pStyle w:val="Index1"/>
        <w:rPr>
          <w:noProof/>
        </w:rPr>
      </w:pPr>
      <w:r w:rsidRPr="00BB1D87">
        <w:rPr>
          <w:rFonts w:eastAsia="SimSun" w:cs="Arial"/>
          <w:noProof/>
        </w:rPr>
        <w:t>Windows Embedded Device Manager 2011</w:t>
      </w:r>
      <w:r>
        <w:rPr>
          <w:noProof/>
        </w:rPr>
        <w:t>, 62</w:t>
      </w:r>
    </w:p>
    <w:p w:rsidR="007C5784" w:rsidRDefault="007C5784">
      <w:pPr>
        <w:pStyle w:val="Index1"/>
        <w:rPr>
          <w:noProof/>
        </w:rPr>
      </w:pPr>
      <w:r w:rsidRPr="00BB1D87">
        <w:rPr>
          <w:rFonts w:eastAsia="SimSun" w:cs="Arial"/>
          <w:noProof/>
        </w:rPr>
        <w:t>Windows HPC Server 2008 R2 Suite</w:t>
      </w:r>
      <w:r>
        <w:rPr>
          <w:noProof/>
        </w:rPr>
        <w:t>, 24, 62</w:t>
      </w:r>
    </w:p>
    <w:p w:rsidR="007C5784" w:rsidRDefault="007C5784">
      <w:pPr>
        <w:pStyle w:val="Index1"/>
        <w:rPr>
          <w:noProof/>
        </w:rPr>
      </w:pPr>
      <w:r w:rsidRPr="00BB1D87">
        <w:rPr>
          <w:rFonts w:eastAsia="SimSun" w:cs="Arial"/>
          <w:noProof/>
          <w:lang w:val="pt-PT"/>
        </w:rPr>
        <w:t>Windows Server 2008 R2 Datacenter</w:t>
      </w:r>
      <w:r>
        <w:rPr>
          <w:noProof/>
        </w:rPr>
        <w:t>, 25</w:t>
      </w:r>
    </w:p>
    <w:p w:rsidR="007C5784" w:rsidRDefault="007C5784">
      <w:pPr>
        <w:pStyle w:val="Index1"/>
        <w:rPr>
          <w:noProof/>
        </w:rPr>
      </w:pPr>
      <w:r w:rsidRPr="00BB1D87">
        <w:rPr>
          <w:rFonts w:eastAsia="SimSun" w:cs="Arial"/>
          <w:noProof/>
        </w:rPr>
        <w:t>Windows Server 2008 R2 Enterprise</w:t>
      </w:r>
      <w:r>
        <w:rPr>
          <w:noProof/>
        </w:rPr>
        <w:t>, 25, 63</w:t>
      </w:r>
    </w:p>
    <w:p w:rsidR="007C5784" w:rsidRDefault="007C5784">
      <w:pPr>
        <w:pStyle w:val="Index1"/>
        <w:rPr>
          <w:noProof/>
        </w:rPr>
      </w:pPr>
      <w:r w:rsidRPr="00BB1D87">
        <w:rPr>
          <w:rFonts w:eastAsia="SimSun" w:cs="Arial"/>
          <w:noProof/>
        </w:rPr>
        <w:t>Windows Server 2008 R2 for Itanium-based Systems</w:t>
      </w:r>
      <w:r>
        <w:rPr>
          <w:noProof/>
        </w:rPr>
        <w:t>, 26</w:t>
      </w:r>
    </w:p>
    <w:p w:rsidR="007C5784" w:rsidRDefault="007C5784">
      <w:pPr>
        <w:pStyle w:val="Index1"/>
        <w:rPr>
          <w:noProof/>
        </w:rPr>
      </w:pPr>
      <w:r w:rsidRPr="00BB1D87">
        <w:rPr>
          <w:rFonts w:eastAsia="SimSun" w:cs="Arial"/>
          <w:noProof/>
          <w:lang w:eastAsia="zh-CN"/>
        </w:rPr>
        <w:t>Windows Server 2008 R2 HPC Edition</w:t>
      </w:r>
      <w:r>
        <w:rPr>
          <w:noProof/>
        </w:rPr>
        <w:t>, 27, 64</w:t>
      </w:r>
    </w:p>
    <w:p w:rsidR="007C5784" w:rsidRDefault="007C5784">
      <w:pPr>
        <w:pStyle w:val="Index1"/>
        <w:rPr>
          <w:noProof/>
        </w:rPr>
      </w:pPr>
      <w:r w:rsidRPr="00BB1D87">
        <w:rPr>
          <w:rFonts w:eastAsia="SimSun" w:cs="Arial"/>
          <w:noProof/>
          <w:lang w:eastAsia="zh-CN"/>
        </w:rPr>
        <w:t>Windows Server 2008 R2 OEM</w:t>
      </w:r>
      <w:r>
        <w:rPr>
          <w:noProof/>
        </w:rPr>
        <w:t>, 64</w:t>
      </w:r>
    </w:p>
    <w:p w:rsidR="007C5784" w:rsidRDefault="007C5784">
      <w:pPr>
        <w:pStyle w:val="Index1"/>
        <w:rPr>
          <w:noProof/>
        </w:rPr>
      </w:pPr>
      <w:r w:rsidRPr="00BB1D87">
        <w:rPr>
          <w:rFonts w:eastAsia="SimSun" w:cs="Arial"/>
          <w:noProof/>
        </w:rPr>
        <w:t xml:space="preserve">Windows Server 2008 R2 OEM Standard </w:t>
      </w:r>
      <w:r w:rsidRPr="00BB1D87">
        <w:rPr>
          <w:rFonts w:eastAsia="SimSun" w:cs="Arial" w:hint="eastAsia"/>
          <w:noProof/>
        </w:rPr>
        <w:t>和</w:t>
      </w:r>
      <w:r w:rsidRPr="00BB1D87">
        <w:rPr>
          <w:rFonts w:eastAsia="SimSun" w:cs="Arial"/>
          <w:noProof/>
        </w:rPr>
        <w:t xml:space="preserve"> Enterprise</w:t>
      </w:r>
      <w:r>
        <w:rPr>
          <w:noProof/>
        </w:rPr>
        <w:t>, 27</w:t>
      </w:r>
    </w:p>
    <w:p w:rsidR="007C5784" w:rsidRDefault="007C5784">
      <w:pPr>
        <w:pStyle w:val="Index1"/>
        <w:rPr>
          <w:noProof/>
        </w:rPr>
      </w:pPr>
      <w:r w:rsidRPr="00BB1D87">
        <w:rPr>
          <w:rFonts w:eastAsia="SimSun" w:cs="Arial"/>
          <w:noProof/>
          <w:lang w:eastAsia="zh-CN"/>
        </w:rPr>
        <w:t>Windows Server 2008 R2 Standard</w:t>
      </w:r>
      <w:r>
        <w:rPr>
          <w:noProof/>
        </w:rPr>
        <w:t>, 28, 65</w:t>
      </w:r>
    </w:p>
    <w:p w:rsidR="007C5784" w:rsidRDefault="007C5784">
      <w:pPr>
        <w:pStyle w:val="Index1"/>
        <w:rPr>
          <w:noProof/>
        </w:rPr>
      </w:pPr>
      <w:r w:rsidRPr="00BB1D87">
        <w:rPr>
          <w:rFonts w:eastAsia="SimSun" w:cs="Arial"/>
          <w:noProof/>
        </w:rPr>
        <w:t>Windows Small Business Server 2011 Essentials</w:t>
      </w:r>
      <w:r>
        <w:rPr>
          <w:noProof/>
        </w:rPr>
        <w:t>, 66</w:t>
      </w:r>
    </w:p>
    <w:p w:rsidR="007C5784" w:rsidRDefault="007C5784">
      <w:pPr>
        <w:pStyle w:val="Index1"/>
        <w:rPr>
          <w:noProof/>
        </w:rPr>
      </w:pPr>
      <w:r w:rsidRPr="00BB1D87">
        <w:rPr>
          <w:rFonts w:eastAsia="SimSun" w:cs="Arial"/>
          <w:noProof/>
        </w:rPr>
        <w:t>Windows Small Business Server 2011 Premium Add-on</w:t>
      </w:r>
      <w:r>
        <w:rPr>
          <w:noProof/>
        </w:rPr>
        <w:t>, 67</w:t>
      </w:r>
    </w:p>
    <w:p w:rsidR="007C5784" w:rsidRDefault="007C5784">
      <w:pPr>
        <w:pStyle w:val="Index1"/>
        <w:rPr>
          <w:noProof/>
        </w:rPr>
      </w:pPr>
      <w:r w:rsidRPr="00BB1D87">
        <w:rPr>
          <w:rFonts w:eastAsia="SimSun" w:cs="Arial"/>
          <w:noProof/>
        </w:rPr>
        <w:t>Windows Small Business Server 2011 Standard</w:t>
      </w:r>
      <w:r>
        <w:rPr>
          <w:noProof/>
        </w:rPr>
        <w:t>, 68</w:t>
      </w:r>
    </w:p>
    <w:p w:rsidR="007C5784" w:rsidRDefault="007C5784">
      <w:pPr>
        <w:pStyle w:val="Index1"/>
        <w:rPr>
          <w:noProof/>
        </w:rPr>
      </w:pPr>
      <w:r w:rsidRPr="00BB1D87">
        <w:rPr>
          <w:rFonts w:eastAsia="SimSun" w:cs="Arial"/>
          <w:noProof/>
          <w:lang w:eastAsia="zh-CN"/>
        </w:rPr>
        <w:t>Windows Web Server 2008 R2</w:t>
      </w:r>
      <w:r>
        <w:rPr>
          <w:noProof/>
        </w:rPr>
        <w:t>, 29</w:t>
      </w:r>
    </w:p>
    <w:p w:rsidR="007C5784" w:rsidRDefault="007C5784">
      <w:pPr>
        <w:pStyle w:val="Index1"/>
        <w:rPr>
          <w:noProof/>
        </w:rPr>
      </w:pPr>
      <w:r w:rsidRPr="00BB1D87">
        <w:rPr>
          <w:rFonts w:eastAsia="SimSun" w:cs="Arial" w:hint="eastAsia"/>
          <w:noProof/>
          <w:lang w:eastAsia="zh-CN"/>
        </w:rPr>
        <w:t>配置系统</w:t>
      </w:r>
      <w:r>
        <w:rPr>
          <w:noProof/>
        </w:rPr>
        <w:t>, 19</w:t>
      </w:r>
    </w:p>
    <w:p w:rsidR="007C5784" w:rsidRDefault="007C5784">
      <w:pPr>
        <w:pStyle w:val="Index1"/>
        <w:rPr>
          <w:noProof/>
        </w:rPr>
      </w:pPr>
      <w:r w:rsidRPr="00BB1D87">
        <w:rPr>
          <w:rFonts w:eastAsia="SimSun" w:cs="Arial" w:hint="eastAsia"/>
          <w:noProof/>
        </w:rPr>
        <w:t>采用</w:t>
      </w:r>
      <w:r w:rsidRPr="00BB1D87">
        <w:rPr>
          <w:rFonts w:eastAsia="SimSun" w:cs="Arial"/>
          <w:noProof/>
        </w:rPr>
        <w:t xml:space="preserve"> SQL Server 2008 </w:t>
      </w:r>
      <w:r w:rsidRPr="00BB1D87">
        <w:rPr>
          <w:rFonts w:eastAsia="SimSun" w:cs="Arial" w:hint="eastAsia"/>
          <w:noProof/>
        </w:rPr>
        <w:t>技术的</w:t>
      </w:r>
      <w:r w:rsidRPr="00BB1D87">
        <w:rPr>
          <w:rFonts w:eastAsia="SimSun" w:cs="Arial"/>
          <w:noProof/>
        </w:rPr>
        <w:t xml:space="preserve"> Visual Studio Team Foundation Server 2010</w:t>
      </w:r>
      <w:r>
        <w:rPr>
          <w:noProof/>
        </w:rPr>
        <w:t>, 61</w:t>
      </w:r>
    </w:p>
    <w:p w:rsidR="007C5784" w:rsidRDefault="007C5784" w:rsidP="00AE3B6A">
      <w:pPr>
        <w:pStyle w:val="PURSectionHeading"/>
        <w:rPr>
          <w:rFonts w:eastAsia="SimSun" w:cs="Arial"/>
          <w:noProof/>
        </w:rPr>
        <w:sectPr w:rsidR="007C5784" w:rsidSect="007C5784">
          <w:type w:val="continuous"/>
          <w:pgSz w:w="12240" w:h="15840" w:code="1"/>
          <w:pgMar w:top="1166" w:right="720" w:bottom="720" w:left="720" w:header="432" w:footer="288" w:gutter="0"/>
          <w:cols w:num="2" w:space="720"/>
          <w:docGrid w:linePitch="360"/>
        </w:sectPr>
      </w:pPr>
    </w:p>
    <w:p w:rsidR="00AE3B6A" w:rsidRPr="00873CB5" w:rsidRDefault="00803447" w:rsidP="00AE3B6A">
      <w:pPr>
        <w:pStyle w:val="PURSectionHeading"/>
        <w:rPr>
          <w:rFonts w:eastAsia="SimSun" w:cs="Arial"/>
        </w:rPr>
      </w:pPr>
      <w:r w:rsidRPr="00873CB5">
        <w:rPr>
          <w:rFonts w:eastAsia="SimSun" w:cs="Arial"/>
        </w:rPr>
        <w:lastRenderedPageBreak/>
        <w:fldChar w:fldCharType="end"/>
      </w:r>
    </w:p>
    <w:p w:rsidR="002B37E0" w:rsidRPr="00873CB5" w:rsidRDefault="002B37E0" w:rsidP="00580F2E">
      <w:pPr>
        <w:pStyle w:val="PURBody"/>
        <w:rPr>
          <w:rFonts w:eastAsia="SimSun" w:cs="Arial"/>
        </w:rPr>
      </w:pPr>
    </w:p>
    <w:sectPr w:rsidR="002B37E0" w:rsidRPr="00873CB5" w:rsidSect="007C5784">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endnote w:type="separator" w:id="-1">
    <w:p w:rsidR="0099372B" w:rsidRDefault="0099372B" w:rsidP="007C7D4D">
      <w:pPr>
        <w:spacing w:after="0"/>
      </w:pPr>
      <w:r>
        <w:separator/>
      </w:r>
    </w:p>
    <w:p w:rsidR="0099372B" w:rsidRDefault="0099372B"/>
    <w:p w:rsidR="0099372B" w:rsidRDefault="0099372B"/>
  </w:endnote>
  <w:endnote w:type="continuationSeparator" w:id="0">
    <w:p w:rsidR="0099372B" w:rsidRDefault="0099372B" w:rsidP="007C7D4D">
      <w:pPr>
        <w:spacing w:after="0"/>
      </w:pPr>
      <w:r>
        <w:continuationSeparator/>
      </w:r>
    </w:p>
    <w:p w:rsidR="0099372B" w:rsidRDefault="0099372B"/>
    <w:p w:rsidR="0099372B" w:rsidRDefault="0099372B"/>
  </w:endnote>
  <w:endnote w:type="continuationNotice" w:id="1">
    <w:p w:rsidR="0099372B" w:rsidRDefault="0099372B">
      <w:pPr>
        <w:spacing w:after="0"/>
      </w:pPr>
    </w:p>
    <w:p w:rsidR="0099372B" w:rsidRDefault="0099372B"/>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mc:Ignorable="w14">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1"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SimHei">
    <w:altName w:val="黑体"/>
    <w:panose1 w:val="02010609060101010101"/>
    <w:charset w:val="86"/>
    <w:family w:val="modern"/>
    <w:pitch w:val="fixed"/>
    <w:sig w:usb0="800002BF" w:usb1="38CF7CFA" w:usb2="00000016" w:usb3="00000000" w:csb0="00040001" w:csb1="00000000"/>
  </w:font>
  <w:font w:name="Arial Black">
    <w:panose1 w:val="020B0A04020102020204"/>
    <w:charset w:val="00"/>
    <w:family w:val="swiss"/>
    <w:pitch w:val="variable"/>
    <w:sig w:usb0="00000287" w:usb1="00000000"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0" w:usb2="00000000" w:usb3="00000000" w:csb0="0000009F" w:csb1="00000000"/>
  </w:font>
  <w:font w:name="MS PGothic">
    <w:panose1 w:val="020B0600070205080204"/>
    <w:charset w:val="80"/>
    <w:family w:val="swiss"/>
    <w:pitch w:val="variable"/>
    <w:sig w:usb0="E00002FF" w:usb1="6AC7FDFB" w:usb2="00000012" w:usb3="00000000" w:csb0="0002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0000012" w:usb3="00000000" w:csb0="0002009F" w:csb1="00000000"/>
  </w:font>
  <w:font w:name="Calibri">
    <w:panose1 w:val="020F0502020204030204"/>
    <w:charset w:val="00"/>
    <w:family w:val="swiss"/>
    <w:pitch w:val="variable"/>
    <w:sig w:usb0="E10002FF" w:usb1="4000ACFF" w:usb2="00000009"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00002FF" w:usb1="4000A47B" w:usb2="00000001" w:usb3="00000000" w:csb0="0000019F" w:csb1="00000000"/>
  </w:font>
  <w:font w:name="Segoe UI Semibold">
    <w:panose1 w:val="020B0702040204020203"/>
    <w:charset w:val="00"/>
    <w:family w:val="swiss"/>
    <w:pitch w:val="variable"/>
    <w:sig w:usb0="E00002FF" w:usb1="4000A47B" w:usb2="00000001" w:usb3="00000000" w:csb0="0000019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Pr="0020626F" w:rsidRDefault="00793097" w:rsidP="00F04120">
    <w:pPr>
      <w:pStyle w:val="PURPageNumber"/>
      <w:tabs>
        <w:tab w:val="clear" w:pos="14400"/>
        <w:tab w:val="right" w:pos="12240"/>
      </w:tabs>
    </w:pPr>
    <w:r>
      <w:tab/>
    </w:r>
  </w:p>
  <w:p w:rsidR="00793097" w:rsidRDefault="00793097"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79309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93097" w:rsidRPr="00B63DB1" w:rsidTr="00285A1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355CD5"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AE7BEF" w:rsidRDefault="00793097" w:rsidP="00360DD8">
          <w:pPr>
            <w:jc w:val="center"/>
            <w:rPr>
              <w:rFonts w:ascii="Arial Narrow" w:eastAsia="Arial" w:hAnsi="Arial Narrow" w:cs="Arial"/>
              <w:b/>
              <w:color w:val="2E6BA3" w:themeColor="accent1" w:themeShade="80"/>
              <w:sz w:val="16"/>
              <w:szCs w:val="16"/>
            </w:rPr>
          </w:pPr>
          <w:r w:rsidRPr="005E4B63">
            <w:rPr>
              <w:rFonts w:ascii="Arial Narrow" w:eastAsia="Arial" w:hAnsi="Arial Narrow" w:cs="Arial" w:hint="eastAsia"/>
              <w:b/>
              <w:color w:val="BFBFBF"/>
              <w:sz w:val="16"/>
              <w:szCs w:val="16"/>
            </w:rPr>
            <w:t>通用许可条款</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793097" w:rsidRPr="00B63DB1" w:rsidDel="00A6006C" w:rsidRDefault="007930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793097" w:rsidRPr="00355CD5" w:rsidRDefault="0079309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在线服务</w:t>
          </w:r>
        </w:p>
      </w:tc>
      <w:tc>
        <w:tcPr>
          <w:tcW w:w="187" w:type="dxa"/>
          <w:tcBorders>
            <w:left w:val="single" w:sz="4" w:space="0" w:color="2E6BA3" w:themeColor="accent1" w:themeShade="80"/>
            <w:right w:val="single" w:sz="4" w:space="0" w:color="A6A6A6" w:themeColor="background1" w:themeShade="A6"/>
          </w:tcBorders>
          <w:vAlign w:val="center"/>
        </w:tcPr>
        <w:p w:rsidR="00793097" w:rsidRPr="00B63DB1" w:rsidRDefault="007930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793097" w:rsidRDefault="00793097"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79309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93097" w:rsidRPr="00B63DB1" w:rsidTr="00545D6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355CD5"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AE7BEF" w:rsidRDefault="00793097" w:rsidP="00360DD8">
          <w:pPr>
            <w:jc w:val="center"/>
            <w:rPr>
              <w:rFonts w:ascii="Arial Narrow" w:eastAsia="Arial" w:hAnsi="Arial Narrow" w:cs="Arial"/>
              <w:b/>
              <w:color w:val="2E6BA3" w:themeColor="accent1" w:themeShade="80"/>
              <w:sz w:val="16"/>
              <w:szCs w:val="16"/>
            </w:rPr>
          </w:pPr>
          <w:r w:rsidRPr="005E4B63">
            <w:rPr>
              <w:rFonts w:ascii="Arial Narrow" w:eastAsia="Arial" w:hAnsi="Arial Narrow" w:cs="Arial" w:hint="eastAsia"/>
              <w:b/>
              <w:color w:val="BFBFBF"/>
              <w:sz w:val="16"/>
              <w:szCs w:val="16"/>
            </w:rPr>
            <w:t>通用许可条款</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793097" w:rsidRPr="00B63DB1"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Del="00A6006C" w:rsidRDefault="007930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793097" w:rsidRPr="00545D61" w:rsidRDefault="00793097" w:rsidP="00360DD8">
          <w:pPr>
            <w:jc w:val="center"/>
            <w:rPr>
              <w:rFonts w:ascii="Arial Narrow" w:eastAsia="Arial" w:hAnsi="Arial Narrow" w:cs="Arial"/>
              <w:b/>
              <w:color w:val="BFBFBF"/>
              <w:sz w:val="16"/>
              <w:szCs w:val="16"/>
            </w:rPr>
          </w:pPr>
          <w:r w:rsidRPr="00545D61">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2E6BA3" w:themeColor="accent1" w:themeShade="80"/>
          </w:tcBorders>
          <w:vAlign w:val="center"/>
        </w:tcPr>
        <w:p w:rsidR="00793097" w:rsidRPr="00B63DB1" w:rsidRDefault="007930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rsidR="00793097" w:rsidRPr="00545D61" w:rsidRDefault="00793097" w:rsidP="00360DD8">
          <w:pPr>
            <w:jc w:val="center"/>
            <w:rPr>
              <w:rFonts w:ascii="Arial Narrow" w:eastAsia="Arial" w:hAnsi="Arial Narrow" w:cs="Arial"/>
              <w:b/>
              <w:color w:val="2E6BA3" w:themeColor="accent1" w:themeShade="80"/>
              <w:sz w:val="16"/>
              <w:szCs w:val="16"/>
            </w:rPr>
          </w:pPr>
          <w:r w:rsidRPr="00545D61">
            <w:rPr>
              <w:rFonts w:ascii="Arial Narrow" w:eastAsia="Arial" w:hAnsi="Arial Narrow" w:cs="Arial"/>
              <w:b/>
              <w:color w:val="2E6BA3" w:themeColor="accent1" w:themeShade="80"/>
              <w:sz w:val="16"/>
              <w:szCs w:val="16"/>
            </w:rPr>
            <w:t>附录</w:t>
          </w:r>
        </w:p>
      </w:tc>
    </w:tr>
  </w:tbl>
  <w:p w:rsidR="00793097" w:rsidRDefault="00793097"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Pr="005C45AF" w:rsidRDefault="00793097" w:rsidP="00355CD5">
    <w:pPr>
      <w:pStyle w:val="PURPageNumber"/>
      <w:tabs>
        <w:tab w:val="clear" w:pos="14400"/>
        <w:tab w:val="right" w:pos="12240"/>
      </w:tabs>
      <w:rPr>
        <w:sz w:val="6"/>
        <w:szCs w:val="16"/>
      </w:rPr>
    </w:pPr>
  </w:p>
  <w:p w:rsidR="00793097" w:rsidRDefault="00793097" w:rsidP="00355CD5">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93097" w:rsidRPr="007E65D1" w:rsidTr="00285A1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7E65D1"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793097" w:rsidRPr="007E65D1" w:rsidRDefault="00793097" w:rsidP="00355CD5">
          <w:pPr>
            <w:jc w:val="center"/>
            <w:rPr>
              <w:rFonts w:ascii="Arial Narrow" w:eastAsia="SimSun" w:hAnsi="Arial Narrow" w:cs="Arial"/>
              <w:b/>
              <w:color w:val="797979"/>
              <w:sz w:val="16"/>
              <w:szCs w:val="16"/>
            </w:rPr>
          </w:pPr>
          <w:r w:rsidRPr="007E65D1">
            <w:rPr>
              <w:rFonts w:ascii="Arial Narrow" w:eastAsia="SimSun" w:hAnsi="Arial Narrow"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7E65D1" w:rsidRDefault="00793097" w:rsidP="00355CD5">
          <w:pPr>
            <w:jc w:val="center"/>
            <w:rPr>
              <w:rFonts w:ascii="Arial Narrow" w:eastAsia="SimSun" w:hAnsi="Arial Narrow" w:cs="Arial"/>
              <w:b/>
              <w:color w:val="2E6BA3" w:themeColor="accent1" w:themeShade="80"/>
              <w:sz w:val="16"/>
              <w:szCs w:val="16"/>
            </w:rPr>
          </w:pPr>
          <w:r w:rsidRPr="005E4B63">
            <w:rPr>
              <w:rFonts w:ascii="Arial Narrow" w:eastAsia="Arial" w:hAnsi="Arial Narrow" w:cs="Arial" w:hint="eastAsia"/>
              <w:b/>
              <w:color w:val="BFBFBF"/>
              <w:sz w:val="16"/>
              <w:szCs w:val="16"/>
            </w:rPr>
            <w:t>通用许可条款</w:t>
          </w:r>
        </w:p>
      </w:tc>
      <w:tc>
        <w:tcPr>
          <w:tcW w:w="190" w:type="dxa"/>
          <w:tcBorders>
            <w:left w:val="single" w:sz="4" w:space="0" w:color="A6A6A6" w:themeColor="background1" w:themeShade="A6"/>
            <w:right w:val="single" w:sz="4" w:space="0" w:color="A6A6A6" w:themeColor="background1" w:themeShade="A6"/>
          </w:tcBorders>
          <w:vAlign w:val="center"/>
        </w:tcPr>
        <w:p w:rsidR="00793097" w:rsidRPr="007E65D1"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7E65D1"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793097" w:rsidRPr="007E65D1"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7E65D1"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793097" w:rsidRPr="007E65D1"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7E65D1"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793097" w:rsidRPr="007E65D1" w:rsidDel="00A6006C"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7E65D1"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在线服务</w:t>
          </w:r>
        </w:p>
      </w:tc>
      <w:tc>
        <w:tcPr>
          <w:tcW w:w="187" w:type="dxa"/>
          <w:tcBorders>
            <w:left w:val="single" w:sz="4" w:space="0" w:color="A6A6A6" w:themeColor="background1" w:themeShade="A6"/>
            <w:right w:val="single" w:sz="4" w:space="0" w:color="2E6BA3" w:themeColor="accent1" w:themeShade="80"/>
          </w:tcBorders>
          <w:vAlign w:val="center"/>
        </w:tcPr>
        <w:p w:rsidR="00793097" w:rsidRPr="007E65D1" w:rsidRDefault="00793097" w:rsidP="00355CD5">
          <w:pPr>
            <w:jc w:val="center"/>
            <w:rPr>
              <w:rFonts w:ascii="Arial Narrow" w:eastAsia="SimSun" w:hAnsi="Arial Narrow" w:cs="Arial"/>
              <w:b/>
              <w:color w:val="BFBFBF"/>
              <w:sz w:val="16"/>
              <w:szCs w:val="16"/>
            </w:rPr>
          </w:pPr>
          <w:r w:rsidRPr="007E65D1">
            <w:rPr>
              <w:rFonts w:ascii="Arial Narrow" w:eastAsia="SimSun" w:hAnsi="Arial Narrow" w:cs="Arial"/>
              <w:b/>
              <w:color w:val="BFBFBF"/>
              <w:sz w:val="16"/>
              <w:szCs w:val="16"/>
            </w:rPr>
            <w:t>→</w:t>
          </w:r>
        </w:p>
      </w:tc>
      <w:tc>
        <w:tcPr>
          <w:tcW w:w="1034"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793097" w:rsidRPr="007E65D1" w:rsidRDefault="00793097" w:rsidP="00355CD5">
          <w:pPr>
            <w:jc w:val="center"/>
            <w:rPr>
              <w:rFonts w:ascii="Arial Narrow" w:eastAsia="SimSun" w:hAnsi="Arial Narrow" w:cs="Arial"/>
              <w:b/>
              <w:color w:val="2E6BA3" w:themeColor="accent1" w:themeShade="80"/>
              <w:sz w:val="16"/>
              <w:szCs w:val="16"/>
            </w:rPr>
          </w:pPr>
          <w:r w:rsidRPr="007E65D1">
            <w:rPr>
              <w:rFonts w:ascii="Arial Narrow" w:eastAsia="SimSun" w:hAnsi="Arial Narrow" w:cs="Arial"/>
              <w:b/>
              <w:color w:val="2E6BA3" w:themeColor="accent1" w:themeShade="80"/>
              <w:sz w:val="16"/>
              <w:szCs w:val="16"/>
            </w:rPr>
            <w:t>附录</w:t>
          </w:r>
        </w:p>
      </w:tc>
    </w:tr>
  </w:tbl>
  <w:p w:rsidR="00793097" w:rsidRDefault="00793097" w:rsidP="00580F2E">
    <w:pPr>
      <w:pStyle w:val="PURPageNumber"/>
      <w:tabs>
        <w:tab w:val="clear" w:pos="14400"/>
        <w:tab w:val="right" w:pos="12240"/>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Pr="0020626F" w:rsidRDefault="00793097" w:rsidP="00F04120">
    <w:pPr>
      <w:pStyle w:val="PURPageNumber"/>
      <w:tabs>
        <w:tab w:val="clear" w:pos="14400"/>
        <w:tab w:val="right" w:pos="12240"/>
      </w:tabs>
    </w:pPr>
    <w:r>
      <w:tab/>
    </w:r>
  </w:p>
  <w:p w:rsidR="00793097" w:rsidRPr="005C45AF" w:rsidRDefault="00793097" w:rsidP="001D22B1">
    <w:pPr>
      <w:spacing w:after="0"/>
      <w:rPr>
        <w:sz w:val="6"/>
        <w:szCs w:val="16"/>
      </w:rPr>
    </w:pPr>
  </w:p>
  <w:p w:rsidR="00793097" w:rsidRDefault="00793097" w:rsidP="00F04120">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Pr="0020626F" w:rsidRDefault="00793097" w:rsidP="00F04120">
    <w:pPr>
      <w:pStyle w:val="PURPageNumber"/>
      <w:tabs>
        <w:tab w:val="clear" w:pos="14400"/>
        <w:tab w:val="right" w:pos="12240"/>
      </w:tabs>
    </w:pPr>
    <w:r>
      <w:tab/>
    </w:r>
  </w:p>
  <w:p w:rsidR="00793097" w:rsidRDefault="00793097"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793097">
    <w:pPr>
      <w:pStyle w:val="Footer"/>
    </w:pPr>
  </w:p>
  <w:tbl>
    <w:tblPr>
      <w:tblStyle w:val="TableGrid1"/>
      <w:tblW w:w="6538"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70"/>
    </w:tblGrid>
    <w:tr w:rsidR="00793097" w:rsidRPr="00D418C7" w:rsidTr="00C54E23">
      <w:trPr>
        <w:trHeight w:val="144"/>
        <w:jc w:val="center"/>
      </w:trPr>
      <w:tc>
        <w:tcPr>
          <w:tcW w:w="1152" w:type="dxa"/>
          <w:tcBorders>
            <w:top w:val="single" w:sz="4" w:space="0" w:color="00467F" w:themeColor="text2"/>
            <w:left w:val="single" w:sz="4" w:space="0" w:color="00467F" w:themeColor="text2"/>
            <w:bottom w:val="single" w:sz="4" w:space="0" w:color="00467F" w:themeColor="text2"/>
            <w:right w:val="single" w:sz="4" w:space="0" w:color="00467F" w:themeColor="text2"/>
          </w:tcBorders>
          <w:shd w:val="clear" w:color="auto" w:fill="E5EEF7"/>
          <w:vAlign w:val="center"/>
        </w:tcPr>
        <w:p w:rsidR="00793097" w:rsidRPr="00D418C7" w:rsidRDefault="00793097" w:rsidP="00D418C7">
          <w:pPr>
            <w:jc w:val="center"/>
            <w:rPr>
              <w:rFonts w:ascii="Arial Narrow" w:eastAsia="Arial" w:hAnsi="Arial Narrow" w:cs="Arial"/>
              <w:b/>
              <w:color w:val="00467F"/>
              <w:sz w:val="16"/>
              <w:szCs w:val="16"/>
            </w:rPr>
          </w:pPr>
          <w:r>
            <w:rPr>
              <w:rFonts w:ascii="Arial Narrow" w:eastAsia="Arial" w:hAnsi="Arial Narrow" w:cs="Arial"/>
              <w:b/>
              <w:color w:val="00467F"/>
              <w:sz w:val="16"/>
              <w:szCs w:val="16"/>
            </w:rPr>
            <w:t>简介</w:t>
          </w:r>
        </w:p>
      </w:tc>
      <w:tc>
        <w:tcPr>
          <w:tcW w:w="190" w:type="dxa"/>
          <w:tcBorders>
            <w:left w:val="single" w:sz="4" w:space="0" w:color="00467F" w:themeColor="text2"/>
            <w:right w:val="single" w:sz="4" w:space="0" w:color="A6A6A6" w:themeColor="background1" w:themeShade="A6"/>
          </w:tcBorders>
          <w:vAlign w:val="center"/>
        </w:tcPr>
        <w:p w:rsidR="00793097" w:rsidRPr="00D418C7" w:rsidRDefault="00793097" w:rsidP="00D418C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D418C7" w:rsidRDefault="00793097" w:rsidP="00D418C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793097" w:rsidRPr="00D418C7" w:rsidRDefault="00793097" w:rsidP="00D418C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D418C7" w:rsidRDefault="00793097" w:rsidP="00D418C7">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793097" w:rsidRPr="00D418C7" w:rsidRDefault="00793097" w:rsidP="00D418C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D418C7" w:rsidRDefault="00793097" w:rsidP="00D418C7">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shd w:val="clear" w:color="auto" w:fill="auto"/>
          <w:vAlign w:val="center"/>
        </w:tcPr>
        <w:p w:rsidR="00793097" w:rsidRPr="00D418C7" w:rsidRDefault="00793097" w:rsidP="00D418C7">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7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D418C7" w:rsidRDefault="00793097" w:rsidP="00D418C7">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r>
  </w:tbl>
  <w:p w:rsidR="00793097" w:rsidRDefault="00793097">
    <w:pPr>
      <w:pStyle w:val="Footer"/>
    </w:pPr>
  </w:p>
  <w:p w:rsidR="00793097" w:rsidRDefault="00793097"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793097">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93097" w:rsidRPr="00D04A92" w:rsidTr="00A6006C">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793097" w:rsidRPr="00D04A92" w:rsidRDefault="00793097" w:rsidP="00C54E23">
          <w:pPr>
            <w:jc w:val="center"/>
            <w:rPr>
              <w:rFonts w:ascii="Arial Narrow" w:eastAsia="SimSun" w:hAnsi="Arial Narrow" w:cs="Arial"/>
              <w:b/>
              <w:color w:val="2E6BA3" w:themeColor="accent1" w:themeShade="80"/>
              <w:sz w:val="16"/>
              <w:szCs w:val="16"/>
            </w:rPr>
          </w:pPr>
          <w:r w:rsidRPr="00D04A92">
            <w:rPr>
              <w:rFonts w:ascii="Arial Narrow" w:eastAsia="SimSun" w:hAnsi="SimSun" w:cs="Arial"/>
              <w:b/>
              <w:color w:val="2E6BA3" w:themeColor="accent1" w:themeShade="80"/>
              <w:sz w:val="16"/>
              <w:szCs w:val="16"/>
            </w:rPr>
            <w:t>简介</w:t>
          </w:r>
        </w:p>
      </w:tc>
      <w:tc>
        <w:tcPr>
          <w:tcW w:w="190" w:type="dxa"/>
          <w:tcBorders>
            <w:left w:val="single" w:sz="4" w:space="0" w:color="2E6BA3" w:themeColor="accent1" w:themeShade="80"/>
            <w:right w:val="single" w:sz="4" w:space="0" w:color="A6A6A6" w:themeColor="background1" w:themeShade="A6"/>
          </w:tcBorders>
          <w:vAlign w:val="center"/>
        </w:tcPr>
        <w:p w:rsidR="00793097" w:rsidRPr="00D04A92" w:rsidRDefault="00793097" w:rsidP="00C54E23">
          <w:pPr>
            <w:jc w:val="center"/>
            <w:rPr>
              <w:rFonts w:ascii="Arial Narrow" w:eastAsia="SimSun" w:hAnsi="Arial Narrow" w:cs="Times New Roman"/>
              <w:b/>
              <w:color w:val="797979"/>
              <w:sz w:val="16"/>
              <w:szCs w:val="16"/>
            </w:rPr>
          </w:pPr>
          <w:r w:rsidRPr="00D04A92">
            <w:rPr>
              <w:rFonts w:ascii="Arial Narrow" w:eastAsia="SimSun"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5E4B63" w:rsidRDefault="00793097" w:rsidP="00C54E23">
          <w:pPr>
            <w:jc w:val="center"/>
            <w:rPr>
              <w:rFonts w:ascii="Arial Narrow" w:eastAsia="SimSun" w:hAnsi="SimSun" w:cs="Arial"/>
              <w:b/>
              <w:color w:val="BFBFBF"/>
              <w:sz w:val="16"/>
              <w:szCs w:val="16"/>
            </w:rPr>
          </w:pPr>
          <w:r w:rsidRPr="005E4B63">
            <w:rPr>
              <w:rFonts w:ascii="Arial Narrow" w:eastAsia="SimSun" w:hAnsi="SimSun" w:cs="Arial" w:hint="eastAsia"/>
              <w:b/>
              <w:color w:val="BFBFBF"/>
              <w:sz w:val="16"/>
              <w:szCs w:val="16"/>
            </w:rPr>
            <w:t>通用许可条款</w:t>
          </w:r>
        </w:p>
      </w:tc>
      <w:tc>
        <w:tcPr>
          <w:tcW w:w="190" w:type="dxa"/>
          <w:tcBorders>
            <w:left w:val="single" w:sz="4" w:space="0" w:color="A6A6A6" w:themeColor="background1" w:themeShade="A6"/>
            <w:right w:val="single" w:sz="4" w:space="0" w:color="A6A6A6" w:themeColor="background1" w:themeShade="A6"/>
          </w:tcBorders>
          <w:vAlign w:val="center"/>
        </w:tcPr>
        <w:p w:rsidR="00793097" w:rsidRPr="00D04A92" w:rsidRDefault="00793097" w:rsidP="00C54E23">
          <w:pPr>
            <w:jc w:val="center"/>
            <w:rPr>
              <w:rFonts w:ascii="Arial Narrow" w:eastAsia="SimSun" w:hAnsi="Arial Narrow" w:cs="Times New Roman"/>
              <w:b/>
              <w:color w:val="BFBFBF"/>
              <w:sz w:val="16"/>
              <w:szCs w:val="16"/>
            </w:rPr>
          </w:pPr>
          <w:r w:rsidRPr="00D04A92">
            <w:rPr>
              <w:rFonts w:ascii="Arial Narrow" w:eastAsia="SimSun"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D04A92" w:rsidRDefault="00793097" w:rsidP="00C54E23">
          <w:pPr>
            <w:jc w:val="center"/>
            <w:rPr>
              <w:rFonts w:ascii="Arial Narrow" w:eastAsia="SimSun" w:hAnsi="Arial Narrow" w:cs="Arial"/>
              <w:b/>
              <w:color w:val="BFBFBF"/>
              <w:sz w:val="16"/>
              <w:szCs w:val="16"/>
            </w:rPr>
          </w:pPr>
          <w:r w:rsidRPr="00D04A92">
            <w:rPr>
              <w:rFonts w:ascii="Arial Narrow" w:eastAsia="SimSun" w:hAnsi="SimSun"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793097" w:rsidRPr="00D04A92" w:rsidRDefault="00793097" w:rsidP="00C54E23">
          <w:pPr>
            <w:jc w:val="center"/>
            <w:rPr>
              <w:rFonts w:ascii="Arial Narrow" w:eastAsia="SimSun" w:hAnsi="Arial Narrow" w:cs="Times New Roman"/>
              <w:b/>
              <w:color w:val="BFBFBF"/>
              <w:sz w:val="16"/>
              <w:szCs w:val="16"/>
            </w:rPr>
          </w:pPr>
          <w:r w:rsidRPr="00D04A92">
            <w:rPr>
              <w:rFonts w:ascii="Arial Narrow" w:eastAsia="SimSun"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D04A92" w:rsidRDefault="00793097" w:rsidP="00C54E23">
          <w:pPr>
            <w:jc w:val="center"/>
            <w:rPr>
              <w:rFonts w:ascii="Arial Narrow" w:eastAsia="SimSun" w:hAnsi="Arial Narrow" w:cs="Arial"/>
              <w:b/>
              <w:color w:val="BFBFBF"/>
              <w:sz w:val="16"/>
              <w:szCs w:val="16"/>
            </w:rPr>
          </w:pPr>
          <w:r w:rsidRPr="00D04A92">
            <w:rPr>
              <w:rFonts w:ascii="Arial Narrow" w:eastAsia="SimSun" w:hAnsi="SimSun"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793097" w:rsidRPr="00D04A92" w:rsidRDefault="00793097" w:rsidP="00C54E23">
          <w:pPr>
            <w:jc w:val="center"/>
            <w:rPr>
              <w:rFonts w:ascii="Arial Narrow" w:eastAsia="SimSun" w:hAnsi="Arial Narrow" w:cs="Times New Roman"/>
              <w:b/>
              <w:color w:val="BFBFBF"/>
              <w:sz w:val="16"/>
              <w:szCs w:val="16"/>
            </w:rPr>
          </w:pPr>
          <w:r w:rsidRPr="00D04A92">
            <w:rPr>
              <w:rFonts w:ascii="Arial Narrow" w:eastAsia="SimSun"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D04A92" w:rsidRDefault="00793097" w:rsidP="00C54E23">
          <w:pPr>
            <w:jc w:val="center"/>
            <w:rPr>
              <w:rFonts w:ascii="Arial Narrow" w:eastAsia="SimSun" w:hAnsi="Arial Narrow" w:cs="Times New Roman"/>
              <w:b/>
              <w:color w:val="BFBFBF"/>
              <w:sz w:val="16"/>
              <w:szCs w:val="16"/>
            </w:rPr>
          </w:pPr>
          <w:r w:rsidRPr="00D04A92">
            <w:rPr>
              <w:rFonts w:ascii="Arial Narrow" w:eastAsia="SimSun"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793097" w:rsidRPr="00D04A92" w:rsidDel="00A6006C" w:rsidRDefault="00793097" w:rsidP="00C54E23">
          <w:pPr>
            <w:jc w:val="center"/>
            <w:rPr>
              <w:rFonts w:ascii="Arial Narrow" w:eastAsia="SimSun" w:hAnsi="Arial Narrow" w:cs="Courier New"/>
              <w:b/>
              <w:color w:val="BFBFBF"/>
              <w:sz w:val="16"/>
              <w:szCs w:val="16"/>
            </w:rPr>
          </w:pPr>
          <w:r w:rsidRPr="00D04A92">
            <w:rPr>
              <w:rFonts w:ascii="Arial Narrow" w:eastAsia="SimSun"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D04A92" w:rsidRDefault="00793097" w:rsidP="00C54E23">
          <w:pPr>
            <w:jc w:val="center"/>
            <w:rPr>
              <w:rFonts w:ascii="Arial Narrow" w:eastAsia="SimSun" w:hAnsi="Arial Narrow" w:cs="Times New Roman"/>
              <w:b/>
              <w:color w:val="BFBFBF"/>
              <w:sz w:val="16"/>
              <w:szCs w:val="16"/>
            </w:rPr>
          </w:pPr>
          <w:r w:rsidRPr="00D04A92">
            <w:rPr>
              <w:rFonts w:ascii="Arial Narrow" w:eastAsia="SimSun" w:hAnsi="SimSun"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rsidR="00793097" w:rsidRPr="00D04A92" w:rsidRDefault="00793097" w:rsidP="00C54E23">
          <w:pPr>
            <w:jc w:val="center"/>
            <w:rPr>
              <w:rFonts w:ascii="Arial Narrow" w:eastAsia="SimSun" w:hAnsi="Arial Narrow" w:cs="Courier New"/>
              <w:b/>
              <w:color w:val="BFBFBF"/>
              <w:sz w:val="16"/>
              <w:szCs w:val="16"/>
            </w:rPr>
          </w:pPr>
          <w:r w:rsidRPr="00D04A92">
            <w:rPr>
              <w:rFonts w:ascii="Arial Narrow" w:eastAsia="SimSun"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D04A92" w:rsidRDefault="00793097" w:rsidP="00C54E23">
          <w:pPr>
            <w:jc w:val="center"/>
            <w:rPr>
              <w:rFonts w:ascii="Arial Narrow" w:eastAsia="SimSun" w:hAnsi="Arial Narrow" w:cs="Arial"/>
              <w:b/>
              <w:color w:val="BFBFBF"/>
              <w:sz w:val="16"/>
              <w:szCs w:val="16"/>
            </w:rPr>
          </w:pPr>
          <w:r w:rsidRPr="00D04A92">
            <w:rPr>
              <w:rFonts w:ascii="Arial Narrow" w:eastAsia="SimSun" w:hAnsi="SimSun" w:cs="Arial"/>
              <w:b/>
              <w:color w:val="BFBFBF"/>
              <w:sz w:val="16"/>
              <w:szCs w:val="16"/>
            </w:rPr>
            <w:t>附录</w:t>
          </w:r>
        </w:p>
      </w:tc>
    </w:tr>
  </w:tbl>
  <w:p w:rsidR="00793097" w:rsidRDefault="00793097" w:rsidP="00F61441">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79309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93097" w:rsidRPr="00B63DB1" w:rsidTr="00285A1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355CD5"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2E6BA3" w:themeColor="accent1" w:themeShade="80"/>
          </w:tcBorders>
          <w:vAlign w:val="center"/>
        </w:tcPr>
        <w:p w:rsidR="00793097" w:rsidRPr="00B63DB1" w:rsidRDefault="00793097"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793097" w:rsidRPr="005E4B63" w:rsidRDefault="00793097" w:rsidP="00360DD8">
          <w:pPr>
            <w:jc w:val="center"/>
            <w:rPr>
              <w:rFonts w:ascii="Arial Narrow" w:eastAsia="Arial" w:hAnsi="Arial Narrow" w:cs="Arial"/>
              <w:b/>
              <w:color w:val="2E6BA3"/>
              <w:sz w:val="16"/>
              <w:szCs w:val="16"/>
            </w:rPr>
          </w:pPr>
          <w:r w:rsidRPr="005E4B63">
            <w:rPr>
              <w:rFonts w:ascii="Arial Narrow" w:eastAsia="Arial" w:hAnsi="Arial Narrow" w:cs="Arial" w:hint="eastAsia"/>
              <w:b/>
              <w:color w:val="2E6BA3"/>
              <w:sz w:val="16"/>
              <w:szCs w:val="16"/>
            </w:rPr>
            <w:t>通用许可条款</w:t>
          </w:r>
        </w:p>
      </w:tc>
      <w:tc>
        <w:tcPr>
          <w:tcW w:w="190" w:type="dxa"/>
          <w:tcBorders>
            <w:left w:val="single" w:sz="4" w:space="0" w:color="2E6BA3" w:themeColor="accent1" w:themeShade="80"/>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Del="00A6006C" w:rsidRDefault="007930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793097" w:rsidRDefault="00793097"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79309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93097" w:rsidRPr="00B63DB1" w:rsidTr="00285A1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355CD5" w:rsidRDefault="00793097" w:rsidP="00360DD8">
          <w:pPr>
            <w:jc w:val="center"/>
            <w:rPr>
              <w:rFonts w:ascii="Arial Narrow" w:eastAsia="Arial" w:hAnsi="Arial Narrow" w:cs="Arial"/>
              <w:b/>
              <w:color w:val="BFBFBF"/>
              <w:sz w:val="16"/>
              <w:szCs w:val="16"/>
            </w:rPr>
          </w:pPr>
          <w:bookmarkStart w:id="24" w:name="OLE_LINK1"/>
          <w:bookmarkStart w:id="25" w:name="OLE_LINK2"/>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AE7BEF" w:rsidRDefault="00793097" w:rsidP="00360DD8">
          <w:pPr>
            <w:jc w:val="center"/>
            <w:rPr>
              <w:rFonts w:ascii="Arial Narrow" w:eastAsia="Arial" w:hAnsi="Arial Narrow" w:cs="Arial"/>
              <w:b/>
              <w:color w:val="2E6BA3" w:themeColor="accent1" w:themeShade="80"/>
              <w:sz w:val="16"/>
              <w:szCs w:val="16"/>
            </w:rPr>
          </w:pPr>
          <w:r w:rsidRPr="005E4B63">
            <w:rPr>
              <w:rFonts w:ascii="Arial Narrow" w:eastAsia="Arial" w:hAnsi="Arial Narrow" w:cs="Arial" w:hint="eastAsia"/>
              <w:b/>
              <w:color w:val="BFBFBF"/>
              <w:sz w:val="16"/>
              <w:szCs w:val="16"/>
            </w:rPr>
            <w:t>通用许可条款</w:t>
          </w:r>
        </w:p>
      </w:tc>
      <w:tc>
        <w:tcPr>
          <w:tcW w:w="190" w:type="dxa"/>
          <w:tcBorders>
            <w:left w:val="single" w:sz="4" w:space="0" w:color="A6A6A6" w:themeColor="background1" w:themeShade="A6"/>
            <w:right w:val="single" w:sz="4" w:space="0" w:color="2E6BA3" w:themeColor="accent1" w:themeShade="80"/>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793097" w:rsidRPr="00355CD5" w:rsidRDefault="0079309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每处理器</w:t>
          </w:r>
        </w:p>
      </w:tc>
      <w:tc>
        <w:tcPr>
          <w:tcW w:w="190" w:type="dxa"/>
          <w:tcBorders>
            <w:left w:val="single" w:sz="4" w:space="0" w:color="2E6BA3" w:themeColor="accent1" w:themeShade="80"/>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Del="00A6006C" w:rsidRDefault="007930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Default="007930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bookmarkEnd w:id="24"/>
    <w:bookmarkEnd w:id="25"/>
  </w:tbl>
  <w:p w:rsidR="00793097" w:rsidRPr="001A05AC" w:rsidRDefault="00793097" w:rsidP="00360DD8">
    <w:pPr>
      <w:pStyle w:val="Footer"/>
      <w:tabs>
        <w:tab w:val="clear" w:pos="4680"/>
        <w:tab w:val="clear" w:pos="9360"/>
        <w:tab w:val="left" w:pos="11095"/>
      </w:tabs>
      <w:rPr>
        <w:color w:val="BFBFBF" w:themeColor="background1" w:themeShade="BF"/>
      </w:rP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79309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93097" w:rsidRPr="00B63DB1" w:rsidTr="00CC0CEB">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355CD5" w:rsidRDefault="00793097" w:rsidP="00CC0CE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AE7BEF" w:rsidRDefault="00793097" w:rsidP="00CC0CEB">
          <w:pPr>
            <w:jc w:val="center"/>
            <w:rPr>
              <w:rFonts w:ascii="Arial Narrow" w:eastAsia="Arial" w:hAnsi="Arial Narrow" w:cs="Arial"/>
              <w:b/>
              <w:color w:val="2E6BA3" w:themeColor="accent1" w:themeShade="80"/>
              <w:sz w:val="16"/>
              <w:szCs w:val="16"/>
            </w:rPr>
          </w:pPr>
          <w:r w:rsidRPr="005E4B63">
            <w:rPr>
              <w:rFonts w:ascii="Arial Narrow" w:eastAsia="Arial" w:hAnsi="Arial Narrow" w:cs="Arial" w:hint="eastAsia"/>
              <w:b/>
              <w:color w:val="BFBFBF"/>
              <w:sz w:val="16"/>
              <w:szCs w:val="16"/>
            </w:rPr>
            <w:t>通用许可条款</w:t>
          </w:r>
        </w:p>
      </w:tc>
      <w:tc>
        <w:tcPr>
          <w:tcW w:w="190" w:type="dxa"/>
          <w:tcBorders>
            <w:left w:val="single" w:sz="4" w:space="0" w:color="A6A6A6" w:themeColor="background1" w:themeShade="A6"/>
            <w:right w:val="single" w:sz="4" w:space="0" w:color="2E6BA3" w:themeColor="accent1" w:themeShade="80"/>
          </w:tcBorders>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793097" w:rsidRPr="00355CD5" w:rsidRDefault="00793097" w:rsidP="00CC0CEB">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每处理器</w:t>
          </w:r>
        </w:p>
      </w:tc>
      <w:tc>
        <w:tcPr>
          <w:tcW w:w="190" w:type="dxa"/>
          <w:tcBorders>
            <w:left w:val="single" w:sz="4" w:space="0" w:color="2E6BA3" w:themeColor="accent1" w:themeShade="80"/>
            <w:right w:val="single" w:sz="4" w:space="0" w:color="A6A6A6" w:themeColor="background1" w:themeShade="A6"/>
          </w:tcBorders>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CC0CE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Del="00A6006C" w:rsidRDefault="00793097" w:rsidP="00CC0CE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Default="00793097" w:rsidP="00CC0CE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793097" w:rsidRPr="001A05AC" w:rsidRDefault="00793097" w:rsidP="00F04120">
    <w:pPr>
      <w:pStyle w:val="Footer"/>
      <w:tabs>
        <w:tab w:val="clear" w:pos="4680"/>
        <w:tab w:val="clear" w:pos="9360"/>
        <w:tab w:val="left" w:pos="11095"/>
      </w:tabs>
      <w:rPr>
        <w:color w:val="BFBFBF" w:themeColor="background1" w:themeShade="BF"/>
      </w:rP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79309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93097" w:rsidRPr="00B63DB1" w:rsidTr="008960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355CD5" w:rsidRDefault="00793097" w:rsidP="00CC0CE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AE7BEF" w:rsidRDefault="00793097" w:rsidP="00CC0CEB">
          <w:pPr>
            <w:jc w:val="center"/>
            <w:rPr>
              <w:rFonts w:ascii="Arial Narrow" w:eastAsia="Arial" w:hAnsi="Arial Narrow" w:cs="Arial"/>
              <w:b/>
              <w:color w:val="2E6BA3" w:themeColor="accent1" w:themeShade="80"/>
              <w:sz w:val="16"/>
              <w:szCs w:val="16"/>
            </w:rPr>
          </w:pPr>
          <w:r w:rsidRPr="005E4B63">
            <w:rPr>
              <w:rFonts w:ascii="Arial Narrow" w:eastAsia="Arial" w:hAnsi="Arial Narrow" w:cs="Arial" w:hint="eastAsia"/>
              <w:b/>
              <w:color w:val="BFBFBF"/>
              <w:sz w:val="16"/>
              <w:szCs w:val="16"/>
            </w:rPr>
            <w:t>通用许可条款</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793097" w:rsidRPr="008960D0" w:rsidRDefault="00793097" w:rsidP="00CC0CEB">
          <w:pPr>
            <w:jc w:val="center"/>
            <w:rPr>
              <w:rFonts w:ascii="Arial Narrow" w:eastAsia="Arial" w:hAnsi="Arial Narrow" w:cs="Arial"/>
              <w:b/>
              <w:color w:val="BFBFBF"/>
              <w:sz w:val="16"/>
              <w:szCs w:val="16"/>
            </w:rPr>
          </w:pPr>
          <w:r w:rsidRPr="008960D0">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rsidR="00793097" w:rsidRPr="008960D0" w:rsidRDefault="00793097" w:rsidP="00CC0CEB">
          <w:pPr>
            <w:jc w:val="center"/>
            <w:rPr>
              <w:rFonts w:ascii="Arial Narrow" w:eastAsia="Arial" w:hAnsi="Arial Narrow" w:cs="Arial"/>
              <w:b/>
              <w:color w:val="2E6BA3" w:themeColor="accent1" w:themeShade="80"/>
              <w:sz w:val="16"/>
              <w:szCs w:val="16"/>
            </w:rPr>
          </w:pPr>
          <w:r w:rsidRPr="008960D0">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Del="00A6006C" w:rsidRDefault="00793097" w:rsidP="00CC0CE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Default="00793097" w:rsidP="00CC0CE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793097" w:rsidRPr="001A05AC" w:rsidRDefault="00793097" w:rsidP="00F04120">
    <w:pPr>
      <w:pStyle w:val="Footer"/>
      <w:tabs>
        <w:tab w:val="clear" w:pos="4680"/>
        <w:tab w:val="clear" w:pos="9360"/>
        <w:tab w:val="left" w:pos="11095"/>
      </w:tabs>
      <w:rPr>
        <w:color w:val="BFBFBF" w:themeColor="background1" w:themeShade="BF"/>
      </w:rPr>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79309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793097" w:rsidRPr="00B63DB1" w:rsidTr="008960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355CD5" w:rsidRDefault="00793097" w:rsidP="00CC0CE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AE7BEF" w:rsidRDefault="00793097" w:rsidP="00CC0CEB">
          <w:pPr>
            <w:jc w:val="center"/>
            <w:rPr>
              <w:rFonts w:ascii="Arial Narrow" w:eastAsia="Arial" w:hAnsi="Arial Narrow" w:cs="Arial"/>
              <w:b/>
              <w:color w:val="2E6BA3" w:themeColor="accent1" w:themeShade="80"/>
              <w:sz w:val="16"/>
              <w:szCs w:val="16"/>
            </w:rPr>
          </w:pPr>
          <w:r w:rsidRPr="005E4B63">
            <w:rPr>
              <w:rFonts w:ascii="Arial Narrow" w:eastAsia="Arial" w:hAnsi="Arial Narrow" w:cs="Arial" w:hint="eastAsia"/>
              <w:b/>
              <w:color w:val="BFBFBF"/>
              <w:sz w:val="16"/>
              <w:szCs w:val="16"/>
            </w:rPr>
            <w:t>通用许可条款</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793097" w:rsidRPr="008960D0" w:rsidRDefault="00793097" w:rsidP="00CC0CEB">
          <w:pPr>
            <w:jc w:val="center"/>
            <w:rPr>
              <w:rFonts w:ascii="Arial Narrow" w:eastAsia="Arial" w:hAnsi="Arial Narrow" w:cs="Arial"/>
              <w:b/>
              <w:color w:val="BFBFBF"/>
              <w:sz w:val="16"/>
              <w:szCs w:val="16"/>
            </w:rPr>
          </w:pPr>
          <w:r w:rsidRPr="008960D0">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rsidR="00793097" w:rsidRPr="008960D0" w:rsidRDefault="00793097" w:rsidP="00CC0CEB">
          <w:pPr>
            <w:jc w:val="center"/>
            <w:rPr>
              <w:rFonts w:ascii="Arial Narrow" w:eastAsia="Arial" w:hAnsi="Arial Narrow" w:cs="Arial"/>
              <w:b/>
              <w:color w:val="BFBFBF"/>
              <w:sz w:val="16"/>
              <w:szCs w:val="16"/>
            </w:rPr>
          </w:pPr>
          <w:r w:rsidRPr="008960D0">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2E6BA3" w:themeColor="accent1" w:themeShade="80"/>
          </w:tcBorders>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rsidR="00793097" w:rsidRPr="008960D0" w:rsidRDefault="00793097" w:rsidP="00CC0CEB">
          <w:pPr>
            <w:jc w:val="center"/>
            <w:rPr>
              <w:rFonts w:ascii="Arial Narrow" w:eastAsia="Arial" w:hAnsi="Arial Narrow" w:cs="Arial"/>
              <w:b/>
              <w:color w:val="2E6BA3" w:themeColor="accent1" w:themeShade="80"/>
              <w:sz w:val="16"/>
              <w:szCs w:val="16"/>
            </w:rPr>
          </w:pPr>
          <w:r w:rsidRPr="008960D0">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793097" w:rsidRPr="00B63DB1" w:rsidDel="00A6006C" w:rsidRDefault="00793097" w:rsidP="00CC0CE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Pr="00B63DB1" w:rsidRDefault="00793097" w:rsidP="00CC0CE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rsidR="00793097" w:rsidRPr="00B63DB1" w:rsidRDefault="00793097" w:rsidP="00CC0CE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793097" w:rsidRDefault="00793097" w:rsidP="00CC0CE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793097" w:rsidRPr="001A05AC" w:rsidRDefault="00793097" w:rsidP="00F04120">
    <w:pPr>
      <w:pStyle w:val="Footer"/>
      <w:tabs>
        <w:tab w:val="clear" w:pos="4680"/>
        <w:tab w:val="clear" w:pos="9360"/>
        <w:tab w:val="left" w:pos="11095"/>
      </w:tabs>
      <w:rPr>
        <w:color w:val="BFBFBF" w:themeColor="background1" w:themeShade="BF"/>
      </w:rP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footnote w:type="separator" w:id="-1">
    <w:p w:rsidR="0099372B" w:rsidRDefault="0099372B" w:rsidP="007C7D4D">
      <w:pPr>
        <w:spacing w:after="0"/>
      </w:pPr>
      <w:r>
        <w:separator/>
      </w:r>
    </w:p>
    <w:p w:rsidR="0099372B" w:rsidRDefault="0099372B"/>
    <w:p w:rsidR="0099372B" w:rsidRDefault="0099372B"/>
  </w:footnote>
  <w:footnote w:type="continuationSeparator" w:id="0">
    <w:p w:rsidR="0099372B" w:rsidRDefault="0099372B" w:rsidP="007C7D4D">
      <w:pPr>
        <w:spacing w:after="0"/>
      </w:pPr>
      <w:r>
        <w:continuationSeparator/>
      </w:r>
    </w:p>
    <w:p w:rsidR="0099372B" w:rsidRDefault="0099372B"/>
    <w:p w:rsidR="0099372B" w:rsidRDefault="0099372B"/>
  </w:footnote>
  <w:footnote w:type="continuationNotice" w:id="1">
    <w:p w:rsidR="0099372B" w:rsidRDefault="0099372B">
      <w:pPr>
        <w:spacing w:after="0"/>
      </w:pPr>
    </w:p>
    <w:p w:rsidR="0099372B" w:rsidRDefault="0099372B"/>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Pr="00F93F9E" w:rsidRDefault="00793097" w:rsidP="00944F92">
    <w:pPr>
      <w:pStyle w:val="PURRunningHeader"/>
      <w:tabs>
        <w:tab w:val="clear" w:pos="14400"/>
        <w:tab w:val="left" w:pos="7920"/>
      </w:tabs>
    </w:pPr>
    <w:r>
      <w:t xml:space="preserve">Microsoft </w:t>
    </w:r>
    <w:r>
      <w:t>批量许可产品使用权利（简体中文，</w:t>
    </w:r>
    <w:r>
      <w:t xml:space="preserve">2011 </w:t>
    </w:r>
    <w:r>
      <w:t>年</w:t>
    </w:r>
    <w:r>
      <w:t xml:space="preserve"> 3 </w:t>
    </w:r>
    <w:r>
      <w:t>月）</w:t>
    </w:r>
    <w:r>
      <w:tab/>
    </w:r>
    <w:r>
      <w:tab/>
    </w:r>
    <w:r>
      <w:tab/>
    </w:r>
    <w:r>
      <w:tab/>
      <w:t xml:space="preserve">           </w:t>
    </w:r>
    <w:r w:rsidRPr="00944F92">
      <w:rPr>
        <w:rStyle w:val="PURBlueStrongChar"/>
      </w:rPr>
      <w:fldChar w:fldCharType="begin"/>
    </w:r>
    <w:r w:rsidRPr="00944F92">
      <w:rPr>
        <w:rStyle w:val="PURBlueStrongChar"/>
      </w:rPr>
      <w:instrText xml:space="preserve"> PAGE   \* MERGEFORMAT </w:instrText>
    </w:r>
    <w:r w:rsidRPr="00944F92">
      <w:rPr>
        <w:rStyle w:val="PURBlueStrongChar"/>
      </w:rPr>
      <w:fldChar w:fldCharType="separate"/>
    </w:r>
    <w:r>
      <w:rPr>
        <w:rStyle w:val="PURBlueStrongChar"/>
        <w:noProof/>
      </w:rPr>
      <w:t>1</w:t>
    </w:r>
    <w:r w:rsidRPr="00944F92">
      <w:rPr>
        <w:rStyle w:val="PURBlueStrongChar"/>
      </w:rP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99372B">
    <w:pPr>
      <w:pStyle w:val="Header"/>
    </w:pPr>
    <w:r>
      <w:pict>
        <v:shapetype id="_x0000_t136" coordsize="21600,21600" o:spt="136" adj="10800" path="m@7,l@8,m@5,21600l@6,21600e">
          <v:formulas>
            <v:f eqn="sum #0 0 10800"/>
            <v:f eqn="prod #0 2 1"/>
            <v:f eqn="sum 21600 0 @1"/>
            <v:f eqn="sum 0 0 @2"/>
            <v:f eqn="sum 21600 0 @3"/>
            <v:f eqn="if @0 @3 0"/>
            <v:f eqn="if @0 21600 @1"/>
            <v:f eqn="if @0 0 @2"/>
            <v:f eqn="if @0 @4 21600"/>
            <v:f eqn="mid @5 @6"/>
            <v:f eqn="mid @8 @5"/>
            <v:f eqn="mid @7 @8"/>
            <v:f eqn="mid @6 @7"/>
            <v:f eqn="sum @6 0 @5"/>
          </v:formulas>
          <v:path textpathok="t" o:connecttype="custom" o:connectlocs="@9,0;@10,10800;@11,21600;@12,10800" o:connectangles="270,180,90,0"/>
          <v:textpath on="t" fitshape="t"/>
          <v:handles>
            <v:h position="#0,bottomRight" xrange="6629,14971"/>
          </v:handles>
          <o:lock v:ext="edit" text="t" shapetype="t"/>
        </v:shapetype>
        <v:shape id="PowerPlusWaterMarkObject19358118" o:spid="_x0000_s2054" type="#_x0000_t136" style="position:absolute;margin-left:0;margin-top:0;width:543.8pt;height:217.5pt;rotation:315;z-index:-251658239;mso-position-horizontal:center;mso-position-horizontal-relative:margin;mso-position-vertical:center;mso-position-vertical-relative:margin" o:allowincell="f" fillcolor="#f2f2f2 [3052]" stroked="f">
          <v:fill opacity=".5"/>
          <v:textpath style="font-family:&quot;Arial&quot;;font-size:1pt" string="DRAFT"/>
          <w10:wrap anchorx="margin" anchory="margin"/>
        </v:shape>
      </w:pict>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Pr="007E65D1" w:rsidRDefault="00793097" w:rsidP="00485313">
    <w:pPr>
      <w:pStyle w:val="PURRunningHeader"/>
      <w:tabs>
        <w:tab w:val="clear" w:pos="14400"/>
        <w:tab w:val="left" w:pos="7920"/>
        <w:tab w:val="left" w:pos="10062"/>
      </w:tabs>
      <w:rPr>
        <w:rFonts w:eastAsia="SimSun" w:cs="Arial"/>
      </w:rPr>
    </w:pPr>
    <w:r w:rsidRPr="007E65D1">
      <w:rPr>
        <w:rFonts w:eastAsia="SimSun" w:cs="Arial"/>
      </w:rPr>
      <w:t xml:space="preserve">Microsoft </w:t>
    </w:r>
    <w:r w:rsidRPr="007E65D1">
      <w:rPr>
        <w:rFonts w:eastAsia="SimSun" w:hAnsi="SimSun" w:cs="Arial"/>
      </w:rPr>
      <w:t>批量许可服务提供商使用权利（简体中文，</w:t>
    </w:r>
    <w:r w:rsidRPr="007E65D1">
      <w:rPr>
        <w:rFonts w:eastAsia="SimSun" w:cs="Arial"/>
      </w:rPr>
      <w:t xml:space="preserve">2012 </w:t>
    </w:r>
    <w:r w:rsidRPr="007E65D1">
      <w:rPr>
        <w:rFonts w:eastAsia="SimSun" w:hAnsi="SimSun" w:cs="Arial"/>
      </w:rPr>
      <w:t>年</w:t>
    </w:r>
    <w:r w:rsidRPr="007E65D1">
      <w:rPr>
        <w:rFonts w:eastAsia="SimSun" w:cs="Arial"/>
      </w:rPr>
      <w:t xml:space="preserve"> 4 </w:t>
    </w:r>
    <w:r w:rsidRPr="007E65D1">
      <w:rPr>
        <w:rFonts w:eastAsia="SimSun" w:hAnsi="SimSun" w:cs="Arial"/>
      </w:rPr>
      <w:t>月）</w:t>
    </w:r>
    <w:r w:rsidRPr="007E65D1">
      <w:rPr>
        <w:rFonts w:eastAsia="SimSun" w:cs="Arial"/>
      </w:rPr>
      <w:tab/>
    </w:r>
    <w:r w:rsidRPr="007E65D1">
      <w:rPr>
        <w:rFonts w:eastAsia="SimSun" w:cs="Arial"/>
      </w:rPr>
      <w:tab/>
    </w:r>
    <w:r w:rsidRPr="007E65D1">
      <w:rPr>
        <w:rFonts w:eastAsia="SimSun" w:cs="Arial"/>
      </w:rPr>
      <w:tab/>
      <w:t xml:space="preserve">         </w:t>
    </w:r>
    <w:r w:rsidRPr="007E65D1">
      <w:rPr>
        <w:rStyle w:val="PURBlueStrongChar"/>
        <w:rFonts w:eastAsia="SimSun" w:cs="Arial"/>
      </w:rPr>
      <w:fldChar w:fldCharType="begin"/>
    </w:r>
    <w:r w:rsidRPr="007E65D1">
      <w:rPr>
        <w:rStyle w:val="PURBlueStrongChar"/>
        <w:rFonts w:eastAsia="SimSun" w:cs="Arial"/>
      </w:rPr>
      <w:instrText xml:space="preserve"> PAGE   \* MERGEFORMAT </w:instrText>
    </w:r>
    <w:r w:rsidRPr="007E65D1">
      <w:rPr>
        <w:rStyle w:val="PURBlueStrongChar"/>
        <w:rFonts w:eastAsia="SimSun" w:cs="Arial"/>
      </w:rPr>
      <w:fldChar w:fldCharType="separate"/>
    </w:r>
    <w:r w:rsidR="009D7EC7">
      <w:rPr>
        <w:rStyle w:val="PURBlueStrongChar"/>
        <w:rFonts w:eastAsia="SimSun" w:cs="Arial"/>
        <w:noProof/>
      </w:rPr>
      <w:t>84</w:t>
    </w:r>
    <w:r w:rsidRPr="007E65D1">
      <w:rPr>
        <w:rStyle w:val="PURBlueStrongChar"/>
        <w:rFonts w:eastAsia="SimSun" w:cs="Arial"/>
      </w:rPr>
      <w:fldChar w:fldCharType="end"/>
    </w: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sdt>
    <w:sdtPr>
      <w:id w:val="101000465"/>
      <w:docPartObj>
        <w:docPartGallery w:val="Page Numbers (Top of Page)"/>
        <w:docPartUnique/>
      </w:docPartObj>
    </w:sdtPr>
    <w:sdtEndPr>
      <w:rPr>
        <w:noProof/>
      </w:rPr>
    </w:sdtEndPr>
    <w:sdtContent>
      <w:p w:rsidR="00793097" w:rsidRDefault="00C11F64">
        <w:pPr>
          <w:pStyle w:val="Header"/>
          <w:jc w:val="right"/>
        </w:pPr>
        <w:r>
          <w:fldChar w:fldCharType="begin"/>
        </w:r>
        <w:r>
          <w:instrText xml:space="preserve"> PAGE   \* MERGEFORMAT </w:instrText>
        </w:r>
        <w:r>
          <w:fldChar w:fldCharType="separate"/>
        </w:r>
        <w:r w:rsidR="009D7EC7">
          <w:rPr>
            <w:noProof/>
          </w:rPr>
          <w:t>1</w:t>
        </w:r>
        <w:r>
          <w:rPr>
            <w:noProof/>
          </w:rPr>
          <w:fldChar w:fldCharType="end"/>
        </w:r>
      </w:p>
    </w:sdtContent>
  </w:sdt>
  <w:p w:rsidR="00793097" w:rsidRDefault="0099372B">
    <w:pPr>
      <w:pStyle w:val="Header"/>
    </w:pPr>
    <w:r>
      <w:pict>
        <v:shapetype id="_x0000_t136" coordsize="21600,21600" o:spt="136" adj="10800" path="m@7,l@8,m@5,21600l@6,21600e">
          <v:formulas>
            <v:f eqn="sum #0 0 10800"/>
            <v:f eqn="prod #0 2 1"/>
            <v:f eqn="sum 21600 0 @1"/>
            <v:f eqn="sum 0 0 @2"/>
            <v:f eqn="sum 21600 0 @3"/>
            <v:f eqn="if @0 @3 0"/>
            <v:f eqn="if @0 21600 @1"/>
            <v:f eqn="if @0 0 @2"/>
            <v:f eqn="if @0 @4 21600"/>
            <v:f eqn="mid @5 @6"/>
            <v:f eqn="mid @8 @5"/>
            <v:f eqn="mid @7 @8"/>
            <v:f eqn="mid @6 @7"/>
            <v:f eqn="sum @6 0 @5"/>
          </v:formulas>
          <v:path textpathok="t" o:connecttype="custom" o:connectlocs="@9,0;@10,10800;@11,21600;@12,10800" o:connectangles="270,180,90,0"/>
          <v:textpath on="t" fitshape="t"/>
          <v:handles>
            <v:h position="#0,bottomRight" xrange="6629,14971"/>
          </v:handles>
          <o:lock v:ext="edit" text="t" shapetype="t"/>
        </v:shapetype>
        <v:shape id="PowerPlusWaterMarkObject19358117" o:spid="_x0000_s2053" type="#_x0000_t136" style="position:absolute;margin-left:0;margin-top:0;width:543.8pt;height:217.5pt;rotation:315;z-index:-251658240;mso-position-horizontal:center;mso-position-horizontal-relative:margin;mso-position-vertical:center;mso-position-vertical-relative:margin" o:allowincell="f" fillcolor="#f2f2f2 [3052]" stroked="f">
          <v:fill opacity=".5"/>
          <v:textpath style="font-family:&quot;Arial&quot;;font-size:1pt" string="DRAFT"/>
          <w10:wrap anchorx="margin" anchory="margin"/>
        </v:shape>
      </w:pict>
    </w: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p w:rsidR="00793097" w:rsidRDefault="0099372B">
    <w:pPr>
      <w:pStyle w:val="Header"/>
    </w:pPr>
    <w:r>
      <w:pict>
        <v:shapetype id="_x0000_t136" coordsize="21600,21600" o:spt="136" adj="10800" path="m@7,l@8,m@5,21600l@6,21600e">
          <v:formulas>
            <v:f eqn="sum #0 0 10800"/>
            <v:f eqn="prod #0 2 1"/>
            <v:f eqn="sum 21600 0 @1"/>
            <v:f eqn="sum 0 0 @2"/>
            <v:f eqn="sum 21600 0 @3"/>
            <v:f eqn="if @0 @3 0"/>
            <v:f eqn="if @0 21600 @1"/>
            <v:f eqn="if @0 0 @2"/>
            <v:f eqn="if @0 @4 21600"/>
            <v:f eqn="mid @5 @6"/>
            <v:f eqn="mid @8 @5"/>
            <v:f eqn="mid @7 @8"/>
            <v:f eqn="mid @6 @7"/>
            <v:f eqn="sum @6 0 @5"/>
          </v:formulas>
          <v:path textpathok="t" o:connecttype="custom" o:connectlocs="@9,0;@10,10800;@11,21600;@12,10800" o:connectangles="270,180,90,0"/>
          <v:textpath on="t" fitshape="t"/>
          <v:handles>
            <v:h position="#0,bottomRight" xrange="6629,14971"/>
          </v:handles>
          <o:lock v:ext="edit" text="t" shapetype="t"/>
        </v:shapetype>
        <v:shape id="PowerPlusWaterMarkObject19358130" o:spid="_x0000_s2056" type="#_x0000_t136" style="position:absolute;margin-left:0;margin-top:0;width:543.8pt;height:217.5pt;rotation:315;z-index:-251658237;mso-position-horizontal:center;mso-position-horizontal-relative:margin;mso-position-vertical:center;mso-position-vertical-relative:margin" o:allowincell="f" fillcolor="#f2f2f2 [3052]" stroked="f">
          <v:fill opacity=".5"/>
          <v:textpath style="font-family:&quot;Arial&quot;;font-size:1pt" string="DRAFT"/>
          <w10:wrap anchorx="margin" anchory="margin"/>
        </v:shape>
      </w:pic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abstractNum w:abstractNumId="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3">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24D70111"/>
    <w:multiLevelType w:val="multilevel"/>
    <w:tmpl w:val="266086A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8">
    <w:nsid w:val="47E1524A"/>
    <w:multiLevelType w:val="multilevel"/>
    <w:tmpl w:val="3AB8F65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9">
    <w:nsid w:val="4B3F6642"/>
    <w:multiLevelType w:val="hybridMultilevel"/>
    <w:tmpl w:val="EAB47B46"/>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0409001B">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557E0C4B"/>
    <w:multiLevelType w:val="hybridMultilevel"/>
    <w:tmpl w:val="EAB47B46"/>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0409001B">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2">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13">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61484DAB"/>
    <w:multiLevelType w:val="hybridMultilevel"/>
    <w:tmpl w:val="97E80E76"/>
    <w:lvl w:ilvl="0" w:tplc="04090001">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15">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649D310A"/>
    <w:multiLevelType w:val="hybridMultilevel"/>
    <w:tmpl w:val="00089C8A"/>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7">
    <w:nsid w:val="689F75FD"/>
    <w:multiLevelType w:val="multilevel"/>
    <w:tmpl w:val="ED2EA978"/>
    <w:lvl w:ilvl="0">
      <w:start w:val="1"/>
      <w:numFmt w:val="bullet"/>
      <w:pStyle w:val="PURBullet"/>
      <w:lvlText w:val=""/>
      <w:lvlJc w:val="left"/>
      <w:pPr>
        <w:ind w:left="1026" w:hanging="216"/>
      </w:pPr>
      <w:rPr>
        <w:rFonts w:ascii="Symbol" w:hAnsi="Symbol" w:hint="default"/>
        <w:sz w:val="14"/>
      </w:rPr>
    </w:lvl>
    <w:lvl w:ilvl="1">
      <w:start w:val="1"/>
      <w:numFmt w:val="bullet"/>
      <w:lvlText w:val=""/>
      <w:lvlJc w:val="left"/>
      <w:pPr>
        <w:ind w:left="0" w:hanging="288"/>
      </w:pPr>
      <w:rPr>
        <w:rFonts w:ascii="Wingdings" w:hAnsi="Wingdings" w:hint="default"/>
        <w:sz w:val="16"/>
      </w:rPr>
    </w:lvl>
    <w:lvl w:ilvl="2">
      <w:start w:val="1"/>
      <w:numFmt w:val="bullet"/>
      <w:lvlText w:val=""/>
      <w:lvlJc w:val="left"/>
      <w:pPr>
        <w:ind w:left="432" w:hanging="360"/>
      </w:pPr>
      <w:rPr>
        <w:rFonts w:ascii="Wingdings" w:hAnsi="Wingdings" w:hint="default"/>
      </w:rPr>
    </w:lvl>
    <w:lvl w:ilvl="3">
      <w:start w:val="1"/>
      <w:numFmt w:val="bullet"/>
      <w:lvlText w:val=""/>
      <w:lvlJc w:val="left"/>
      <w:pPr>
        <w:ind w:left="2232" w:hanging="360"/>
      </w:pPr>
      <w:rPr>
        <w:rFonts w:ascii="Symbol" w:hAnsi="Symbol" w:hint="default"/>
      </w:rPr>
    </w:lvl>
    <w:lvl w:ilvl="4">
      <w:start w:val="1"/>
      <w:numFmt w:val="bullet"/>
      <w:lvlText w:val="o"/>
      <w:lvlJc w:val="left"/>
      <w:pPr>
        <w:ind w:left="2952" w:hanging="360"/>
      </w:pPr>
      <w:rPr>
        <w:rFonts w:ascii="Courier New" w:hAnsi="Courier New" w:cs="Courier New" w:hint="default"/>
      </w:rPr>
    </w:lvl>
    <w:lvl w:ilvl="5">
      <w:start w:val="1"/>
      <w:numFmt w:val="bullet"/>
      <w:lvlText w:val=""/>
      <w:lvlJc w:val="left"/>
      <w:pPr>
        <w:ind w:left="3672" w:hanging="360"/>
      </w:pPr>
      <w:rPr>
        <w:rFonts w:ascii="Wingdings" w:hAnsi="Wingdings" w:hint="default"/>
      </w:rPr>
    </w:lvl>
    <w:lvl w:ilvl="6">
      <w:start w:val="1"/>
      <w:numFmt w:val="bullet"/>
      <w:lvlText w:val=""/>
      <w:lvlJc w:val="left"/>
      <w:pPr>
        <w:ind w:left="4392" w:hanging="360"/>
      </w:pPr>
      <w:rPr>
        <w:rFonts w:ascii="Symbol" w:hAnsi="Symbol" w:hint="default"/>
      </w:rPr>
    </w:lvl>
    <w:lvl w:ilvl="7">
      <w:start w:val="1"/>
      <w:numFmt w:val="bullet"/>
      <w:lvlText w:val="o"/>
      <w:lvlJc w:val="left"/>
      <w:pPr>
        <w:ind w:left="5112" w:hanging="360"/>
      </w:pPr>
      <w:rPr>
        <w:rFonts w:ascii="Courier New" w:hAnsi="Courier New" w:cs="Courier New" w:hint="default"/>
      </w:rPr>
    </w:lvl>
    <w:lvl w:ilvl="8">
      <w:start w:val="1"/>
      <w:numFmt w:val="bullet"/>
      <w:lvlText w:val=""/>
      <w:lvlJc w:val="left"/>
      <w:pPr>
        <w:ind w:left="5832" w:hanging="360"/>
      </w:pPr>
      <w:rPr>
        <w:rFonts w:ascii="Wingdings" w:hAnsi="Wingdings" w:hint="default"/>
      </w:rPr>
    </w:lvl>
  </w:abstractNum>
  <w:abstractNum w:abstractNumId="18">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17"/>
  </w:num>
  <w:num w:numId="2">
    <w:abstractNumId w:val="2"/>
  </w:num>
  <w:num w:numId="3">
    <w:abstractNumId w:val="7"/>
  </w:num>
  <w:num w:numId="4">
    <w:abstractNumId w:val="18"/>
  </w:num>
  <w:num w:numId="5">
    <w:abstractNumId w:val="16"/>
  </w:num>
  <w:num w:numId="6">
    <w:abstractNumId w:val="0"/>
  </w:num>
  <w:num w:numId="7">
    <w:abstractNumId w:val="10"/>
  </w:num>
  <w:num w:numId="8">
    <w:abstractNumId w:val="15"/>
  </w:num>
  <w:num w:numId="9">
    <w:abstractNumId w:val="3"/>
  </w:num>
  <w:num w:numId="10">
    <w:abstractNumId w:val="5"/>
  </w:num>
  <w:num w:numId="11">
    <w:abstractNumId w:val="12"/>
  </w:num>
  <w:num w:numId="12">
    <w:abstractNumId w:val="6"/>
  </w:num>
  <w:num w:numId="13">
    <w:abstractNumId w:val="8"/>
  </w:num>
  <w:num w:numId="14">
    <w:abstractNumId w:val="4"/>
  </w:num>
  <w:num w:numId="15">
    <w:abstractNumId w:val="13"/>
  </w:num>
  <w:num w:numId="16">
    <w:abstractNumId w:val="1"/>
  </w:num>
  <w:num w:numId="17">
    <w:abstractNumId w:val="11"/>
  </w:num>
  <w:num w:numId="18">
    <w:abstractNumId w:val="9"/>
  </w:num>
  <w:num w:numId="19">
    <w:abstractNumId w:val="14"/>
  </w:num>
  <w:numIdMacAtCleanup w:val="1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sl="http://schemas.openxmlformats.org/schemaLibrary/2006/main" mc:Ignorable="w14">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formatting="1" w:enforcement="1" w:cryptProviderType="rsaFull" w:cryptAlgorithmClass="hash" w:cryptAlgorithmType="typeAny" w:cryptAlgorithmSid="4" w:cryptSpinCount="100000" w:hash="D5h1V8gWe3zED9c98Ebifwz+dvw=" w:salt="N8cZ8hThDujLIImODGeQIw=="/>
  <w:defaultTabStop w:val="720"/>
  <w:characterSpacingControl w:val="doNotCompress"/>
  <w:hdrShapeDefaults>
    <o:shapedefaults v:ext="edit" spidmax="2057"/>
    <o:shapelayout v:ext="edit">
      <o:idmap v:ext="edit" data="2"/>
    </o:shapelayout>
  </w:hdrShapeDefaults>
  <w:footnotePr>
    <w:footnote w:id="-1"/>
    <w:footnote w:id="0"/>
    <w:footnote w:id="1"/>
  </w:footnotePr>
  <w:endnotePr>
    <w:endnote w:id="-1"/>
    <w:endnote w:id="0"/>
    <w:endnote w:id="1"/>
  </w:endnotePr>
  <w:compat>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C9E"/>
    <w:rsid w:val="00010C2F"/>
    <w:rsid w:val="00010E80"/>
    <w:rsid w:val="00010EDC"/>
    <w:rsid w:val="0001181C"/>
    <w:rsid w:val="000124DA"/>
    <w:rsid w:val="000135C4"/>
    <w:rsid w:val="000143CD"/>
    <w:rsid w:val="0001520D"/>
    <w:rsid w:val="00016550"/>
    <w:rsid w:val="0002052D"/>
    <w:rsid w:val="00021120"/>
    <w:rsid w:val="0002114C"/>
    <w:rsid w:val="0002167B"/>
    <w:rsid w:val="0002253A"/>
    <w:rsid w:val="000245B9"/>
    <w:rsid w:val="00025058"/>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0E28"/>
    <w:rsid w:val="000412E1"/>
    <w:rsid w:val="000414C2"/>
    <w:rsid w:val="00042671"/>
    <w:rsid w:val="00043A7C"/>
    <w:rsid w:val="00043C1F"/>
    <w:rsid w:val="00044024"/>
    <w:rsid w:val="000451E4"/>
    <w:rsid w:val="00047B58"/>
    <w:rsid w:val="00047FE8"/>
    <w:rsid w:val="00050078"/>
    <w:rsid w:val="000501D5"/>
    <w:rsid w:val="000503DE"/>
    <w:rsid w:val="00050C83"/>
    <w:rsid w:val="00051075"/>
    <w:rsid w:val="0005178C"/>
    <w:rsid w:val="00051979"/>
    <w:rsid w:val="00053AE1"/>
    <w:rsid w:val="00053B45"/>
    <w:rsid w:val="000551C8"/>
    <w:rsid w:val="000562A3"/>
    <w:rsid w:val="00057196"/>
    <w:rsid w:val="00057364"/>
    <w:rsid w:val="00057AFD"/>
    <w:rsid w:val="0006002A"/>
    <w:rsid w:val="000613C2"/>
    <w:rsid w:val="0006390A"/>
    <w:rsid w:val="00063C07"/>
    <w:rsid w:val="00063C1C"/>
    <w:rsid w:val="0006656D"/>
    <w:rsid w:val="0006786F"/>
    <w:rsid w:val="00070E35"/>
    <w:rsid w:val="000713FC"/>
    <w:rsid w:val="00071717"/>
    <w:rsid w:val="0007277A"/>
    <w:rsid w:val="000738BA"/>
    <w:rsid w:val="00073ADD"/>
    <w:rsid w:val="00074671"/>
    <w:rsid w:val="00074ACE"/>
    <w:rsid w:val="0007558E"/>
    <w:rsid w:val="000756CB"/>
    <w:rsid w:val="000757BB"/>
    <w:rsid w:val="00075BE6"/>
    <w:rsid w:val="00077167"/>
    <w:rsid w:val="000774D7"/>
    <w:rsid w:val="000779E6"/>
    <w:rsid w:val="000814E1"/>
    <w:rsid w:val="00082030"/>
    <w:rsid w:val="0008374B"/>
    <w:rsid w:val="000839D0"/>
    <w:rsid w:val="00085B72"/>
    <w:rsid w:val="00086038"/>
    <w:rsid w:val="000864B9"/>
    <w:rsid w:val="00086C3F"/>
    <w:rsid w:val="00086F1A"/>
    <w:rsid w:val="00087DB1"/>
    <w:rsid w:val="00087F39"/>
    <w:rsid w:val="000914BD"/>
    <w:rsid w:val="00091B14"/>
    <w:rsid w:val="000921F3"/>
    <w:rsid w:val="00092EF7"/>
    <w:rsid w:val="00093C41"/>
    <w:rsid w:val="000942D7"/>
    <w:rsid w:val="000944DC"/>
    <w:rsid w:val="00094C51"/>
    <w:rsid w:val="00094D64"/>
    <w:rsid w:val="00095FD5"/>
    <w:rsid w:val="00096298"/>
    <w:rsid w:val="000972CC"/>
    <w:rsid w:val="000A146C"/>
    <w:rsid w:val="000A3567"/>
    <w:rsid w:val="000A37CE"/>
    <w:rsid w:val="000A43D4"/>
    <w:rsid w:val="000A44E5"/>
    <w:rsid w:val="000A5043"/>
    <w:rsid w:val="000A570B"/>
    <w:rsid w:val="000A69A8"/>
    <w:rsid w:val="000A6D18"/>
    <w:rsid w:val="000A7AC5"/>
    <w:rsid w:val="000B0299"/>
    <w:rsid w:val="000B13E0"/>
    <w:rsid w:val="000B1A02"/>
    <w:rsid w:val="000B2C16"/>
    <w:rsid w:val="000B304F"/>
    <w:rsid w:val="000B5273"/>
    <w:rsid w:val="000B63DE"/>
    <w:rsid w:val="000B6567"/>
    <w:rsid w:val="000B70AF"/>
    <w:rsid w:val="000B7B3F"/>
    <w:rsid w:val="000C0F33"/>
    <w:rsid w:val="000C1827"/>
    <w:rsid w:val="000C3BCB"/>
    <w:rsid w:val="000C3DFD"/>
    <w:rsid w:val="000C4BC1"/>
    <w:rsid w:val="000C5432"/>
    <w:rsid w:val="000C5754"/>
    <w:rsid w:val="000C75D7"/>
    <w:rsid w:val="000D0919"/>
    <w:rsid w:val="000D1D3E"/>
    <w:rsid w:val="000D21C9"/>
    <w:rsid w:val="000D34BE"/>
    <w:rsid w:val="000D3BC9"/>
    <w:rsid w:val="000D3C19"/>
    <w:rsid w:val="000D4D4F"/>
    <w:rsid w:val="000E015F"/>
    <w:rsid w:val="000E0927"/>
    <w:rsid w:val="000E1290"/>
    <w:rsid w:val="000E1AED"/>
    <w:rsid w:val="000E249E"/>
    <w:rsid w:val="000E2E26"/>
    <w:rsid w:val="000E4F88"/>
    <w:rsid w:val="000E5C28"/>
    <w:rsid w:val="000E6991"/>
    <w:rsid w:val="000E69C4"/>
    <w:rsid w:val="000E69F5"/>
    <w:rsid w:val="000E7AD0"/>
    <w:rsid w:val="000F0E3C"/>
    <w:rsid w:val="000F2535"/>
    <w:rsid w:val="000F30C8"/>
    <w:rsid w:val="000F3C74"/>
    <w:rsid w:val="000F41BE"/>
    <w:rsid w:val="000F55A1"/>
    <w:rsid w:val="000F6353"/>
    <w:rsid w:val="000F642B"/>
    <w:rsid w:val="000F6C7A"/>
    <w:rsid w:val="000F764B"/>
    <w:rsid w:val="000F7751"/>
    <w:rsid w:val="00100CA4"/>
    <w:rsid w:val="00101D85"/>
    <w:rsid w:val="0010427C"/>
    <w:rsid w:val="00104535"/>
    <w:rsid w:val="00104E0D"/>
    <w:rsid w:val="00105CE3"/>
    <w:rsid w:val="00106532"/>
    <w:rsid w:val="00107D79"/>
    <w:rsid w:val="00113B9E"/>
    <w:rsid w:val="00113E08"/>
    <w:rsid w:val="001141D2"/>
    <w:rsid w:val="001150A6"/>
    <w:rsid w:val="00116253"/>
    <w:rsid w:val="001166B8"/>
    <w:rsid w:val="00117141"/>
    <w:rsid w:val="00117E16"/>
    <w:rsid w:val="00120392"/>
    <w:rsid w:val="0012093E"/>
    <w:rsid w:val="00121C07"/>
    <w:rsid w:val="00122C13"/>
    <w:rsid w:val="00123701"/>
    <w:rsid w:val="00124F00"/>
    <w:rsid w:val="00125A1D"/>
    <w:rsid w:val="001261DC"/>
    <w:rsid w:val="00131010"/>
    <w:rsid w:val="001337AD"/>
    <w:rsid w:val="00135611"/>
    <w:rsid w:val="00135995"/>
    <w:rsid w:val="00135EB5"/>
    <w:rsid w:val="00136C32"/>
    <w:rsid w:val="001371F7"/>
    <w:rsid w:val="00140ADD"/>
    <w:rsid w:val="00140B30"/>
    <w:rsid w:val="00140D89"/>
    <w:rsid w:val="001413A1"/>
    <w:rsid w:val="001413F7"/>
    <w:rsid w:val="001427A0"/>
    <w:rsid w:val="00142BF0"/>
    <w:rsid w:val="00143E96"/>
    <w:rsid w:val="00145A17"/>
    <w:rsid w:val="00146ACD"/>
    <w:rsid w:val="00146B5B"/>
    <w:rsid w:val="00146E91"/>
    <w:rsid w:val="00150A14"/>
    <w:rsid w:val="00151334"/>
    <w:rsid w:val="0015137D"/>
    <w:rsid w:val="0015145F"/>
    <w:rsid w:val="00152647"/>
    <w:rsid w:val="00154D46"/>
    <w:rsid w:val="00155175"/>
    <w:rsid w:val="00156D47"/>
    <w:rsid w:val="00160EFF"/>
    <w:rsid w:val="001614B3"/>
    <w:rsid w:val="00162F40"/>
    <w:rsid w:val="001638EB"/>
    <w:rsid w:val="00164773"/>
    <w:rsid w:val="001672C8"/>
    <w:rsid w:val="00167987"/>
    <w:rsid w:val="00167E04"/>
    <w:rsid w:val="00170748"/>
    <w:rsid w:val="0017087E"/>
    <w:rsid w:val="00170E0B"/>
    <w:rsid w:val="0017176B"/>
    <w:rsid w:val="00171A1D"/>
    <w:rsid w:val="00172391"/>
    <w:rsid w:val="00172CBD"/>
    <w:rsid w:val="00173766"/>
    <w:rsid w:val="001751F1"/>
    <w:rsid w:val="00175CF4"/>
    <w:rsid w:val="00176363"/>
    <w:rsid w:val="001805B6"/>
    <w:rsid w:val="00180B14"/>
    <w:rsid w:val="0018190E"/>
    <w:rsid w:val="00181C48"/>
    <w:rsid w:val="001824C6"/>
    <w:rsid w:val="001833CD"/>
    <w:rsid w:val="00183B1B"/>
    <w:rsid w:val="00184596"/>
    <w:rsid w:val="00185554"/>
    <w:rsid w:val="00186C60"/>
    <w:rsid w:val="00190869"/>
    <w:rsid w:val="001908FD"/>
    <w:rsid w:val="00191E26"/>
    <w:rsid w:val="001926C3"/>
    <w:rsid w:val="00193347"/>
    <w:rsid w:val="00193938"/>
    <w:rsid w:val="00193ED9"/>
    <w:rsid w:val="0019414B"/>
    <w:rsid w:val="001945BE"/>
    <w:rsid w:val="00194607"/>
    <w:rsid w:val="00194E1F"/>
    <w:rsid w:val="00195BDF"/>
    <w:rsid w:val="00195F8F"/>
    <w:rsid w:val="001964EC"/>
    <w:rsid w:val="001A037C"/>
    <w:rsid w:val="001A05AC"/>
    <w:rsid w:val="001A0924"/>
    <w:rsid w:val="001A109E"/>
    <w:rsid w:val="001A16FE"/>
    <w:rsid w:val="001A172C"/>
    <w:rsid w:val="001A228C"/>
    <w:rsid w:val="001A2B30"/>
    <w:rsid w:val="001A4C47"/>
    <w:rsid w:val="001A5432"/>
    <w:rsid w:val="001A74EF"/>
    <w:rsid w:val="001A7522"/>
    <w:rsid w:val="001B0162"/>
    <w:rsid w:val="001B2E39"/>
    <w:rsid w:val="001B367E"/>
    <w:rsid w:val="001B3D8B"/>
    <w:rsid w:val="001B4C30"/>
    <w:rsid w:val="001B5F89"/>
    <w:rsid w:val="001B63A2"/>
    <w:rsid w:val="001B63D1"/>
    <w:rsid w:val="001B64E2"/>
    <w:rsid w:val="001B69F7"/>
    <w:rsid w:val="001B7C6A"/>
    <w:rsid w:val="001C0823"/>
    <w:rsid w:val="001C0C70"/>
    <w:rsid w:val="001C1352"/>
    <w:rsid w:val="001C17F0"/>
    <w:rsid w:val="001C183A"/>
    <w:rsid w:val="001C1CDB"/>
    <w:rsid w:val="001C2590"/>
    <w:rsid w:val="001C2893"/>
    <w:rsid w:val="001C4561"/>
    <w:rsid w:val="001C456C"/>
    <w:rsid w:val="001C493B"/>
    <w:rsid w:val="001C4C58"/>
    <w:rsid w:val="001C55B8"/>
    <w:rsid w:val="001C5A8B"/>
    <w:rsid w:val="001C6B08"/>
    <w:rsid w:val="001C7792"/>
    <w:rsid w:val="001C78F1"/>
    <w:rsid w:val="001C79B0"/>
    <w:rsid w:val="001D0AFA"/>
    <w:rsid w:val="001D1160"/>
    <w:rsid w:val="001D21B5"/>
    <w:rsid w:val="001D22B1"/>
    <w:rsid w:val="001D2C3A"/>
    <w:rsid w:val="001D2D90"/>
    <w:rsid w:val="001D2E50"/>
    <w:rsid w:val="001D3451"/>
    <w:rsid w:val="001D5164"/>
    <w:rsid w:val="001D560E"/>
    <w:rsid w:val="001D58A2"/>
    <w:rsid w:val="001D6198"/>
    <w:rsid w:val="001D7180"/>
    <w:rsid w:val="001E0258"/>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310E"/>
    <w:rsid w:val="001F349F"/>
    <w:rsid w:val="001F3566"/>
    <w:rsid w:val="001F4868"/>
    <w:rsid w:val="001F54E1"/>
    <w:rsid w:val="001F6A8F"/>
    <w:rsid w:val="001F6F73"/>
    <w:rsid w:val="002001D0"/>
    <w:rsid w:val="00200A17"/>
    <w:rsid w:val="002014E5"/>
    <w:rsid w:val="00203EBE"/>
    <w:rsid w:val="00204773"/>
    <w:rsid w:val="00204C4C"/>
    <w:rsid w:val="00204D3D"/>
    <w:rsid w:val="002059F3"/>
    <w:rsid w:val="00205E5A"/>
    <w:rsid w:val="00205F09"/>
    <w:rsid w:val="0020626F"/>
    <w:rsid w:val="00206BD2"/>
    <w:rsid w:val="0020720E"/>
    <w:rsid w:val="00210C66"/>
    <w:rsid w:val="00211200"/>
    <w:rsid w:val="00211396"/>
    <w:rsid w:val="00211544"/>
    <w:rsid w:val="002122DC"/>
    <w:rsid w:val="00213018"/>
    <w:rsid w:val="0021360B"/>
    <w:rsid w:val="00214238"/>
    <w:rsid w:val="00214695"/>
    <w:rsid w:val="00214E0B"/>
    <w:rsid w:val="00216179"/>
    <w:rsid w:val="0021622F"/>
    <w:rsid w:val="002165CD"/>
    <w:rsid w:val="00217492"/>
    <w:rsid w:val="002175A2"/>
    <w:rsid w:val="00217BCD"/>
    <w:rsid w:val="00220CB5"/>
    <w:rsid w:val="00221E81"/>
    <w:rsid w:val="002226FA"/>
    <w:rsid w:val="00222B2C"/>
    <w:rsid w:val="002230DF"/>
    <w:rsid w:val="002230EE"/>
    <w:rsid w:val="00223A51"/>
    <w:rsid w:val="00223B89"/>
    <w:rsid w:val="002243AF"/>
    <w:rsid w:val="002244D0"/>
    <w:rsid w:val="00226649"/>
    <w:rsid w:val="002304BA"/>
    <w:rsid w:val="00230F33"/>
    <w:rsid w:val="00231176"/>
    <w:rsid w:val="00231C7E"/>
    <w:rsid w:val="00232805"/>
    <w:rsid w:val="00232A46"/>
    <w:rsid w:val="002334EE"/>
    <w:rsid w:val="00234924"/>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F51"/>
    <w:rsid w:val="00261B25"/>
    <w:rsid w:val="00261D2D"/>
    <w:rsid w:val="002624E4"/>
    <w:rsid w:val="0026368F"/>
    <w:rsid w:val="00263DB1"/>
    <w:rsid w:val="00263F47"/>
    <w:rsid w:val="002640D6"/>
    <w:rsid w:val="0026543B"/>
    <w:rsid w:val="002662F9"/>
    <w:rsid w:val="00266BFE"/>
    <w:rsid w:val="00270659"/>
    <w:rsid w:val="00270D51"/>
    <w:rsid w:val="00271349"/>
    <w:rsid w:val="0027139E"/>
    <w:rsid w:val="002718A4"/>
    <w:rsid w:val="00272CD1"/>
    <w:rsid w:val="002733A7"/>
    <w:rsid w:val="00273D2F"/>
    <w:rsid w:val="00275903"/>
    <w:rsid w:val="00276065"/>
    <w:rsid w:val="002760D0"/>
    <w:rsid w:val="00276809"/>
    <w:rsid w:val="00276D5F"/>
    <w:rsid w:val="0027720B"/>
    <w:rsid w:val="002777FE"/>
    <w:rsid w:val="00282633"/>
    <w:rsid w:val="002831C7"/>
    <w:rsid w:val="00283720"/>
    <w:rsid w:val="00283B8E"/>
    <w:rsid w:val="002844DC"/>
    <w:rsid w:val="00284BB7"/>
    <w:rsid w:val="00284E2C"/>
    <w:rsid w:val="00284FC8"/>
    <w:rsid w:val="00285A11"/>
    <w:rsid w:val="00285C2E"/>
    <w:rsid w:val="00285E90"/>
    <w:rsid w:val="0028715A"/>
    <w:rsid w:val="002876CB"/>
    <w:rsid w:val="00287CF4"/>
    <w:rsid w:val="00293BD8"/>
    <w:rsid w:val="00295BFA"/>
    <w:rsid w:val="00295FE5"/>
    <w:rsid w:val="002960DD"/>
    <w:rsid w:val="002A13D4"/>
    <w:rsid w:val="002A177B"/>
    <w:rsid w:val="002A2270"/>
    <w:rsid w:val="002A504C"/>
    <w:rsid w:val="002A557F"/>
    <w:rsid w:val="002A7D59"/>
    <w:rsid w:val="002B0F6B"/>
    <w:rsid w:val="002B1453"/>
    <w:rsid w:val="002B37E0"/>
    <w:rsid w:val="002B480C"/>
    <w:rsid w:val="002B550E"/>
    <w:rsid w:val="002B553F"/>
    <w:rsid w:val="002B5624"/>
    <w:rsid w:val="002B5C4F"/>
    <w:rsid w:val="002B5D15"/>
    <w:rsid w:val="002B5EF3"/>
    <w:rsid w:val="002B6CD7"/>
    <w:rsid w:val="002B74D3"/>
    <w:rsid w:val="002C0060"/>
    <w:rsid w:val="002C0C65"/>
    <w:rsid w:val="002C13FC"/>
    <w:rsid w:val="002C29A8"/>
    <w:rsid w:val="002C3BC9"/>
    <w:rsid w:val="002C4A0C"/>
    <w:rsid w:val="002C4D72"/>
    <w:rsid w:val="002C5861"/>
    <w:rsid w:val="002C599E"/>
    <w:rsid w:val="002C5D48"/>
    <w:rsid w:val="002C6201"/>
    <w:rsid w:val="002C6CD9"/>
    <w:rsid w:val="002C74CE"/>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234C"/>
    <w:rsid w:val="002F3CC5"/>
    <w:rsid w:val="002F41BB"/>
    <w:rsid w:val="002F54B1"/>
    <w:rsid w:val="002F7552"/>
    <w:rsid w:val="002F7816"/>
    <w:rsid w:val="003005FA"/>
    <w:rsid w:val="00301263"/>
    <w:rsid w:val="00301D35"/>
    <w:rsid w:val="003025FD"/>
    <w:rsid w:val="00303CD3"/>
    <w:rsid w:val="00304678"/>
    <w:rsid w:val="00305613"/>
    <w:rsid w:val="00305C42"/>
    <w:rsid w:val="00305FC0"/>
    <w:rsid w:val="0030748B"/>
    <w:rsid w:val="00307D0B"/>
    <w:rsid w:val="003104A4"/>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332"/>
    <w:rsid w:val="003262B9"/>
    <w:rsid w:val="003263CE"/>
    <w:rsid w:val="00327D97"/>
    <w:rsid w:val="00330C52"/>
    <w:rsid w:val="00330D67"/>
    <w:rsid w:val="00331D75"/>
    <w:rsid w:val="003324BD"/>
    <w:rsid w:val="00334083"/>
    <w:rsid w:val="00334ACB"/>
    <w:rsid w:val="00334C5B"/>
    <w:rsid w:val="00337008"/>
    <w:rsid w:val="00340473"/>
    <w:rsid w:val="00340969"/>
    <w:rsid w:val="00342466"/>
    <w:rsid w:val="003425ED"/>
    <w:rsid w:val="00342DE2"/>
    <w:rsid w:val="003434E8"/>
    <w:rsid w:val="003439E1"/>
    <w:rsid w:val="00343EA2"/>
    <w:rsid w:val="003444E8"/>
    <w:rsid w:val="00345FD5"/>
    <w:rsid w:val="00347596"/>
    <w:rsid w:val="00347932"/>
    <w:rsid w:val="00347DB1"/>
    <w:rsid w:val="003502BE"/>
    <w:rsid w:val="00350979"/>
    <w:rsid w:val="00351249"/>
    <w:rsid w:val="00351AB9"/>
    <w:rsid w:val="00351C31"/>
    <w:rsid w:val="003522FE"/>
    <w:rsid w:val="00352500"/>
    <w:rsid w:val="003528B0"/>
    <w:rsid w:val="00353A8B"/>
    <w:rsid w:val="00354409"/>
    <w:rsid w:val="00354D07"/>
    <w:rsid w:val="00355CD5"/>
    <w:rsid w:val="00356845"/>
    <w:rsid w:val="00357199"/>
    <w:rsid w:val="00357CC9"/>
    <w:rsid w:val="00360DD8"/>
    <w:rsid w:val="00360F74"/>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7598"/>
    <w:rsid w:val="00370DF8"/>
    <w:rsid w:val="00370FFE"/>
    <w:rsid w:val="00371C84"/>
    <w:rsid w:val="00372326"/>
    <w:rsid w:val="00372624"/>
    <w:rsid w:val="00372776"/>
    <w:rsid w:val="0037295F"/>
    <w:rsid w:val="00372BFC"/>
    <w:rsid w:val="003744F8"/>
    <w:rsid w:val="00374515"/>
    <w:rsid w:val="003748ED"/>
    <w:rsid w:val="00375A86"/>
    <w:rsid w:val="00375BEA"/>
    <w:rsid w:val="003768E8"/>
    <w:rsid w:val="00377586"/>
    <w:rsid w:val="00380539"/>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76F0"/>
    <w:rsid w:val="00391025"/>
    <w:rsid w:val="0039140A"/>
    <w:rsid w:val="00391629"/>
    <w:rsid w:val="003930E2"/>
    <w:rsid w:val="003954D5"/>
    <w:rsid w:val="00396D3A"/>
    <w:rsid w:val="00397469"/>
    <w:rsid w:val="003A212A"/>
    <w:rsid w:val="003A215A"/>
    <w:rsid w:val="003A23DF"/>
    <w:rsid w:val="003A27AD"/>
    <w:rsid w:val="003A2B09"/>
    <w:rsid w:val="003A3E2F"/>
    <w:rsid w:val="003A4439"/>
    <w:rsid w:val="003A44AE"/>
    <w:rsid w:val="003A525E"/>
    <w:rsid w:val="003A70BF"/>
    <w:rsid w:val="003A7958"/>
    <w:rsid w:val="003B0291"/>
    <w:rsid w:val="003B120F"/>
    <w:rsid w:val="003B1260"/>
    <w:rsid w:val="003B1270"/>
    <w:rsid w:val="003B14B2"/>
    <w:rsid w:val="003B16D8"/>
    <w:rsid w:val="003B1A9A"/>
    <w:rsid w:val="003B1DC5"/>
    <w:rsid w:val="003B401E"/>
    <w:rsid w:val="003B5A8E"/>
    <w:rsid w:val="003B5CA0"/>
    <w:rsid w:val="003B61E4"/>
    <w:rsid w:val="003B634B"/>
    <w:rsid w:val="003B6DF5"/>
    <w:rsid w:val="003B6EE3"/>
    <w:rsid w:val="003C1827"/>
    <w:rsid w:val="003C185C"/>
    <w:rsid w:val="003C234D"/>
    <w:rsid w:val="003C2E7F"/>
    <w:rsid w:val="003C3F73"/>
    <w:rsid w:val="003C5131"/>
    <w:rsid w:val="003C5452"/>
    <w:rsid w:val="003C5969"/>
    <w:rsid w:val="003C767E"/>
    <w:rsid w:val="003C786E"/>
    <w:rsid w:val="003C7D08"/>
    <w:rsid w:val="003C7D0C"/>
    <w:rsid w:val="003D0466"/>
    <w:rsid w:val="003D2E2C"/>
    <w:rsid w:val="003D3E7F"/>
    <w:rsid w:val="003D4105"/>
    <w:rsid w:val="003D4641"/>
    <w:rsid w:val="003D4C90"/>
    <w:rsid w:val="003D65F0"/>
    <w:rsid w:val="003D7765"/>
    <w:rsid w:val="003D7B1A"/>
    <w:rsid w:val="003D7B98"/>
    <w:rsid w:val="003E11A8"/>
    <w:rsid w:val="003E1F7E"/>
    <w:rsid w:val="003E2AD6"/>
    <w:rsid w:val="003E44D2"/>
    <w:rsid w:val="003E5009"/>
    <w:rsid w:val="003E5CC0"/>
    <w:rsid w:val="003F0598"/>
    <w:rsid w:val="003F0B86"/>
    <w:rsid w:val="003F100B"/>
    <w:rsid w:val="003F1036"/>
    <w:rsid w:val="003F1D09"/>
    <w:rsid w:val="003F271E"/>
    <w:rsid w:val="003F2F0B"/>
    <w:rsid w:val="003F4046"/>
    <w:rsid w:val="003F4E46"/>
    <w:rsid w:val="003F58BA"/>
    <w:rsid w:val="003F6DD1"/>
    <w:rsid w:val="003F709E"/>
    <w:rsid w:val="003F72BE"/>
    <w:rsid w:val="00400831"/>
    <w:rsid w:val="00400AA9"/>
    <w:rsid w:val="00400D01"/>
    <w:rsid w:val="004018BB"/>
    <w:rsid w:val="00401989"/>
    <w:rsid w:val="00401AF8"/>
    <w:rsid w:val="00402234"/>
    <w:rsid w:val="00402E1D"/>
    <w:rsid w:val="004032C2"/>
    <w:rsid w:val="00403A7F"/>
    <w:rsid w:val="00403ADB"/>
    <w:rsid w:val="00404442"/>
    <w:rsid w:val="00404D89"/>
    <w:rsid w:val="00405E08"/>
    <w:rsid w:val="00406B37"/>
    <w:rsid w:val="00406BD5"/>
    <w:rsid w:val="004070D6"/>
    <w:rsid w:val="0040761F"/>
    <w:rsid w:val="004108D4"/>
    <w:rsid w:val="00410DBC"/>
    <w:rsid w:val="00411278"/>
    <w:rsid w:val="004112AD"/>
    <w:rsid w:val="00411BFB"/>
    <w:rsid w:val="00412EF0"/>
    <w:rsid w:val="00412F86"/>
    <w:rsid w:val="00412FD6"/>
    <w:rsid w:val="0041321D"/>
    <w:rsid w:val="00413B92"/>
    <w:rsid w:val="004143F2"/>
    <w:rsid w:val="00415A02"/>
    <w:rsid w:val="00416B5E"/>
    <w:rsid w:val="004177DF"/>
    <w:rsid w:val="00423354"/>
    <w:rsid w:val="00423A31"/>
    <w:rsid w:val="00425F44"/>
    <w:rsid w:val="00426B66"/>
    <w:rsid w:val="00426FDB"/>
    <w:rsid w:val="00431573"/>
    <w:rsid w:val="00431989"/>
    <w:rsid w:val="0043238F"/>
    <w:rsid w:val="00432B4A"/>
    <w:rsid w:val="0043330C"/>
    <w:rsid w:val="00434AEA"/>
    <w:rsid w:val="0043663F"/>
    <w:rsid w:val="00437E4A"/>
    <w:rsid w:val="00440193"/>
    <w:rsid w:val="00441826"/>
    <w:rsid w:val="00441E94"/>
    <w:rsid w:val="0044369C"/>
    <w:rsid w:val="00444078"/>
    <w:rsid w:val="004441C6"/>
    <w:rsid w:val="00445208"/>
    <w:rsid w:val="0044626F"/>
    <w:rsid w:val="00446366"/>
    <w:rsid w:val="00446E7D"/>
    <w:rsid w:val="00447115"/>
    <w:rsid w:val="004476ED"/>
    <w:rsid w:val="0044779B"/>
    <w:rsid w:val="004514AB"/>
    <w:rsid w:val="00451721"/>
    <w:rsid w:val="00451B2E"/>
    <w:rsid w:val="00452A9F"/>
    <w:rsid w:val="0045313A"/>
    <w:rsid w:val="004534FC"/>
    <w:rsid w:val="00454A26"/>
    <w:rsid w:val="00454BC9"/>
    <w:rsid w:val="00454CA1"/>
    <w:rsid w:val="00455648"/>
    <w:rsid w:val="00456B19"/>
    <w:rsid w:val="004601D4"/>
    <w:rsid w:val="00460987"/>
    <w:rsid w:val="0046105B"/>
    <w:rsid w:val="00462417"/>
    <w:rsid w:val="00463F2C"/>
    <w:rsid w:val="0046511D"/>
    <w:rsid w:val="0046632E"/>
    <w:rsid w:val="00466B9D"/>
    <w:rsid w:val="00466CEB"/>
    <w:rsid w:val="00467658"/>
    <w:rsid w:val="004700FD"/>
    <w:rsid w:val="00470521"/>
    <w:rsid w:val="0047085C"/>
    <w:rsid w:val="00471281"/>
    <w:rsid w:val="0047191F"/>
    <w:rsid w:val="00471BF8"/>
    <w:rsid w:val="00475990"/>
    <w:rsid w:val="004765DA"/>
    <w:rsid w:val="004767AF"/>
    <w:rsid w:val="00476AE3"/>
    <w:rsid w:val="004777B4"/>
    <w:rsid w:val="0047786D"/>
    <w:rsid w:val="00477F89"/>
    <w:rsid w:val="0048012D"/>
    <w:rsid w:val="0048054B"/>
    <w:rsid w:val="0048112E"/>
    <w:rsid w:val="00481B83"/>
    <w:rsid w:val="00482C2B"/>
    <w:rsid w:val="00482CF6"/>
    <w:rsid w:val="00483315"/>
    <w:rsid w:val="00484CF4"/>
    <w:rsid w:val="00484ED9"/>
    <w:rsid w:val="00485173"/>
    <w:rsid w:val="00485253"/>
    <w:rsid w:val="00485313"/>
    <w:rsid w:val="004868FC"/>
    <w:rsid w:val="00486E3F"/>
    <w:rsid w:val="00490772"/>
    <w:rsid w:val="0049097E"/>
    <w:rsid w:val="00490BEA"/>
    <w:rsid w:val="00490FA9"/>
    <w:rsid w:val="00491030"/>
    <w:rsid w:val="00491C38"/>
    <w:rsid w:val="00491CC4"/>
    <w:rsid w:val="0049383F"/>
    <w:rsid w:val="0049516D"/>
    <w:rsid w:val="00495C56"/>
    <w:rsid w:val="004965BC"/>
    <w:rsid w:val="0049673A"/>
    <w:rsid w:val="00496F4F"/>
    <w:rsid w:val="00497124"/>
    <w:rsid w:val="004975E7"/>
    <w:rsid w:val="004A0230"/>
    <w:rsid w:val="004A31B7"/>
    <w:rsid w:val="004A3B6F"/>
    <w:rsid w:val="004A65A9"/>
    <w:rsid w:val="004A6E6A"/>
    <w:rsid w:val="004A7326"/>
    <w:rsid w:val="004A74E6"/>
    <w:rsid w:val="004A79FE"/>
    <w:rsid w:val="004A7C8F"/>
    <w:rsid w:val="004B00F0"/>
    <w:rsid w:val="004B2DE9"/>
    <w:rsid w:val="004B6CD4"/>
    <w:rsid w:val="004B729E"/>
    <w:rsid w:val="004C0C91"/>
    <w:rsid w:val="004C1681"/>
    <w:rsid w:val="004C1B08"/>
    <w:rsid w:val="004C52E0"/>
    <w:rsid w:val="004C5437"/>
    <w:rsid w:val="004C554C"/>
    <w:rsid w:val="004D0C73"/>
    <w:rsid w:val="004D1563"/>
    <w:rsid w:val="004D45C9"/>
    <w:rsid w:val="004D596C"/>
    <w:rsid w:val="004E0DF2"/>
    <w:rsid w:val="004E14DA"/>
    <w:rsid w:val="004E200A"/>
    <w:rsid w:val="004E227B"/>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9A1"/>
    <w:rsid w:val="004F71EC"/>
    <w:rsid w:val="004F7A3A"/>
    <w:rsid w:val="00500745"/>
    <w:rsid w:val="005012C8"/>
    <w:rsid w:val="00501BEA"/>
    <w:rsid w:val="0050205B"/>
    <w:rsid w:val="0050217D"/>
    <w:rsid w:val="0050264C"/>
    <w:rsid w:val="00503CCB"/>
    <w:rsid w:val="0050430D"/>
    <w:rsid w:val="00504FAB"/>
    <w:rsid w:val="00505BC9"/>
    <w:rsid w:val="005079C2"/>
    <w:rsid w:val="0051040F"/>
    <w:rsid w:val="00510879"/>
    <w:rsid w:val="005108A6"/>
    <w:rsid w:val="005113A2"/>
    <w:rsid w:val="00511B2F"/>
    <w:rsid w:val="0051284E"/>
    <w:rsid w:val="00512D68"/>
    <w:rsid w:val="00513626"/>
    <w:rsid w:val="005139D4"/>
    <w:rsid w:val="00513E25"/>
    <w:rsid w:val="00515BE4"/>
    <w:rsid w:val="00516180"/>
    <w:rsid w:val="00516E3C"/>
    <w:rsid w:val="00517966"/>
    <w:rsid w:val="00517E76"/>
    <w:rsid w:val="00521CB2"/>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D9B"/>
    <w:rsid w:val="005414C0"/>
    <w:rsid w:val="00541641"/>
    <w:rsid w:val="00541F4D"/>
    <w:rsid w:val="005427AD"/>
    <w:rsid w:val="00543F5C"/>
    <w:rsid w:val="00543FB3"/>
    <w:rsid w:val="00545BEE"/>
    <w:rsid w:val="00545D61"/>
    <w:rsid w:val="00546F23"/>
    <w:rsid w:val="005500CA"/>
    <w:rsid w:val="00550472"/>
    <w:rsid w:val="0055084A"/>
    <w:rsid w:val="005514B6"/>
    <w:rsid w:val="00551532"/>
    <w:rsid w:val="00551ABD"/>
    <w:rsid w:val="0055272A"/>
    <w:rsid w:val="00552B6A"/>
    <w:rsid w:val="00552E90"/>
    <w:rsid w:val="00553850"/>
    <w:rsid w:val="005540BA"/>
    <w:rsid w:val="005545EF"/>
    <w:rsid w:val="00555231"/>
    <w:rsid w:val="00555CBF"/>
    <w:rsid w:val="00555F0C"/>
    <w:rsid w:val="005561C0"/>
    <w:rsid w:val="005579B7"/>
    <w:rsid w:val="00561D58"/>
    <w:rsid w:val="005622C1"/>
    <w:rsid w:val="005627F5"/>
    <w:rsid w:val="005628F2"/>
    <w:rsid w:val="00562B8A"/>
    <w:rsid w:val="00562C45"/>
    <w:rsid w:val="00562F36"/>
    <w:rsid w:val="00563223"/>
    <w:rsid w:val="005640B4"/>
    <w:rsid w:val="00566819"/>
    <w:rsid w:val="00570135"/>
    <w:rsid w:val="00570714"/>
    <w:rsid w:val="00570832"/>
    <w:rsid w:val="0057092D"/>
    <w:rsid w:val="00570DA6"/>
    <w:rsid w:val="00571206"/>
    <w:rsid w:val="0057161E"/>
    <w:rsid w:val="00571A4C"/>
    <w:rsid w:val="005728BD"/>
    <w:rsid w:val="00573633"/>
    <w:rsid w:val="00573699"/>
    <w:rsid w:val="005746C7"/>
    <w:rsid w:val="00575DA8"/>
    <w:rsid w:val="00580F2E"/>
    <w:rsid w:val="00582407"/>
    <w:rsid w:val="0058283D"/>
    <w:rsid w:val="00583A06"/>
    <w:rsid w:val="00583A6C"/>
    <w:rsid w:val="00583BE0"/>
    <w:rsid w:val="00584C5E"/>
    <w:rsid w:val="005855C1"/>
    <w:rsid w:val="00585F3E"/>
    <w:rsid w:val="00587AA3"/>
    <w:rsid w:val="005903D6"/>
    <w:rsid w:val="005920A2"/>
    <w:rsid w:val="005922CB"/>
    <w:rsid w:val="005923A4"/>
    <w:rsid w:val="00593866"/>
    <w:rsid w:val="0059624F"/>
    <w:rsid w:val="0059662A"/>
    <w:rsid w:val="00597F5F"/>
    <w:rsid w:val="005A13F3"/>
    <w:rsid w:val="005A3917"/>
    <w:rsid w:val="005A3B22"/>
    <w:rsid w:val="005A4CE1"/>
    <w:rsid w:val="005A5497"/>
    <w:rsid w:val="005A5FED"/>
    <w:rsid w:val="005A6810"/>
    <w:rsid w:val="005A6BEF"/>
    <w:rsid w:val="005A6C25"/>
    <w:rsid w:val="005B0513"/>
    <w:rsid w:val="005B154F"/>
    <w:rsid w:val="005B2DEA"/>
    <w:rsid w:val="005B2E8E"/>
    <w:rsid w:val="005B448D"/>
    <w:rsid w:val="005B4A7B"/>
    <w:rsid w:val="005B6DB1"/>
    <w:rsid w:val="005C0096"/>
    <w:rsid w:val="005C015F"/>
    <w:rsid w:val="005C092C"/>
    <w:rsid w:val="005C2F35"/>
    <w:rsid w:val="005C3329"/>
    <w:rsid w:val="005C364C"/>
    <w:rsid w:val="005C3F2E"/>
    <w:rsid w:val="005C45AF"/>
    <w:rsid w:val="005C4C38"/>
    <w:rsid w:val="005C4D64"/>
    <w:rsid w:val="005C4F01"/>
    <w:rsid w:val="005C628A"/>
    <w:rsid w:val="005C6291"/>
    <w:rsid w:val="005C649D"/>
    <w:rsid w:val="005C7F00"/>
    <w:rsid w:val="005D0AE3"/>
    <w:rsid w:val="005D15A7"/>
    <w:rsid w:val="005D1DEA"/>
    <w:rsid w:val="005D2884"/>
    <w:rsid w:val="005D2BB6"/>
    <w:rsid w:val="005D2BF6"/>
    <w:rsid w:val="005D2ECF"/>
    <w:rsid w:val="005D375B"/>
    <w:rsid w:val="005D397D"/>
    <w:rsid w:val="005D3BDE"/>
    <w:rsid w:val="005D76D3"/>
    <w:rsid w:val="005E0512"/>
    <w:rsid w:val="005E0A9A"/>
    <w:rsid w:val="005E1143"/>
    <w:rsid w:val="005E2B07"/>
    <w:rsid w:val="005E4B63"/>
    <w:rsid w:val="005E52C7"/>
    <w:rsid w:val="005E6E6E"/>
    <w:rsid w:val="005E7BEE"/>
    <w:rsid w:val="005E7CEA"/>
    <w:rsid w:val="005E7D8A"/>
    <w:rsid w:val="005F0A7C"/>
    <w:rsid w:val="005F0E49"/>
    <w:rsid w:val="005F11E4"/>
    <w:rsid w:val="005F2280"/>
    <w:rsid w:val="005F2511"/>
    <w:rsid w:val="005F2C73"/>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23"/>
    <w:rsid w:val="006068AC"/>
    <w:rsid w:val="0060791F"/>
    <w:rsid w:val="0061395A"/>
    <w:rsid w:val="006139C9"/>
    <w:rsid w:val="00614884"/>
    <w:rsid w:val="00615D50"/>
    <w:rsid w:val="00616C69"/>
    <w:rsid w:val="006171D7"/>
    <w:rsid w:val="006172C8"/>
    <w:rsid w:val="006208BD"/>
    <w:rsid w:val="0062140A"/>
    <w:rsid w:val="00621F7C"/>
    <w:rsid w:val="00622AA2"/>
    <w:rsid w:val="00623BD4"/>
    <w:rsid w:val="00624451"/>
    <w:rsid w:val="00624520"/>
    <w:rsid w:val="00624A7C"/>
    <w:rsid w:val="00624C7C"/>
    <w:rsid w:val="006251ED"/>
    <w:rsid w:val="00625223"/>
    <w:rsid w:val="00625D55"/>
    <w:rsid w:val="00626591"/>
    <w:rsid w:val="00626A54"/>
    <w:rsid w:val="00627898"/>
    <w:rsid w:val="00627DD1"/>
    <w:rsid w:val="00630DAE"/>
    <w:rsid w:val="00630E17"/>
    <w:rsid w:val="00631474"/>
    <w:rsid w:val="00633088"/>
    <w:rsid w:val="00634D10"/>
    <w:rsid w:val="00637EC0"/>
    <w:rsid w:val="006406F7"/>
    <w:rsid w:val="00643227"/>
    <w:rsid w:val="00643654"/>
    <w:rsid w:val="00644B15"/>
    <w:rsid w:val="006461D3"/>
    <w:rsid w:val="00646BAB"/>
    <w:rsid w:val="006476A5"/>
    <w:rsid w:val="00650155"/>
    <w:rsid w:val="00650430"/>
    <w:rsid w:val="00651E02"/>
    <w:rsid w:val="0065249E"/>
    <w:rsid w:val="00652774"/>
    <w:rsid w:val="00654F30"/>
    <w:rsid w:val="006552D9"/>
    <w:rsid w:val="00655326"/>
    <w:rsid w:val="006568E9"/>
    <w:rsid w:val="00657A09"/>
    <w:rsid w:val="006611AF"/>
    <w:rsid w:val="00661312"/>
    <w:rsid w:val="006631FD"/>
    <w:rsid w:val="00663B83"/>
    <w:rsid w:val="006649D1"/>
    <w:rsid w:val="0066605C"/>
    <w:rsid w:val="00666304"/>
    <w:rsid w:val="00667CD8"/>
    <w:rsid w:val="0067099A"/>
    <w:rsid w:val="00671C47"/>
    <w:rsid w:val="006746CA"/>
    <w:rsid w:val="00675280"/>
    <w:rsid w:val="0067532D"/>
    <w:rsid w:val="0067573C"/>
    <w:rsid w:val="00675756"/>
    <w:rsid w:val="006757F0"/>
    <w:rsid w:val="0067755F"/>
    <w:rsid w:val="00677F43"/>
    <w:rsid w:val="00677F52"/>
    <w:rsid w:val="00680282"/>
    <w:rsid w:val="00681775"/>
    <w:rsid w:val="0068253B"/>
    <w:rsid w:val="00682584"/>
    <w:rsid w:val="00682CD4"/>
    <w:rsid w:val="00682CF7"/>
    <w:rsid w:val="00683649"/>
    <w:rsid w:val="00686BA6"/>
    <w:rsid w:val="00687039"/>
    <w:rsid w:val="0069012B"/>
    <w:rsid w:val="006904B9"/>
    <w:rsid w:val="0069146D"/>
    <w:rsid w:val="00691BD1"/>
    <w:rsid w:val="00691E8F"/>
    <w:rsid w:val="006920E2"/>
    <w:rsid w:val="00692A48"/>
    <w:rsid w:val="00692DD1"/>
    <w:rsid w:val="006934F3"/>
    <w:rsid w:val="006937E3"/>
    <w:rsid w:val="006947FA"/>
    <w:rsid w:val="00695494"/>
    <w:rsid w:val="006975F8"/>
    <w:rsid w:val="006976D6"/>
    <w:rsid w:val="006979FA"/>
    <w:rsid w:val="00697AE4"/>
    <w:rsid w:val="006A01DA"/>
    <w:rsid w:val="006A0354"/>
    <w:rsid w:val="006A0F66"/>
    <w:rsid w:val="006A23EB"/>
    <w:rsid w:val="006A2A71"/>
    <w:rsid w:val="006A3AE7"/>
    <w:rsid w:val="006A5E31"/>
    <w:rsid w:val="006A68BF"/>
    <w:rsid w:val="006B04DA"/>
    <w:rsid w:val="006B0863"/>
    <w:rsid w:val="006B1157"/>
    <w:rsid w:val="006B17D1"/>
    <w:rsid w:val="006B1FF3"/>
    <w:rsid w:val="006B2649"/>
    <w:rsid w:val="006B27C6"/>
    <w:rsid w:val="006B2C11"/>
    <w:rsid w:val="006B33B9"/>
    <w:rsid w:val="006B3CAF"/>
    <w:rsid w:val="006B4123"/>
    <w:rsid w:val="006B55FB"/>
    <w:rsid w:val="006B67BD"/>
    <w:rsid w:val="006B68B7"/>
    <w:rsid w:val="006B6ACF"/>
    <w:rsid w:val="006B6B4B"/>
    <w:rsid w:val="006B6CB2"/>
    <w:rsid w:val="006B7757"/>
    <w:rsid w:val="006B7AD2"/>
    <w:rsid w:val="006B7D98"/>
    <w:rsid w:val="006C2324"/>
    <w:rsid w:val="006C370D"/>
    <w:rsid w:val="006C3EBD"/>
    <w:rsid w:val="006C45DD"/>
    <w:rsid w:val="006C4A6A"/>
    <w:rsid w:val="006C4FAA"/>
    <w:rsid w:val="006C7082"/>
    <w:rsid w:val="006D2C00"/>
    <w:rsid w:val="006D538D"/>
    <w:rsid w:val="006D5D8E"/>
    <w:rsid w:val="006D5DF9"/>
    <w:rsid w:val="006D5F32"/>
    <w:rsid w:val="006E0A15"/>
    <w:rsid w:val="006E0B09"/>
    <w:rsid w:val="006E1111"/>
    <w:rsid w:val="006E1497"/>
    <w:rsid w:val="006E381D"/>
    <w:rsid w:val="006E3BD8"/>
    <w:rsid w:val="006E45A0"/>
    <w:rsid w:val="006E583E"/>
    <w:rsid w:val="006E72AC"/>
    <w:rsid w:val="006F0993"/>
    <w:rsid w:val="006F0B8F"/>
    <w:rsid w:val="006F1DFB"/>
    <w:rsid w:val="006F421D"/>
    <w:rsid w:val="006F4B5C"/>
    <w:rsid w:val="006F534A"/>
    <w:rsid w:val="00700C5D"/>
    <w:rsid w:val="0070154B"/>
    <w:rsid w:val="0070162F"/>
    <w:rsid w:val="00702094"/>
    <w:rsid w:val="007021E9"/>
    <w:rsid w:val="007022FC"/>
    <w:rsid w:val="00703AC3"/>
    <w:rsid w:val="00703B77"/>
    <w:rsid w:val="00704F15"/>
    <w:rsid w:val="00705B6D"/>
    <w:rsid w:val="00706057"/>
    <w:rsid w:val="00706C0C"/>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222E7"/>
    <w:rsid w:val="007237FB"/>
    <w:rsid w:val="00723B4B"/>
    <w:rsid w:val="00726665"/>
    <w:rsid w:val="00726A1E"/>
    <w:rsid w:val="0072720B"/>
    <w:rsid w:val="007325B2"/>
    <w:rsid w:val="00732F38"/>
    <w:rsid w:val="007332E3"/>
    <w:rsid w:val="00733357"/>
    <w:rsid w:val="00734A1E"/>
    <w:rsid w:val="00735C3B"/>
    <w:rsid w:val="00736332"/>
    <w:rsid w:val="007402F6"/>
    <w:rsid w:val="0074049F"/>
    <w:rsid w:val="007409B0"/>
    <w:rsid w:val="00740B41"/>
    <w:rsid w:val="0074192D"/>
    <w:rsid w:val="00743C1C"/>
    <w:rsid w:val="00743F2A"/>
    <w:rsid w:val="0074589E"/>
    <w:rsid w:val="00746081"/>
    <w:rsid w:val="007475A6"/>
    <w:rsid w:val="00747C00"/>
    <w:rsid w:val="007503F6"/>
    <w:rsid w:val="00751AD8"/>
    <w:rsid w:val="0075243A"/>
    <w:rsid w:val="00752ACD"/>
    <w:rsid w:val="00752FE0"/>
    <w:rsid w:val="007534E1"/>
    <w:rsid w:val="007545AF"/>
    <w:rsid w:val="00754EE7"/>
    <w:rsid w:val="00755DC2"/>
    <w:rsid w:val="00757547"/>
    <w:rsid w:val="00757941"/>
    <w:rsid w:val="007603C6"/>
    <w:rsid w:val="007612AF"/>
    <w:rsid w:val="0076258F"/>
    <w:rsid w:val="0076368E"/>
    <w:rsid w:val="00764B41"/>
    <w:rsid w:val="00764DA0"/>
    <w:rsid w:val="0076624F"/>
    <w:rsid w:val="00766993"/>
    <w:rsid w:val="00766C03"/>
    <w:rsid w:val="00772053"/>
    <w:rsid w:val="0077220E"/>
    <w:rsid w:val="007725C8"/>
    <w:rsid w:val="007725F9"/>
    <w:rsid w:val="00773C10"/>
    <w:rsid w:val="00774BF2"/>
    <w:rsid w:val="007759FE"/>
    <w:rsid w:val="007769C5"/>
    <w:rsid w:val="0077723F"/>
    <w:rsid w:val="0078046A"/>
    <w:rsid w:val="00781129"/>
    <w:rsid w:val="00781142"/>
    <w:rsid w:val="00782064"/>
    <w:rsid w:val="00784F38"/>
    <w:rsid w:val="00785EEC"/>
    <w:rsid w:val="00786296"/>
    <w:rsid w:val="00786378"/>
    <w:rsid w:val="00786499"/>
    <w:rsid w:val="00786C02"/>
    <w:rsid w:val="00787B72"/>
    <w:rsid w:val="00787E69"/>
    <w:rsid w:val="007909FC"/>
    <w:rsid w:val="00791255"/>
    <w:rsid w:val="00793097"/>
    <w:rsid w:val="00793593"/>
    <w:rsid w:val="007935F3"/>
    <w:rsid w:val="00793B92"/>
    <w:rsid w:val="00793D67"/>
    <w:rsid w:val="00794D01"/>
    <w:rsid w:val="0079599F"/>
    <w:rsid w:val="00795E75"/>
    <w:rsid w:val="00796AB4"/>
    <w:rsid w:val="007A0107"/>
    <w:rsid w:val="007A0C04"/>
    <w:rsid w:val="007A1347"/>
    <w:rsid w:val="007A2172"/>
    <w:rsid w:val="007A2F72"/>
    <w:rsid w:val="007A3421"/>
    <w:rsid w:val="007A378E"/>
    <w:rsid w:val="007A3B03"/>
    <w:rsid w:val="007A3BD1"/>
    <w:rsid w:val="007A3F6F"/>
    <w:rsid w:val="007A54B7"/>
    <w:rsid w:val="007A5874"/>
    <w:rsid w:val="007A601C"/>
    <w:rsid w:val="007A62DE"/>
    <w:rsid w:val="007A654B"/>
    <w:rsid w:val="007A662B"/>
    <w:rsid w:val="007A68DE"/>
    <w:rsid w:val="007A77C2"/>
    <w:rsid w:val="007A7804"/>
    <w:rsid w:val="007B0CE4"/>
    <w:rsid w:val="007B1752"/>
    <w:rsid w:val="007B2A51"/>
    <w:rsid w:val="007B2B27"/>
    <w:rsid w:val="007B48A0"/>
    <w:rsid w:val="007B4B30"/>
    <w:rsid w:val="007B7826"/>
    <w:rsid w:val="007C1BFD"/>
    <w:rsid w:val="007C1F3D"/>
    <w:rsid w:val="007C2226"/>
    <w:rsid w:val="007C3375"/>
    <w:rsid w:val="007C3A22"/>
    <w:rsid w:val="007C3C28"/>
    <w:rsid w:val="007C3E40"/>
    <w:rsid w:val="007C3F0F"/>
    <w:rsid w:val="007C4D13"/>
    <w:rsid w:val="007C5784"/>
    <w:rsid w:val="007C5CD0"/>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7CD1"/>
    <w:rsid w:val="007E0DD3"/>
    <w:rsid w:val="007E193D"/>
    <w:rsid w:val="007E2A4A"/>
    <w:rsid w:val="007E4FAB"/>
    <w:rsid w:val="007E5285"/>
    <w:rsid w:val="007E5306"/>
    <w:rsid w:val="007E5B60"/>
    <w:rsid w:val="007E6235"/>
    <w:rsid w:val="007E65D1"/>
    <w:rsid w:val="007F042D"/>
    <w:rsid w:val="007F0898"/>
    <w:rsid w:val="007F0D15"/>
    <w:rsid w:val="007F1C9D"/>
    <w:rsid w:val="007F401C"/>
    <w:rsid w:val="007F4907"/>
    <w:rsid w:val="007F4EED"/>
    <w:rsid w:val="007F5304"/>
    <w:rsid w:val="007F663D"/>
    <w:rsid w:val="007F6A11"/>
    <w:rsid w:val="007F6B5B"/>
    <w:rsid w:val="007F6E98"/>
    <w:rsid w:val="007F7036"/>
    <w:rsid w:val="00800938"/>
    <w:rsid w:val="00801286"/>
    <w:rsid w:val="0080171B"/>
    <w:rsid w:val="00802082"/>
    <w:rsid w:val="008025E9"/>
    <w:rsid w:val="00803002"/>
    <w:rsid w:val="00803447"/>
    <w:rsid w:val="00803CCE"/>
    <w:rsid w:val="008066D4"/>
    <w:rsid w:val="00806CA5"/>
    <w:rsid w:val="0080759F"/>
    <w:rsid w:val="008075E5"/>
    <w:rsid w:val="0081126F"/>
    <w:rsid w:val="008115B6"/>
    <w:rsid w:val="008137B3"/>
    <w:rsid w:val="008143D3"/>
    <w:rsid w:val="00815A99"/>
    <w:rsid w:val="00815E39"/>
    <w:rsid w:val="00816928"/>
    <w:rsid w:val="008169BB"/>
    <w:rsid w:val="0081711A"/>
    <w:rsid w:val="008173D6"/>
    <w:rsid w:val="00821D72"/>
    <w:rsid w:val="00822828"/>
    <w:rsid w:val="00824226"/>
    <w:rsid w:val="00826292"/>
    <w:rsid w:val="0082630F"/>
    <w:rsid w:val="008269AC"/>
    <w:rsid w:val="008269C6"/>
    <w:rsid w:val="00826F20"/>
    <w:rsid w:val="00831C1F"/>
    <w:rsid w:val="00833B09"/>
    <w:rsid w:val="00834BE9"/>
    <w:rsid w:val="0083567A"/>
    <w:rsid w:val="008377BE"/>
    <w:rsid w:val="00840C5E"/>
    <w:rsid w:val="00842011"/>
    <w:rsid w:val="00843427"/>
    <w:rsid w:val="0084378B"/>
    <w:rsid w:val="00845752"/>
    <w:rsid w:val="008500E3"/>
    <w:rsid w:val="00850937"/>
    <w:rsid w:val="0085206E"/>
    <w:rsid w:val="00853515"/>
    <w:rsid w:val="00853CA7"/>
    <w:rsid w:val="0085522A"/>
    <w:rsid w:val="008562F0"/>
    <w:rsid w:val="008565A1"/>
    <w:rsid w:val="00856BC7"/>
    <w:rsid w:val="00856D6D"/>
    <w:rsid w:val="008573D3"/>
    <w:rsid w:val="00857D91"/>
    <w:rsid w:val="00861A6E"/>
    <w:rsid w:val="008628BC"/>
    <w:rsid w:val="008629F8"/>
    <w:rsid w:val="00863A31"/>
    <w:rsid w:val="008640C8"/>
    <w:rsid w:val="00865283"/>
    <w:rsid w:val="008655C4"/>
    <w:rsid w:val="00865993"/>
    <w:rsid w:val="00866107"/>
    <w:rsid w:val="0086706A"/>
    <w:rsid w:val="008679F6"/>
    <w:rsid w:val="00867AB5"/>
    <w:rsid w:val="00870161"/>
    <w:rsid w:val="0087051A"/>
    <w:rsid w:val="008708F5"/>
    <w:rsid w:val="00871FC5"/>
    <w:rsid w:val="00872633"/>
    <w:rsid w:val="00872BA7"/>
    <w:rsid w:val="00873845"/>
    <w:rsid w:val="00873C7B"/>
    <w:rsid w:val="00873CB5"/>
    <w:rsid w:val="00873ED7"/>
    <w:rsid w:val="008748FC"/>
    <w:rsid w:val="00877455"/>
    <w:rsid w:val="00881663"/>
    <w:rsid w:val="008816BB"/>
    <w:rsid w:val="00881A95"/>
    <w:rsid w:val="0088234D"/>
    <w:rsid w:val="008833B4"/>
    <w:rsid w:val="0088363B"/>
    <w:rsid w:val="00883B42"/>
    <w:rsid w:val="00884971"/>
    <w:rsid w:val="00885F41"/>
    <w:rsid w:val="00886ED6"/>
    <w:rsid w:val="00887E33"/>
    <w:rsid w:val="008909F2"/>
    <w:rsid w:val="00891FFE"/>
    <w:rsid w:val="008920FD"/>
    <w:rsid w:val="00892803"/>
    <w:rsid w:val="00892D0D"/>
    <w:rsid w:val="00892DF9"/>
    <w:rsid w:val="008936D7"/>
    <w:rsid w:val="00893821"/>
    <w:rsid w:val="00893CE7"/>
    <w:rsid w:val="008941FF"/>
    <w:rsid w:val="008960D0"/>
    <w:rsid w:val="00896A17"/>
    <w:rsid w:val="00897068"/>
    <w:rsid w:val="0089779D"/>
    <w:rsid w:val="008A019F"/>
    <w:rsid w:val="008A2CC7"/>
    <w:rsid w:val="008A31D6"/>
    <w:rsid w:val="008A355D"/>
    <w:rsid w:val="008A503D"/>
    <w:rsid w:val="008B1CCE"/>
    <w:rsid w:val="008B2342"/>
    <w:rsid w:val="008B248E"/>
    <w:rsid w:val="008B2955"/>
    <w:rsid w:val="008B391A"/>
    <w:rsid w:val="008B5CCB"/>
    <w:rsid w:val="008B653D"/>
    <w:rsid w:val="008B77A2"/>
    <w:rsid w:val="008B78B1"/>
    <w:rsid w:val="008B7984"/>
    <w:rsid w:val="008C0777"/>
    <w:rsid w:val="008C189B"/>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FD8"/>
    <w:rsid w:val="008D5207"/>
    <w:rsid w:val="008D53D7"/>
    <w:rsid w:val="008D5AC9"/>
    <w:rsid w:val="008D758A"/>
    <w:rsid w:val="008D75D5"/>
    <w:rsid w:val="008D7DB8"/>
    <w:rsid w:val="008E0713"/>
    <w:rsid w:val="008E10A0"/>
    <w:rsid w:val="008E11CD"/>
    <w:rsid w:val="008E2CA4"/>
    <w:rsid w:val="008E4199"/>
    <w:rsid w:val="008E4A19"/>
    <w:rsid w:val="008E631C"/>
    <w:rsid w:val="008E69BD"/>
    <w:rsid w:val="008F0296"/>
    <w:rsid w:val="008F14BC"/>
    <w:rsid w:val="008F2431"/>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691E"/>
    <w:rsid w:val="00907667"/>
    <w:rsid w:val="00907C82"/>
    <w:rsid w:val="0091109A"/>
    <w:rsid w:val="00912F19"/>
    <w:rsid w:val="00915199"/>
    <w:rsid w:val="00915399"/>
    <w:rsid w:val="00916542"/>
    <w:rsid w:val="009165D2"/>
    <w:rsid w:val="00916826"/>
    <w:rsid w:val="00916CD7"/>
    <w:rsid w:val="00920FAF"/>
    <w:rsid w:val="009214B8"/>
    <w:rsid w:val="00922B7A"/>
    <w:rsid w:val="00923EF2"/>
    <w:rsid w:val="00924044"/>
    <w:rsid w:val="00924D2F"/>
    <w:rsid w:val="00924FB7"/>
    <w:rsid w:val="00925990"/>
    <w:rsid w:val="00926914"/>
    <w:rsid w:val="00926CE6"/>
    <w:rsid w:val="00926EBD"/>
    <w:rsid w:val="00927A79"/>
    <w:rsid w:val="0093101B"/>
    <w:rsid w:val="0093211A"/>
    <w:rsid w:val="009321A4"/>
    <w:rsid w:val="00933B05"/>
    <w:rsid w:val="00934D80"/>
    <w:rsid w:val="00934E17"/>
    <w:rsid w:val="009354C6"/>
    <w:rsid w:val="0093624D"/>
    <w:rsid w:val="009368EE"/>
    <w:rsid w:val="00943608"/>
    <w:rsid w:val="009437E8"/>
    <w:rsid w:val="00944D52"/>
    <w:rsid w:val="00944E34"/>
    <w:rsid w:val="00944F92"/>
    <w:rsid w:val="00945258"/>
    <w:rsid w:val="00950825"/>
    <w:rsid w:val="009519A1"/>
    <w:rsid w:val="00951BBF"/>
    <w:rsid w:val="00953943"/>
    <w:rsid w:val="009549A1"/>
    <w:rsid w:val="0095546A"/>
    <w:rsid w:val="00955838"/>
    <w:rsid w:val="00955B1B"/>
    <w:rsid w:val="009565F8"/>
    <w:rsid w:val="009567E2"/>
    <w:rsid w:val="009568E1"/>
    <w:rsid w:val="00956ED0"/>
    <w:rsid w:val="0095717D"/>
    <w:rsid w:val="009606FE"/>
    <w:rsid w:val="0096139F"/>
    <w:rsid w:val="009618B1"/>
    <w:rsid w:val="00963A89"/>
    <w:rsid w:val="00963AD2"/>
    <w:rsid w:val="00963AE0"/>
    <w:rsid w:val="009641B3"/>
    <w:rsid w:val="0096450B"/>
    <w:rsid w:val="00964903"/>
    <w:rsid w:val="009666DE"/>
    <w:rsid w:val="00966DC8"/>
    <w:rsid w:val="00967892"/>
    <w:rsid w:val="00967955"/>
    <w:rsid w:val="00967CAD"/>
    <w:rsid w:val="00967F48"/>
    <w:rsid w:val="00970997"/>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414"/>
    <w:rsid w:val="00986BEC"/>
    <w:rsid w:val="00986E4C"/>
    <w:rsid w:val="0099032B"/>
    <w:rsid w:val="009907F3"/>
    <w:rsid w:val="00992D99"/>
    <w:rsid w:val="00992DEC"/>
    <w:rsid w:val="009934A5"/>
    <w:rsid w:val="0099372B"/>
    <w:rsid w:val="00993EE0"/>
    <w:rsid w:val="00994221"/>
    <w:rsid w:val="00994F1D"/>
    <w:rsid w:val="00996C99"/>
    <w:rsid w:val="00997247"/>
    <w:rsid w:val="0099767E"/>
    <w:rsid w:val="00997CF3"/>
    <w:rsid w:val="009A056C"/>
    <w:rsid w:val="009A0D84"/>
    <w:rsid w:val="009A2B09"/>
    <w:rsid w:val="009A2CFB"/>
    <w:rsid w:val="009A312C"/>
    <w:rsid w:val="009A32D7"/>
    <w:rsid w:val="009A414C"/>
    <w:rsid w:val="009A453C"/>
    <w:rsid w:val="009A4C7C"/>
    <w:rsid w:val="009A6F68"/>
    <w:rsid w:val="009A723A"/>
    <w:rsid w:val="009A75E4"/>
    <w:rsid w:val="009A7B72"/>
    <w:rsid w:val="009B10AC"/>
    <w:rsid w:val="009B17E2"/>
    <w:rsid w:val="009B1CEA"/>
    <w:rsid w:val="009B235D"/>
    <w:rsid w:val="009B27A8"/>
    <w:rsid w:val="009B28D7"/>
    <w:rsid w:val="009B3476"/>
    <w:rsid w:val="009B56DB"/>
    <w:rsid w:val="009B756C"/>
    <w:rsid w:val="009B7732"/>
    <w:rsid w:val="009B7995"/>
    <w:rsid w:val="009C0A48"/>
    <w:rsid w:val="009C0FCB"/>
    <w:rsid w:val="009C314E"/>
    <w:rsid w:val="009C38D3"/>
    <w:rsid w:val="009C38F5"/>
    <w:rsid w:val="009C4464"/>
    <w:rsid w:val="009C48D8"/>
    <w:rsid w:val="009C4E68"/>
    <w:rsid w:val="009C67CE"/>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917"/>
    <w:rsid w:val="009D7EC7"/>
    <w:rsid w:val="009D7F6F"/>
    <w:rsid w:val="009E017D"/>
    <w:rsid w:val="009E2A4B"/>
    <w:rsid w:val="009E3081"/>
    <w:rsid w:val="009E310C"/>
    <w:rsid w:val="009E3C3B"/>
    <w:rsid w:val="009E4479"/>
    <w:rsid w:val="009E4A90"/>
    <w:rsid w:val="009E5867"/>
    <w:rsid w:val="009E5D63"/>
    <w:rsid w:val="009E6365"/>
    <w:rsid w:val="009E6523"/>
    <w:rsid w:val="009E6C4C"/>
    <w:rsid w:val="009E7154"/>
    <w:rsid w:val="009E7BA0"/>
    <w:rsid w:val="009F01FD"/>
    <w:rsid w:val="009F0C97"/>
    <w:rsid w:val="009F1AFF"/>
    <w:rsid w:val="009F1DEC"/>
    <w:rsid w:val="009F3973"/>
    <w:rsid w:val="009F3C0B"/>
    <w:rsid w:val="009F55A9"/>
    <w:rsid w:val="009F6FB5"/>
    <w:rsid w:val="009F774B"/>
    <w:rsid w:val="00A00452"/>
    <w:rsid w:val="00A00E6B"/>
    <w:rsid w:val="00A01EC2"/>
    <w:rsid w:val="00A0207F"/>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32A3"/>
    <w:rsid w:val="00A138B6"/>
    <w:rsid w:val="00A141F4"/>
    <w:rsid w:val="00A14C45"/>
    <w:rsid w:val="00A15C12"/>
    <w:rsid w:val="00A1611E"/>
    <w:rsid w:val="00A1692C"/>
    <w:rsid w:val="00A16EFA"/>
    <w:rsid w:val="00A20199"/>
    <w:rsid w:val="00A2134A"/>
    <w:rsid w:val="00A217A0"/>
    <w:rsid w:val="00A21C10"/>
    <w:rsid w:val="00A21CF2"/>
    <w:rsid w:val="00A22A21"/>
    <w:rsid w:val="00A23961"/>
    <w:rsid w:val="00A2431C"/>
    <w:rsid w:val="00A247E8"/>
    <w:rsid w:val="00A253BA"/>
    <w:rsid w:val="00A254B4"/>
    <w:rsid w:val="00A25EF4"/>
    <w:rsid w:val="00A26FA7"/>
    <w:rsid w:val="00A274B4"/>
    <w:rsid w:val="00A30E76"/>
    <w:rsid w:val="00A3168A"/>
    <w:rsid w:val="00A324A8"/>
    <w:rsid w:val="00A324E3"/>
    <w:rsid w:val="00A3613E"/>
    <w:rsid w:val="00A37AB7"/>
    <w:rsid w:val="00A40F92"/>
    <w:rsid w:val="00A413BB"/>
    <w:rsid w:val="00A4285B"/>
    <w:rsid w:val="00A4310E"/>
    <w:rsid w:val="00A4331F"/>
    <w:rsid w:val="00A43660"/>
    <w:rsid w:val="00A437A2"/>
    <w:rsid w:val="00A43AD8"/>
    <w:rsid w:val="00A44A15"/>
    <w:rsid w:val="00A453D5"/>
    <w:rsid w:val="00A45DC8"/>
    <w:rsid w:val="00A474D5"/>
    <w:rsid w:val="00A478A6"/>
    <w:rsid w:val="00A50954"/>
    <w:rsid w:val="00A50E3F"/>
    <w:rsid w:val="00A51F36"/>
    <w:rsid w:val="00A532D9"/>
    <w:rsid w:val="00A543BE"/>
    <w:rsid w:val="00A54B11"/>
    <w:rsid w:val="00A55945"/>
    <w:rsid w:val="00A561A8"/>
    <w:rsid w:val="00A5707D"/>
    <w:rsid w:val="00A57623"/>
    <w:rsid w:val="00A6006C"/>
    <w:rsid w:val="00A60734"/>
    <w:rsid w:val="00A607CD"/>
    <w:rsid w:val="00A607FE"/>
    <w:rsid w:val="00A617C9"/>
    <w:rsid w:val="00A61FBC"/>
    <w:rsid w:val="00A628E2"/>
    <w:rsid w:val="00A634E2"/>
    <w:rsid w:val="00A636F7"/>
    <w:rsid w:val="00A64460"/>
    <w:rsid w:val="00A656E1"/>
    <w:rsid w:val="00A6667E"/>
    <w:rsid w:val="00A701E3"/>
    <w:rsid w:val="00A73034"/>
    <w:rsid w:val="00A73435"/>
    <w:rsid w:val="00A7350C"/>
    <w:rsid w:val="00A73516"/>
    <w:rsid w:val="00A73A48"/>
    <w:rsid w:val="00A73EC2"/>
    <w:rsid w:val="00A74AFD"/>
    <w:rsid w:val="00A74BEC"/>
    <w:rsid w:val="00A7516B"/>
    <w:rsid w:val="00A7616C"/>
    <w:rsid w:val="00A804A3"/>
    <w:rsid w:val="00A80756"/>
    <w:rsid w:val="00A80A02"/>
    <w:rsid w:val="00A80DD0"/>
    <w:rsid w:val="00A81374"/>
    <w:rsid w:val="00A8164F"/>
    <w:rsid w:val="00A822B8"/>
    <w:rsid w:val="00A83ED6"/>
    <w:rsid w:val="00A847FB"/>
    <w:rsid w:val="00A84B44"/>
    <w:rsid w:val="00A87DA7"/>
    <w:rsid w:val="00A9127F"/>
    <w:rsid w:val="00A91978"/>
    <w:rsid w:val="00A91AFA"/>
    <w:rsid w:val="00A94848"/>
    <w:rsid w:val="00A94EA1"/>
    <w:rsid w:val="00A955C5"/>
    <w:rsid w:val="00A96FE3"/>
    <w:rsid w:val="00A970EB"/>
    <w:rsid w:val="00AA056B"/>
    <w:rsid w:val="00AA0693"/>
    <w:rsid w:val="00AA0F7C"/>
    <w:rsid w:val="00AA10D2"/>
    <w:rsid w:val="00AA10D4"/>
    <w:rsid w:val="00AA15D2"/>
    <w:rsid w:val="00AA2A64"/>
    <w:rsid w:val="00AA31D4"/>
    <w:rsid w:val="00AA33A6"/>
    <w:rsid w:val="00AA41C4"/>
    <w:rsid w:val="00AA5218"/>
    <w:rsid w:val="00AA6344"/>
    <w:rsid w:val="00AA68B7"/>
    <w:rsid w:val="00AA69E7"/>
    <w:rsid w:val="00AA6FC6"/>
    <w:rsid w:val="00AA7790"/>
    <w:rsid w:val="00AB05C6"/>
    <w:rsid w:val="00AB1668"/>
    <w:rsid w:val="00AB1A95"/>
    <w:rsid w:val="00AB21B1"/>
    <w:rsid w:val="00AB2D09"/>
    <w:rsid w:val="00AB3D69"/>
    <w:rsid w:val="00AB3ED4"/>
    <w:rsid w:val="00AB446D"/>
    <w:rsid w:val="00AB4638"/>
    <w:rsid w:val="00AB6113"/>
    <w:rsid w:val="00AB6553"/>
    <w:rsid w:val="00AB6F63"/>
    <w:rsid w:val="00AB7BF1"/>
    <w:rsid w:val="00AB7C1E"/>
    <w:rsid w:val="00AC113B"/>
    <w:rsid w:val="00AC27EC"/>
    <w:rsid w:val="00AC2D89"/>
    <w:rsid w:val="00AC4576"/>
    <w:rsid w:val="00AC56CF"/>
    <w:rsid w:val="00AC5DA9"/>
    <w:rsid w:val="00AC6622"/>
    <w:rsid w:val="00AC73DF"/>
    <w:rsid w:val="00AC7E9E"/>
    <w:rsid w:val="00AD1451"/>
    <w:rsid w:val="00AD17D4"/>
    <w:rsid w:val="00AD1E69"/>
    <w:rsid w:val="00AD3F8F"/>
    <w:rsid w:val="00AD4277"/>
    <w:rsid w:val="00AD4A3B"/>
    <w:rsid w:val="00AD4B4C"/>
    <w:rsid w:val="00AD54D6"/>
    <w:rsid w:val="00AD5AED"/>
    <w:rsid w:val="00AD6FF2"/>
    <w:rsid w:val="00AD7092"/>
    <w:rsid w:val="00AE023A"/>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708D"/>
    <w:rsid w:val="00AE7BEF"/>
    <w:rsid w:val="00AF02CD"/>
    <w:rsid w:val="00AF0E0A"/>
    <w:rsid w:val="00AF0E31"/>
    <w:rsid w:val="00AF0E77"/>
    <w:rsid w:val="00AF0F85"/>
    <w:rsid w:val="00AF1CE1"/>
    <w:rsid w:val="00AF205B"/>
    <w:rsid w:val="00AF2EAD"/>
    <w:rsid w:val="00AF3DCB"/>
    <w:rsid w:val="00AF3DD9"/>
    <w:rsid w:val="00AF4745"/>
    <w:rsid w:val="00AF47DC"/>
    <w:rsid w:val="00AF6062"/>
    <w:rsid w:val="00AF62EE"/>
    <w:rsid w:val="00AF6A4D"/>
    <w:rsid w:val="00AF7167"/>
    <w:rsid w:val="00AF7B06"/>
    <w:rsid w:val="00B01127"/>
    <w:rsid w:val="00B0198B"/>
    <w:rsid w:val="00B01C1C"/>
    <w:rsid w:val="00B01EC3"/>
    <w:rsid w:val="00B023FD"/>
    <w:rsid w:val="00B0264D"/>
    <w:rsid w:val="00B0332A"/>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14B4"/>
    <w:rsid w:val="00B23355"/>
    <w:rsid w:val="00B23D81"/>
    <w:rsid w:val="00B23FC8"/>
    <w:rsid w:val="00B24914"/>
    <w:rsid w:val="00B24E8B"/>
    <w:rsid w:val="00B2554F"/>
    <w:rsid w:val="00B25758"/>
    <w:rsid w:val="00B2581A"/>
    <w:rsid w:val="00B25876"/>
    <w:rsid w:val="00B25C25"/>
    <w:rsid w:val="00B25D91"/>
    <w:rsid w:val="00B262C9"/>
    <w:rsid w:val="00B311D2"/>
    <w:rsid w:val="00B3172B"/>
    <w:rsid w:val="00B31EF5"/>
    <w:rsid w:val="00B32161"/>
    <w:rsid w:val="00B32294"/>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5BD4"/>
    <w:rsid w:val="00B46D2A"/>
    <w:rsid w:val="00B47276"/>
    <w:rsid w:val="00B478BC"/>
    <w:rsid w:val="00B47C96"/>
    <w:rsid w:val="00B503E0"/>
    <w:rsid w:val="00B5147D"/>
    <w:rsid w:val="00B519CF"/>
    <w:rsid w:val="00B53041"/>
    <w:rsid w:val="00B53CAC"/>
    <w:rsid w:val="00B54568"/>
    <w:rsid w:val="00B551A9"/>
    <w:rsid w:val="00B56707"/>
    <w:rsid w:val="00B568C2"/>
    <w:rsid w:val="00B56A0E"/>
    <w:rsid w:val="00B5777F"/>
    <w:rsid w:val="00B60517"/>
    <w:rsid w:val="00B63189"/>
    <w:rsid w:val="00B64D23"/>
    <w:rsid w:val="00B66907"/>
    <w:rsid w:val="00B671C5"/>
    <w:rsid w:val="00B67DED"/>
    <w:rsid w:val="00B67E4E"/>
    <w:rsid w:val="00B67EDC"/>
    <w:rsid w:val="00B707F8"/>
    <w:rsid w:val="00B717F0"/>
    <w:rsid w:val="00B72E14"/>
    <w:rsid w:val="00B731E5"/>
    <w:rsid w:val="00B73D99"/>
    <w:rsid w:val="00B74FB1"/>
    <w:rsid w:val="00B801E1"/>
    <w:rsid w:val="00B804F9"/>
    <w:rsid w:val="00B805F6"/>
    <w:rsid w:val="00B80BCC"/>
    <w:rsid w:val="00B817CB"/>
    <w:rsid w:val="00B81B26"/>
    <w:rsid w:val="00B82ECB"/>
    <w:rsid w:val="00B83C77"/>
    <w:rsid w:val="00B841CA"/>
    <w:rsid w:val="00B8438A"/>
    <w:rsid w:val="00B84DA5"/>
    <w:rsid w:val="00B852A0"/>
    <w:rsid w:val="00B85322"/>
    <w:rsid w:val="00B858FC"/>
    <w:rsid w:val="00B85AF9"/>
    <w:rsid w:val="00B90B55"/>
    <w:rsid w:val="00B90CEE"/>
    <w:rsid w:val="00B90E11"/>
    <w:rsid w:val="00B915FE"/>
    <w:rsid w:val="00B92274"/>
    <w:rsid w:val="00B933D1"/>
    <w:rsid w:val="00B9452A"/>
    <w:rsid w:val="00B95C1F"/>
    <w:rsid w:val="00B95F07"/>
    <w:rsid w:val="00B9656C"/>
    <w:rsid w:val="00BA1B4F"/>
    <w:rsid w:val="00BA2641"/>
    <w:rsid w:val="00BA2C73"/>
    <w:rsid w:val="00BA2CE3"/>
    <w:rsid w:val="00BA3086"/>
    <w:rsid w:val="00BA3417"/>
    <w:rsid w:val="00BA3A66"/>
    <w:rsid w:val="00BA5619"/>
    <w:rsid w:val="00BA721B"/>
    <w:rsid w:val="00BA7AC2"/>
    <w:rsid w:val="00BA7D82"/>
    <w:rsid w:val="00BB180A"/>
    <w:rsid w:val="00BB2586"/>
    <w:rsid w:val="00BB2D30"/>
    <w:rsid w:val="00BB396E"/>
    <w:rsid w:val="00BB41EF"/>
    <w:rsid w:val="00BB4866"/>
    <w:rsid w:val="00BB605D"/>
    <w:rsid w:val="00BB676D"/>
    <w:rsid w:val="00BC0583"/>
    <w:rsid w:val="00BC0B8B"/>
    <w:rsid w:val="00BC0C9C"/>
    <w:rsid w:val="00BC20E4"/>
    <w:rsid w:val="00BC2C7D"/>
    <w:rsid w:val="00BC3489"/>
    <w:rsid w:val="00BC3A59"/>
    <w:rsid w:val="00BC3B16"/>
    <w:rsid w:val="00BC43DB"/>
    <w:rsid w:val="00BC47B5"/>
    <w:rsid w:val="00BC6C2C"/>
    <w:rsid w:val="00BC6C4C"/>
    <w:rsid w:val="00BC73E3"/>
    <w:rsid w:val="00BC76E7"/>
    <w:rsid w:val="00BC7E2A"/>
    <w:rsid w:val="00BD0023"/>
    <w:rsid w:val="00BD0468"/>
    <w:rsid w:val="00BD22AB"/>
    <w:rsid w:val="00BD35E6"/>
    <w:rsid w:val="00BD40C3"/>
    <w:rsid w:val="00BD4A16"/>
    <w:rsid w:val="00BD68FE"/>
    <w:rsid w:val="00BD7277"/>
    <w:rsid w:val="00BD74A5"/>
    <w:rsid w:val="00BD7C37"/>
    <w:rsid w:val="00BE13FC"/>
    <w:rsid w:val="00BE2F2E"/>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A09"/>
    <w:rsid w:val="00BF7DE0"/>
    <w:rsid w:val="00BF7E38"/>
    <w:rsid w:val="00C00439"/>
    <w:rsid w:val="00C0287A"/>
    <w:rsid w:val="00C0346B"/>
    <w:rsid w:val="00C039C0"/>
    <w:rsid w:val="00C04BDE"/>
    <w:rsid w:val="00C06E41"/>
    <w:rsid w:val="00C0753E"/>
    <w:rsid w:val="00C108A3"/>
    <w:rsid w:val="00C10EF6"/>
    <w:rsid w:val="00C11904"/>
    <w:rsid w:val="00C11F64"/>
    <w:rsid w:val="00C12198"/>
    <w:rsid w:val="00C13545"/>
    <w:rsid w:val="00C13AFD"/>
    <w:rsid w:val="00C1534D"/>
    <w:rsid w:val="00C200FB"/>
    <w:rsid w:val="00C216CE"/>
    <w:rsid w:val="00C227E1"/>
    <w:rsid w:val="00C22D0B"/>
    <w:rsid w:val="00C24911"/>
    <w:rsid w:val="00C2498B"/>
    <w:rsid w:val="00C2564D"/>
    <w:rsid w:val="00C25B9E"/>
    <w:rsid w:val="00C2652C"/>
    <w:rsid w:val="00C2679B"/>
    <w:rsid w:val="00C26B36"/>
    <w:rsid w:val="00C30E7B"/>
    <w:rsid w:val="00C3123E"/>
    <w:rsid w:val="00C32193"/>
    <w:rsid w:val="00C33409"/>
    <w:rsid w:val="00C33C5F"/>
    <w:rsid w:val="00C37299"/>
    <w:rsid w:val="00C37323"/>
    <w:rsid w:val="00C37510"/>
    <w:rsid w:val="00C37B10"/>
    <w:rsid w:val="00C41211"/>
    <w:rsid w:val="00C41D0D"/>
    <w:rsid w:val="00C4367D"/>
    <w:rsid w:val="00C443F8"/>
    <w:rsid w:val="00C449B9"/>
    <w:rsid w:val="00C44B38"/>
    <w:rsid w:val="00C44C16"/>
    <w:rsid w:val="00C46896"/>
    <w:rsid w:val="00C46B82"/>
    <w:rsid w:val="00C470F5"/>
    <w:rsid w:val="00C4744E"/>
    <w:rsid w:val="00C47BAD"/>
    <w:rsid w:val="00C50F90"/>
    <w:rsid w:val="00C5422B"/>
    <w:rsid w:val="00C54B2D"/>
    <w:rsid w:val="00C54E23"/>
    <w:rsid w:val="00C55A93"/>
    <w:rsid w:val="00C56DAB"/>
    <w:rsid w:val="00C5768B"/>
    <w:rsid w:val="00C623BE"/>
    <w:rsid w:val="00C62B4F"/>
    <w:rsid w:val="00C62D54"/>
    <w:rsid w:val="00C64029"/>
    <w:rsid w:val="00C64402"/>
    <w:rsid w:val="00C6595F"/>
    <w:rsid w:val="00C65DC9"/>
    <w:rsid w:val="00C7210E"/>
    <w:rsid w:val="00C72246"/>
    <w:rsid w:val="00C72BCE"/>
    <w:rsid w:val="00C74F50"/>
    <w:rsid w:val="00C7530A"/>
    <w:rsid w:val="00C754B3"/>
    <w:rsid w:val="00C7572C"/>
    <w:rsid w:val="00C7688B"/>
    <w:rsid w:val="00C76A6A"/>
    <w:rsid w:val="00C814AE"/>
    <w:rsid w:val="00C816BE"/>
    <w:rsid w:val="00C827EE"/>
    <w:rsid w:val="00C84FB1"/>
    <w:rsid w:val="00C851BB"/>
    <w:rsid w:val="00C8668C"/>
    <w:rsid w:val="00C866CD"/>
    <w:rsid w:val="00C8696C"/>
    <w:rsid w:val="00C87034"/>
    <w:rsid w:val="00C90975"/>
    <w:rsid w:val="00C9152A"/>
    <w:rsid w:val="00C91DBE"/>
    <w:rsid w:val="00C91FE3"/>
    <w:rsid w:val="00C92B7C"/>
    <w:rsid w:val="00C93EF3"/>
    <w:rsid w:val="00C9495C"/>
    <w:rsid w:val="00C95577"/>
    <w:rsid w:val="00C967D6"/>
    <w:rsid w:val="00C96DD7"/>
    <w:rsid w:val="00CA0D16"/>
    <w:rsid w:val="00CA18CE"/>
    <w:rsid w:val="00CA2136"/>
    <w:rsid w:val="00CA2FF4"/>
    <w:rsid w:val="00CA5274"/>
    <w:rsid w:val="00CA5296"/>
    <w:rsid w:val="00CA52B1"/>
    <w:rsid w:val="00CA52B9"/>
    <w:rsid w:val="00CA5725"/>
    <w:rsid w:val="00CA57F2"/>
    <w:rsid w:val="00CA5CBC"/>
    <w:rsid w:val="00CA7544"/>
    <w:rsid w:val="00CB0334"/>
    <w:rsid w:val="00CB12F4"/>
    <w:rsid w:val="00CB2017"/>
    <w:rsid w:val="00CB20CC"/>
    <w:rsid w:val="00CB2200"/>
    <w:rsid w:val="00CB2F39"/>
    <w:rsid w:val="00CB5383"/>
    <w:rsid w:val="00CB5A39"/>
    <w:rsid w:val="00CB5DEB"/>
    <w:rsid w:val="00CB6BCC"/>
    <w:rsid w:val="00CB74EA"/>
    <w:rsid w:val="00CC0CEB"/>
    <w:rsid w:val="00CC25FF"/>
    <w:rsid w:val="00CC2E00"/>
    <w:rsid w:val="00CC2ED5"/>
    <w:rsid w:val="00CC3508"/>
    <w:rsid w:val="00CC504B"/>
    <w:rsid w:val="00CC522A"/>
    <w:rsid w:val="00CC7455"/>
    <w:rsid w:val="00CD0536"/>
    <w:rsid w:val="00CD1ED2"/>
    <w:rsid w:val="00CD35D5"/>
    <w:rsid w:val="00CD4293"/>
    <w:rsid w:val="00CD445E"/>
    <w:rsid w:val="00CD55D2"/>
    <w:rsid w:val="00CD5AC7"/>
    <w:rsid w:val="00CD6351"/>
    <w:rsid w:val="00CD7D78"/>
    <w:rsid w:val="00CD7D88"/>
    <w:rsid w:val="00CE098B"/>
    <w:rsid w:val="00CE1A0D"/>
    <w:rsid w:val="00CE1C9F"/>
    <w:rsid w:val="00CE33A9"/>
    <w:rsid w:val="00CE378B"/>
    <w:rsid w:val="00CE386A"/>
    <w:rsid w:val="00CE42F0"/>
    <w:rsid w:val="00CE4AFA"/>
    <w:rsid w:val="00CE576F"/>
    <w:rsid w:val="00CE7FA7"/>
    <w:rsid w:val="00CF03A5"/>
    <w:rsid w:val="00CF11D8"/>
    <w:rsid w:val="00CF2CF1"/>
    <w:rsid w:val="00CF2D6E"/>
    <w:rsid w:val="00CF355D"/>
    <w:rsid w:val="00CF4538"/>
    <w:rsid w:val="00CF6E94"/>
    <w:rsid w:val="00CF7821"/>
    <w:rsid w:val="00CF7B50"/>
    <w:rsid w:val="00CF7CA6"/>
    <w:rsid w:val="00D0155F"/>
    <w:rsid w:val="00D017D4"/>
    <w:rsid w:val="00D01F00"/>
    <w:rsid w:val="00D023EC"/>
    <w:rsid w:val="00D033D4"/>
    <w:rsid w:val="00D04520"/>
    <w:rsid w:val="00D04A92"/>
    <w:rsid w:val="00D05436"/>
    <w:rsid w:val="00D06432"/>
    <w:rsid w:val="00D11665"/>
    <w:rsid w:val="00D11F09"/>
    <w:rsid w:val="00D12A1A"/>
    <w:rsid w:val="00D133C2"/>
    <w:rsid w:val="00D14695"/>
    <w:rsid w:val="00D14C97"/>
    <w:rsid w:val="00D17601"/>
    <w:rsid w:val="00D17647"/>
    <w:rsid w:val="00D20865"/>
    <w:rsid w:val="00D20948"/>
    <w:rsid w:val="00D20C76"/>
    <w:rsid w:val="00D20C82"/>
    <w:rsid w:val="00D2287E"/>
    <w:rsid w:val="00D23F02"/>
    <w:rsid w:val="00D26CC4"/>
    <w:rsid w:val="00D26E9C"/>
    <w:rsid w:val="00D2788D"/>
    <w:rsid w:val="00D32E55"/>
    <w:rsid w:val="00D33C91"/>
    <w:rsid w:val="00D3427D"/>
    <w:rsid w:val="00D34905"/>
    <w:rsid w:val="00D34CF7"/>
    <w:rsid w:val="00D34F37"/>
    <w:rsid w:val="00D363C7"/>
    <w:rsid w:val="00D36719"/>
    <w:rsid w:val="00D37B98"/>
    <w:rsid w:val="00D40BAD"/>
    <w:rsid w:val="00D418C7"/>
    <w:rsid w:val="00D42360"/>
    <w:rsid w:val="00D43CDD"/>
    <w:rsid w:val="00D4537B"/>
    <w:rsid w:val="00D45C77"/>
    <w:rsid w:val="00D45C7B"/>
    <w:rsid w:val="00D47112"/>
    <w:rsid w:val="00D47921"/>
    <w:rsid w:val="00D544D0"/>
    <w:rsid w:val="00D548C0"/>
    <w:rsid w:val="00D550D5"/>
    <w:rsid w:val="00D5524F"/>
    <w:rsid w:val="00D55BDE"/>
    <w:rsid w:val="00D563BB"/>
    <w:rsid w:val="00D56757"/>
    <w:rsid w:val="00D569C6"/>
    <w:rsid w:val="00D56E82"/>
    <w:rsid w:val="00D57511"/>
    <w:rsid w:val="00D5789D"/>
    <w:rsid w:val="00D57BBE"/>
    <w:rsid w:val="00D6010F"/>
    <w:rsid w:val="00D6030B"/>
    <w:rsid w:val="00D6049C"/>
    <w:rsid w:val="00D60A4A"/>
    <w:rsid w:val="00D60FEF"/>
    <w:rsid w:val="00D6164D"/>
    <w:rsid w:val="00D6190A"/>
    <w:rsid w:val="00D61EF2"/>
    <w:rsid w:val="00D62A8D"/>
    <w:rsid w:val="00D62BE8"/>
    <w:rsid w:val="00D634D0"/>
    <w:rsid w:val="00D63B07"/>
    <w:rsid w:val="00D6476A"/>
    <w:rsid w:val="00D648B6"/>
    <w:rsid w:val="00D64C2D"/>
    <w:rsid w:val="00D64CC3"/>
    <w:rsid w:val="00D64E11"/>
    <w:rsid w:val="00D65203"/>
    <w:rsid w:val="00D65C9B"/>
    <w:rsid w:val="00D66020"/>
    <w:rsid w:val="00D66A2C"/>
    <w:rsid w:val="00D70882"/>
    <w:rsid w:val="00D72494"/>
    <w:rsid w:val="00D7365B"/>
    <w:rsid w:val="00D737AD"/>
    <w:rsid w:val="00D74A5D"/>
    <w:rsid w:val="00D74AFF"/>
    <w:rsid w:val="00D753FC"/>
    <w:rsid w:val="00D76031"/>
    <w:rsid w:val="00D768A1"/>
    <w:rsid w:val="00D76E21"/>
    <w:rsid w:val="00D80857"/>
    <w:rsid w:val="00D811C0"/>
    <w:rsid w:val="00D81C11"/>
    <w:rsid w:val="00D82111"/>
    <w:rsid w:val="00D82CAA"/>
    <w:rsid w:val="00D82EFE"/>
    <w:rsid w:val="00D8322F"/>
    <w:rsid w:val="00D832F8"/>
    <w:rsid w:val="00D84BB3"/>
    <w:rsid w:val="00D872D0"/>
    <w:rsid w:val="00D91CCB"/>
    <w:rsid w:val="00D922A2"/>
    <w:rsid w:val="00D929E4"/>
    <w:rsid w:val="00D9394A"/>
    <w:rsid w:val="00D95961"/>
    <w:rsid w:val="00D962C1"/>
    <w:rsid w:val="00D96936"/>
    <w:rsid w:val="00D97775"/>
    <w:rsid w:val="00D97D3D"/>
    <w:rsid w:val="00DA04E3"/>
    <w:rsid w:val="00DA1036"/>
    <w:rsid w:val="00DA1A17"/>
    <w:rsid w:val="00DA1BBD"/>
    <w:rsid w:val="00DA1CD1"/>
    <w:rsid w:val="00DA344F"/>
    <w:rsid w:val="00DA3A40"/>
    <w:rsid w:val="00DA43B1"/>
    <w:rsid w:val="00DA7D8C"/>
    <w:rsid w:val="00DB0C41"/>
    <w:rsid w:val="00DB0D71"/>
    <w:rsid w:val="00DB0F4E"/>
    <w:rsid w:val="00DB105F"/>
    <w:rsid w:val="00DB19DD"/>
    <w:rsid w:val="00DB2949"/>
    <w:rsid w:val="00DB32A2"/>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C6E"/>
    <w:rsid w:val="00DC5F36"/>
    <w:rsid w:val="00DC5FA7"/>
    <w:rsid w:val="00DC6789"/>
    <w:rsid w:val="00DD17AE"/>
    <w:rsid w:val="00DD3016"/>
    <w:rsid w:val="00DD3EB8"/>
    <w:rsid w:val="00DD439E"/>
    <w:rsid w:val="00DD5BE9"/>
    <w:rsid w:val="00DD7653"/>
    <w:rsid w:val="00DD7C95"/>
    <w:rsid w:val="00DE052C"/>
    <w:rsid w:val="00DE1AAA"/>
    <w:rsid w:val="00DE302C"/>
    <w:rsid w:val="00DE3E33"/>
    <w:rsid w:val="00DE6717"/>
    <w:rsid w:val="00DE6B30"/>
    <w:rsid w:val="00DF0AD3"/>
    <w:rsid w:val="00DF0B7F"/>
    <w:rsid w:val="00DF190F"/>
    <w:rsid w:val="00DF27B4"/>
    <w:rsid w:val="00DF2D50"/>
    <w:rsid w:val="00DF4C57"/>
    <w:rsid w:val="00DF56A8"/>
    <w:rsid w:val="00DF65E9"/>
    <w:rsid w:val="00DF6CA8"/>
    <w:rsid w:val="00DF6EBE"/>
    <w:rsid w:val="00DF73B7"/>
    <w:rsid w:val="00DF79C6"/>
    <w:rsid w:val="00E01B1A"/>
    <w:rsid w:val="00E0361D"/>
    <w:rsid w:val="00E03BA8"/>
    <w:rsid w:val="00E03C7C"/>
    <w:rsid w:val="00E042CC"/>
    <w:rsid w:val="00E043FA"/>
    <w:rsid w:val="00E044E1"/>
    <w:rsid w:val="00E04BFC"/>
    <w:rsid w:val="00E05420"/>
    <w:rsid w:val="00E06CBE"/>
    <w:rsid w:val="00E06F86"/>
    <w:rsid w:val="00E079EC"/>
    <w:rsid w:val="00E10816"/>
    <w:rsid w:val="00E113E4"/>
    <w:rsid w:val="00E11E6B"/>
    <w:rsid w:val="00E12559"/>
    <w:rsid w:val="00E12D06"/>
    <w:rsid w:val="00E12D3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3130"/>
    <w:rsid w:val="00E34D9F"/>
    <w:rsid w:val="00E35570"/>
    <w:rsid w:val="00E35C1D"/>
    <w:rsid w:val="00E37106"/>
    <w:rsid w:val="00E37274"/>
    <w:rsid w:val="00E3797C"/>
    <w:rsid w:val="00E4035F"/>
    <w:rsid w:val="00E41D56"/>
    <w:rsid w:val="00E42C76"/>
    <w:rsid w:val="00E45651"/>
    <w:rsid w:val="00E458FF"/>
    <w:rsid w:val="00E4595D"/>
    <w:rsid w:val="00E45EEF"/>
    <w:rsid w:val="00E46EB9"/>
    <w:rsid w:val="00E47D3B"/>
    <w:rsid w:val="00E51258"/>
    <w:rsid w:val="00E51883"/>
    <w:rsid w:val="00E521FC"/>
    <w:rsid w:val="00E5230D"/>
    <w:rsid w:val="00E5235C"/>
    <w:rsid w:val="00E525D2"/>
    <w:rsid w:val="00E53724"/>
    <w:rsid w:val="00E53A62"/>
    <w:rsid w:val="00E54106"/>
    <w:rsid w:val="00E54142"/>
    <w:rsid w:val="00E54F30"/>
    <w:rsid w:val="00E56778"/>
    <w:rsid w:val="00E56A30"/>
    <w:rsid w:val="00E57AB5"/>
    <w:rsid w:val="00E60A07"/>
    <w:rsid w:val="00E6127A"/>
    <w:rsid w:val="00E61391"/>
    <w:rsid w:val="00E61B9A"/>
    <w:rsid w:val="00E61EBA"/>
    <w:rsid w:val="00E62458"/>
    <w:rsid w:val="00E63191"/>
    <w:rsid w:val="00E634B9"/>
    <w:rsid w:val="00E63762"/>
    <w:rsid w:val="00E63913"/>
    <w:rsid w:val="00E644EB"/>
    <w:rsid w:val="00E64BA5"/>
    <w:rsid w:val="00E66951"/>
    <w:rsid w:val="00E669F1"/>
    <w:rsid w:val="00E66F9C"/>
    <w:rsid w:val="00E67D04"/>
    <w:rsid w:val="00E701C7"/>
    <w:rsid w:val="00E70DFB"/>
    <w:rsid w:val="00E72216"/>
    <w:rsid w:val="00E72EF1"/>
    <w:rsid w:val="00E74F02"/>
    <w:rsid w:val="00E75571"/>
    <w:rsid w:val="00E755BC"/>
    <w:rsid w:val="00E760BE"/>
    <w:rsid w:val="00E770BB"/>
    <w:rsid w:val="00E7740C"/>
    <w:rsid w:val="00E777FC"/>
    <w:rsid w:val="00E801B6"/>
    <w:rsid w:val="00E80C6E"/>
    <w:rsid w:val="00E82269"/>
    <w:rsid w:val="00E82B58"/>
    <w:rsid w:val="00E8432C"/>
    <w:rsid w:val="00E85B96"/>
    <w:rsid w:val="00E85BAB"/>
    <w:rsid w:val="00E8682A"/>
    <w:rsid w:val="00E8685D"/>
    <w:rsid w:val="00E90194"/>
    <w:rsid w:val="00E9093E"/>
    <w:rsid w:val="00E93D30"/>
    <w:rsid w:val="00E9404C"/>
    <w:rsid w:val="00E94FDA"/>
    <w:rsid w:val="00E95164"/>
    <w:rsid w:val="00E96C41"/>
    <w:rsid w:val="00E977E2"/>
    <w:rsid w:val="00EA00D9"/>
    <w:rsid w:val="00EA408B"/>
    <w:rsid w:val="00EA46C5"/>
    <w:rsid w:val="00EA48AA"/>
    <w:rsid w:val="00EA4D04"/>
    <w:rsid w:val="00EA626D"/>
    <w:rsid w:val="00EA6766"/>
    <w:rsid w:val="00EA6B50"/>
    <w:rsid w:val="00EB0562"/>
    <w:rsid w:val="00EB0583"/>
    <w:rsid w:val="00EB0D21"/>
    <w:rsid w:val="00EB1CC0"/>
    <w:rsid w:val="00EB511D"/>
    <w:rsid w:val="00EC0256"/>
    <w:rsid w:val="00EC225A"/>
    <w:rsid w:val="00EC23ED"/>
    <w:rsid w:val="00EC27E9"/>
    <w:rsid w:val="00EC4991"/>
    <w:rsid w:val="00EC4C79"/>
    <w:rsid w:val="00EC5198"/>
    <w:rsid w:val="00EC5C13"/>
    <w:rsid w:val="00EC5F44"/>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DF6"/>
    <w:rsid w:val="00EE6683"/>
    <w:rsid w:val="00EE6C3B"/>
    <w:rsid w:val="00EE6CA1"/>
    <w:rsid w:val="00EE7156"/>
    <w:rsid w:val="00EF0397"/>
    <w:rsid w:val="00EF0599"/>
    <w:rsid w:val="00EF0A2F"/>
    <w:rsid w:val="00EF0BC4"/>
    <w:rsid w:val="00EF1355"/>
    <w:rsid w:val="00EF1524"/>
    <w:rsid w:val="00EF1630"/>
    <w:rsid w:val="00EF4259"/>
    <w:rsid w:val="00EF5E54"/>
    <w:rsid w:val="00EF6691"/>
    <w:rsid w:val="00EF67CC"/>
    <w:rsid w:val="00EF7649"/>
    <w:rsid w:val="00EF7B1B"/>
    <w:rsid w:val="00EF7B3C"/>
    <w:rsid w:val="00F026F4"/>
    <w:rsid w:val="00F0370D"/>
    <w:rsid w:val="00F0385D"/>
    <w:rsid w:val="00F04120"/>
    <w:rsid w:val="00F04581"/>
    <w:rsid w:val="00F04738"/>
    <w:rsid w:val="00F049D7"/>
    <w:rsid w:val="00F06645"/>
    <w:rsid w:val="00F06864"/>
    <w:rsid w:val="00F06BCA"/>
    <w:rsid w:val="00F06DFD"/>
    <w:rsid w:val="00F07A87"/>
    <w:rsid w:val="00F112F4"/>
    <w:rsid w:val="00F11BA8"/>
    <w:rsid w:val="00F1209E"/>
    <w:rsid w:val="00F125AB"/>
    <w:rsid w:val="00F139FE"/>
    <w:rsid w:val="00F1510D"/>
    <w:rsid w:val="00F15233"/>
    <w:rsid w:val="00F201C8"/>
    <w:rsid w:val="00F21B5B"/>
    <w:rsid w:val="00F224BE"/>
    <w:rsid w:val="00F2261D"/>
    <w:rsid w:val="00F234BE"/>
    <w:rsid w:val="00F245C6"/>
    <w:rsid w:val="00F24D0C"/>
    <w:rsid w:val="00F24D93"/>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557E"/>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524B"/>
    <w:rsid w:val="00F462B8"/>
    <w:rsid w:val="00F46476"/>
    <w:rsid w:val="00F46584"/>
    <w:rsid w:val="00F528C6"/>
    <w:rsid w:val="00F54020"/>
    <w:rsid w:val="00F5437B"/>
    <w:rsid w:val="00F54BB7"/>
    <w:rsid w:val="00F552AE"/>
    <w:rsid w:val="00F5704B"/>
    <w:rsid w:val="00F5795B"/>
    <w:rsid w:val="00F601CC"/>
    <w:rsid w:val="00F60479"/>
    <w:rsid w:val="00F6079C"/>
    <w:rsid w:val="00F61441"/>
    <w:rsid w:val="00F61502"/>
    <w:rsid w:val="00F61634"/>
    <w:rsid w:val="00F61977"/>
    <w:rsid w:val="00F6282D"/>
    <w:rsid w:val="00F64198"/>
    <w:rsid w:val="00F6423C"/>
    <w:rsid w:val="00F6473D"/>
    <w:rsid w:val="00F64ABD"/>
    <w:rsid w:val="00F6530A"/>
    <w:rsid w:val="00F65975"/>
    <w:rsid w:val="00F66F23"/>
    <w:rsid w:val="00F6788F"/>
    <w:rsid w:val="00F739C7"/>
    <w:rsid w:val="00F74AD0"/>
    <w:rsid w:val="00F74E1C"/>
    <w:rsid w:val="00F75AD0"/>
    <w:rsid w:val="00F7629E"/>
    <w:rsid w:val="00F76D94"/>
    <w:rsid w:val="00F773AB"/>
    <w:rsid w:val="00F774C8"/>
    <w:rsid w:val="00F777E6"/>
    <w:rsid w:val="00F80C89"/>
    <w:rsid w:val="00F81195"/>
    <w:rsid w:val="00F81C93"/>
    <w:rsid w:val="00F828D6"/>
    <w:rsid w:val="00F82E91"/>
    <w:rsid w:val="00F83075"/>
    <w:rsid w:val="00F8338C"/>
    <w:rsid w:val="00F842DF"/>
    <w:rsid w:val="00F844AC"/>
    <w:rsid w:val="00F874D3"/>
    <w:rsid w:val="00F913DD"/>
    <w:rsid w:val="00F93080"/>
    <w:rsid w:val="00F939AD"/>
    <w:rsid w:val="00F93F9E"/>
    <w:rsid w:val="00F94866"/>
    <w:rsid w:val="00F97718"/>
    <w:rsid w:val="00F979C8"/>
    <w:rsid w:val="00FA09C5"/>
    <w:rsid w:val="00FA0FD5"/>
    <w:rsid w:val="00FA1E30"/>
    <w:rsid w:val="00FA209D"/>
    <w:rsid w:val="00FA23F1"/>
    <w:rsid w:val="00FA2E4C"/>
    <w:rsid w:val="00FA5670"/>
    <w:rsid w:val="00FA598E"/>
    <w:rsid w:val="00FA6281"/>
    <w:rsid w:val="00FA767B"/>
    <w:rsid w:val="00FA7F1C"/>
    <w:rsid w:val="00FB007C"/>
    <w:rsid w:val="00FB0665"/>
    <w:rsid w:val="00FB2489"/>
    <w:rsid w:val="00FB279F"/>
    <w:rsid w:val="00FB2830"/>
    <w:rsid w:val="00FB39D0"/>
    <w:rsid w:val="00FB5B3C"/>
    <w:rsid w:val="00FB674A"/>
    <w:rsid w:val="00FB6D81"/>
    <w:rsid w:val="00FC0DFD"/>
    <w:rsid w:val="00FC1431"/>
    <w:rsid w:val="00FC1870"/>
    <w:rsid w:val="00FC2BBE"/>
    <w:rsid w:val="00FC3D7A"/>
    <w:rsid w:val="00FC4174"/>
    <w:rsid w:val="00FC4AAB"/>
    <w:rsid w:val="00FC7162"/>
    <w:rsid w:val="00FC7A0E"/>
    <w:rsid w:val="00FC7FDC"/>
    <w:rsid w:val="00FD0183"/>
    <w:rsid w:val="00FD0417"/>
    <w:rsid w:val="00FD0B26"/>
    <w:rsid w:val="00FD15B4"/>
    <w:rsid w:val="00FD268E"/>
    <w:rsid w:val="00FD29C1"/>
    <w:rsid w:val="00FD38C6"/>
    <w:rsid w:val="00FD3C59"/>
    <w:rsid w:val="00FD5299"/>
    <w:rsid w:val="00FD64F4"/>
    <w:rsid w:val="00FD7E18"/>
    <w:rsid w:val="00FE0D6E"/>
    <w:rsid w:val="00FE1799"/>
    <w:rsid w:val="00FE1BA5"/>
    <w:rsid w:val="00FE21C7"/>
    <w:rsid w:val="00FE2FE0"/>
    <w:rsid w:val="00FE3B33"/>
    <w:rsid w:val="00FE4681"/>
    <w:rsid w:val="00FE4B8C"/>
    <w:rsid w:val="00FE4F2F"/>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zh-CN" w:bidi="ar-SA"/>
  <w:clrSchemeMapping w:bg1="light1" w:t1="dark1" w:bg2="light2" w:t2="dark2" w:accent1="accent1" w:accent2="accent2" w:accent3="accent3" w:accent4="accent4" w:accent5="accent5" w:accent6="accent6" w:hyperlink="hyperlink" w:followedHyperlink="followedHyperlink"/>
  <w:shapeDefaults>
    <o:shapedefaults v:ext="edit" spidmax="2057"/>
    <o:shapelayout v:ext="edit">
      <o:idmap v:ext="edit" data="1"/>
    </o:shapelayout>
  </w:shapeDefaults>
  <w:decimalSymbol w:val="."/>
  <w:listSeparator w:val=","/>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mc:Ignorable="w14">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1" w:defUnhideWhenUsed="0" w:defQFormat="0" w:count="267">
    <w:lsdException w:name="Normal" w:locked="0" w:semiHidden="0" w:uiPriority="3" w:qFormat="1"/>
    <w:lsdException w:name="heading 1" w:locked="0" w:semiHidden="0" w:uiPriority="9"/>
    <w:lsdException w:name="heading 2" w:locked="0" w:uiPriority="9" w:unhideWhenUsed="1"/>
    <w:lsdException w:name="heading 3" w:locked="0" w:uiPriority="0" w:unhideWhenUsed="1" w:qFormat="1"/>
    <w:lsdException w:name="heading 4" w:uiPriority="9" w:qFormat="1"/>
    <w:lsdException w:name="heading 5" w:uiPriority="9" w:qFormat="1"/>
    <w:lsdException w:name="heading 6" w:uiPriority="9" w:qFormat="1"/>
    <w:lsdException w:name="heading 7" w:uiPriority="9" w:qFormat="1"/>
    <w:lsdException w:name="heading 8" w:uiPriority="9" w:qFormat="1"/>
    <w:lsdException w:name="heading 9" w:uiPriority="9" w:qFormat="1"/>
    <w:lsdException w:name="index 1" w:locked="0" w:unhideWhenUsed="1"/>
    <w:lsdException w:name="index 2" w:locked="0" w:unhideWhenUsed="1"/>
    <w:lsdException w:name="index 3" w:locked="0" w:unhideWhenUsed="1"/>
    <w:lsdException w:name="toc 1" w:locked="0" w:uiPriority="39" w:unhideWhenUsed="1" w:qFormat="1"/>
    <w:lsdException w:name="toc 2" w:locked="0" w:uiPriority="39" w:unhideWhenUsed="1" w:qFormat="1"/>
    <w:lsdException w:name="toc 3" w:locked="0" w:uiPriority="39" w:unhideWhenUsed="1" w:qFormat="1"/>
    <w:lsdException w:name="toc 4" w:uiPriority="39"/>
    <w:lsdException w:name="toc 5" w:uiPriority="39"/>
    <w:lsdException w:name="toc 6" w:uiPriority="39"/>
    <w:lsdException w:name="toc 7" w:uiPriority="39"/>
    <w:lsdException w:name="toc 8" w:uiPriority="39"/>
    <w:lsdException w:name="toc 9" w:uiPriority="39"/>
    <w:lsdException w:name="footnote text" w:uiPriority="0"/>
    <w:lsdException w:name="header" w:unhideWhenUsed="1"/>
    <w:lsdException w:name="footer" w:unhideWhenUsed="1"/>
    <w:lsdException w:name="caption" w:uiPriority="35" w:qFormat="1"/>
    <w:lsdException w:name="footnote reference" w:uiPriority="0"/>
    <w:lsdException w:name="toa heading" w:locked="0" w:unhideWhenUsed="1"/>
    <w:lsdException w:name="Title" w:uiPriority="10" w:qFormat="1"/>
    <w:lsdException w:name="Default Paragraph Font" w:locked="0" w:uiPriority="1" w:unhideWhenUsed="1"/>
    <w:lsdException w:name="Subtitle" w:uiPriority="11" w:qFormat="1"/>
    <w:lsdException w:name="Body Text 2" w:uiPriority="0"/>
    <w:lsdException w:name="Body Text 3" w:uiPriority="0"/>
    <w:lsdException w:name="Hyperlink" w:locked="0" w:unhideWhenUsed="1"/>
    <w:lsdException w:name="FollowedHyperlink" w:unhideWhenUsed="1"/>
    <w:lsdException w:name="Strong" w:locked="0" w:semiHidden="0" w:uiPriority="22" w:qFormat="1"/>
    <w:lsdException w:name="Emphasis" w:uiPriority="0" w:qFormat="1"/>
    <w:lsdException w:name="Plain Text" w:uiPriority="0"/>
    <w:lsdException w:name="HTML Top of Form" w:locked="0" w:unhideWhenUsed="1"/>
    <w:lsdException w:name="HTML Bottom of Form" w:locked="0" w:unhideWhenUsed="1"/>
    <w:lsdException w:name="Normal Table" w:locked="0" w:unhideWhenUsed="1"/>
    <w:lsdException w:name="No List" w:locked="0" w:unhideWhenUsed="1"/>
    <w:lsdException w:name="Outline List 1" w:unhideWhenUsed="1"/>
    <w:lsdException w:name="Outline List 2" w:unhideWhenUsed="1"/>
    <w:lsdException w:name="Outline List 3" w:unhideWhenUsed="1"/>
    <w:lsdException w:name="Table Simple 1" w:unhideWhenUsed="1"/>
    <w:lsdException w:name="Table Simple 2" w:unhideWhenUsed="1"/>
    <w:lsdException w:name="Table Simple 3" w:unhideWhenUsed="1"/>
    <w:lsdException w:name="Table Classic 1" w:unhideWhenUsed="1"/>
    <w:lsdException w:name="Table Classic 2" w:unhideWhenUsed="1"/>
    <w:lsdException w:name="Table Classic 3" w:unhideWhenUsed="1"/>
    <w:lsdException w:name="Table Classic 4" w:unhideWhenUsed="1"/>
    <w:lsdException w:name="Table Colorful 1" w:unhideWhenUsed="1"/>
    <w:lsdException w:name="Table Colorful 2" w:unhideWhenUsed="1"/>
    <w:lsdException w:name="Table Colorful 3" w:unhideWhenUsed="1"/>
    <w:lsdException w:name="Table Columns 1" w:unhideWhenUsed="1"/>
    <w:lsdException w:name="Table Columns 2" w:unhideWhenUsed="1"/>
    <w:lsdException w:name="Table Columns 3" w:unhideWhenUsed="1"/>
    <w:lsdException w:name="Table Columns 4" w:unhideWhenUsed="1"/>
    <w:lsdException w:name="Table Columns 5" w:unhideWhenUsed="1"/>
    <w:lsdException w:name="Table Grid 1" w:unhideWhenUsed="1"/>
    <w:lsdException w:name="Table Grid 2" w:unhideWhenUsed="1"/>
    <w:lsdException w:name="Table Grid 3" w:unhideWhenUsed="1"/>
    <w:lsdException w:name="Table Grid 4" w:unhideWhenUsed="1"/>
    <w:lsdException w:name="Table Grid 5" w:unhideWhenUsed="1"/>
    <w:lsdException w:name="Table Grid 6" w:unhideWhenUsed="1"/>
    <w:lsdException w:name="Table Grid 7" w:unhideWhenUsed="1"/>
    <w:lsdException w:name="Table Grid 8" w:unhideWhenUsed="1"/>
    <w:lsdException w:name="Table List 1" w:unhideWhenUsed="1"/>
    <w:lsdException w:name="Table List 2" w:unhideWhenUsed="1"/>
    <w:lsdException w:name="Table List 3" w:unhideWhenUsed="1"/>
    <w:lsdException w:name="Table List 4" w:unhideWhenUsed="1"/>
    <w:lsdException w:name="Table List 5" w:unhideWhenUsed="1"/>
    <w:lsdException w:name="Table List 6" w:unhideWhenUsed="1"/>
    <w:lsdException w:name="Table List 7" w:unhideWhenUsed="1"/>
    <w:lsdException w:name="Table List 8" w:unhideWhenUsed="1"/>
    <w:lsdException w:name="Table 3D effects 1" w:unhideWhenUsed="1"/>
    <w:lsdException w:name="Table 3D effects 2" w:unhideWhenUsed="1"/>
    <w:lsdException w:name="Table 3D effects 3" w:unhideWhenUsed="1"/>
    <w:lsdException w:name="Table Contemporary" w:unhideWhenUsed="1"/>
    <w:lsdException w:name="Table Elegant" w:unhideWhenUsed="1"/>
    <w:lsdException w:name="Table Professional" w:unhideWhenUsed="1"/>
    <w:lsdException w:name="Table Subtle 1" w:unhideWhenUsed="1"/>
    <w:lsdException w:name="Table Subtle 2" w:unhideWhenUsed="1"/>
    <w:lsdException w:name="Table Web 1" w:unhideWhenUsed="1"/>
    <w:lsdException w:name="Table Web 2" w:unhideWhenUsed="1"/>
    <w:lsdException w:name="Table Web 3" w:unhideWhenUsed="1"/>
    <w:lsdException w:name="Balloon Text" w:unhideWhenUsed="1"/>
    <w:lsdException w:name="Table Grid" w:semiHidden="0" w:uiPriority="59"/>
    <w:lsdException w:name="Table Theme" w:unhideWhenUsed="1"/>
    <w:lsdException w:name="No Spacing" w:uiPriority="1" w:qFormat="1"/>
    <w:lsdException w:name="Light Shading" w:semiHidden="0" w:uiPriority="60"/>
    <w:lsdException w:name="Light List" w:semiHidden="0" w:uiPriority="61"/>
    <w:lsdException w:name="Light Grid" w:semiHidden="0" w:uiPriority="62"/>
    <w:lsdException w:name="Medium Shading 1" w:semiHidden="0" w:uiPriority="63"/>
    <w:lsdException w:name="Medium Shading 2" w:semiHidden="0" w:uiPriority="64"/>
    <w:lsdException w:name="Medium List 1" w:semiHidden="0" w:uiPriority="65"/>
    <w:lsdException w:name="Medium List 2" w:semiHidden="0" w:uiPriority="66"/>
    <w:lsdException w:name="Medium Grid 1" w:semiHidden="0" w:uiPriority="67"/>
    <w:lsdException w:name="Medium Grid 2" w:semiHidden="0" w:uiPriority="68"/>
    <w:lsdException w:name="Medium Grid 3" w:semiHidden="0" w:uiPriority="69"/>
    <w:lsdException w:name="Dark List" w:semiHidden="0" w:uiPriority="70"/>
    <w:lsdException w:name="Colorful Shading" w:semiHidden="0" w:uiPriority="71"/>
    <w:lsdException w:name="Colorful List" w:semiHidden="0" w:uiPriority="72"/>
    <w:lsdException w:name="Colorful Grid" w:semiHidden="0" w:uiPriority="73"/>
    <w:lsdException w:name="Light Shading Accent 1" w:semiHidden="0" w:uiPriority="60"/>
    <w:lsdException w:name="Light List Accent 1" w:semiHidden="0" w:uiPriority="61"/>
    <w:lsdException w:name="Light Grid Accent 1" w:semiHidden="0" w:uiPriority="62"/>
    <w:lsdException w:name="Medium Shading 1 Accent 1" w:semiHidden="0" w:uiPriority="63"/>
    <w:lsdException w:name="Medium Shading 2 Accent 1" w:semiHidden="0" w:uiPriority="64"/>
    <w:lsdException w:name="Medium List 1 Accent 1" w:semiHidden="0" w:uiPriority="65"/>
    <w:lsdException w:name="Revision" w:locked="0"/>
    <w:lsdException w:name="List Paragraph" w:uiPriority="34" w:qFormat="1"/>
    <w:lsdException w:name="Quote" w:uiPriority="29" w:qFormat="1"/>
    <w:lsdException w:name="Intense Quote" w:uiPriority="30" w:qFormat="1"/>
    <w:lsdException w:name="Medium List 2 Accent 1" w:semiHidden="0" w:uiPriority="66"/>
    <w:lsdException w:name="Medium Grid 1 Accent 1" w:semiHidden="0" w:uiPriority="67"/>
    <w:lsdException w:name="Medium Grid 2 Accent 1" w:semiHidden="0" w:uiPriority="68"/>
    <w:lsdException w:name="Medium Grid 3 Accent 1" w:semiHidden="0" w:uiPriority="69"/>
    <w:lsdException w:name="Dark List Accent 1" w:semiHidden="0" w:uiPriority="70"/>
    <w:lsdException w:name="Colorful Shading Accent 1" w:semiHidden="0" w:uiPriority="71"/>
    <w:lsdException w:name="Colorful List Accent 1" w:semiHidden="0" w:uiPriority="72"/>
    <w:lsdException w:name="Colorful Grid Accent 1" w:semiHidden="0" w:uiPriority="73"/>
    <w:lsdException w:name="Light Shading Accent 2" w:semiHidden="0" w:uiPriority="60"/>
    <w:lsdException w:name="Light List Accent 2" w:semiHidden="0" w:uiPriority="61"/>
    <w:lsdException w:name="Light Grid Accent 2" w:semiHidden="0" w:uiPriority="62"/>
    <w:lsdException w:name="Medium Shading 1 Accent 2" w:semiHidden="0" w:uiPriority="63"/>
    <w:lsdException w:name="Medium Shading 2 Accent 2" w:semiHidden="0" w:uiPriority="64"/>
    <w:lsdException w:name="Medium List 1 Accent 2" w:semiHidden="0" w:uiPriority="65"/>
    <w:lsdException w:name="Medium List 2 Accent 2" w:semiHidden="0" w:uiPriority="66"/>
    <w:lsdException w:name="Medium Grid 1 Accent 2" w:semiHidden="0" w:uiPriority="67"/>
    <w:lsdException w:name="Medium Grid 2 Accent 2" w:semiHidden="0" w:uiPriority="68"/>
    <w:lsdException w:name="Medium Grid 3 Accent 2" w:semiHidden="0" w:uiPriority="69"/>
    <w:lsdException w:name="Dark List Accent 2" w:semiHidden="0" w:uiPriority="70"/>
    <w:lsdException w:name="Colorful Shading Accent 2" w:semiHidden="0" w:uiPriority="71"/>
    <w:lsdException w:name="Colorful List Accent 2" w:semiHidden="0" w:uiPriority="72"/>
    <w:lsdException w:name="Colorful Grid Accent 2" w:semiHidden="0" w:uiPriority="73"/>
    <w:lsdException w:name="Light Shading Accent 3" w:semiHidden="0" w:uiPriority="60"/>
    <w:lsdException w:name="Light List Accent 3" w:semiHidden="0" w:uiPriority="61"/>
    <w:lsdException w:name="Light Grid Accent 3" w:semiHidden="0" w:uiPriority="62"/>
    <w:lsdException w:name="Medium Shading 1 Accent 3" w:semiHidden="0" w:uiPriority="63"/>
    <w:lsdException w:name="Medium Shading 2 Accent 3" w:semiHidden="0" w:uiPriority="64"/>
    <w:lsdException w:name="Medium List 1 Accent 3" w:semiHidden="0" w:uiPriority="65"/>
    <w:lsdException w:name="Medium List 2 Accent 3" w:semiHidden="0" w:uiPriority="66"/>
    <w:lsdException w:name="Medium Grid 1 Accent 3" w:semiHidden="0" w:uiPriority="67"/>
    <w:lsdException w:name="Medium Grid 2 Accent 3" w:semiHidden="0" w:uiPriority="68"/>
    <w:lsdException w:name="Medium Grid 3 Accent 3" w:semiHidden="0" w:uiPriority="69"/>
    <w:lsdException w:name="Dark List Accent 3" w:semiHidden="0" w:uiPriority="70"/>
    <w:lsdException w:name="Colorful Shading Accent 3" w:semiHidden="0" w:uiPriority="71"/>
    <w:lsdException w:name="Colorful List Accent 3" w:semiHidden="0" w:uiPriority="72"/>
    <w:lsdException w:name="Colorful Grid Accent 3" w:semiHidden="0" w:uiPriority="73"/>
    <w:lsdException w:name="Light Shading Accent 4" w:semiHidden="0" w:uiPriority="60"/>
    <w:lsdException w:name="Light List Accent 4" w:semiHidden="0" w:uiPriority="61"/>
    <w:lsdException w:name="Light Grid Accent 4" w:semiHidden="0" w:uiPriority="62"/>
    <w:lsdException w:name="Medium Shading 1 Accent 4" w:semiHidden="0" w:uiPriority="63"/>
    <w:lsdException w:name="Medium Shading 2 Accent 4" w:semiHidden="0" w:uiPriority="64"/>
    <w:lsdException w:name="Medium List 1 Accent 4" w:semiHidden="0" w:uiPriority="65"/>
    <w:lsdException w:name="Medium List 2 Accent 4" w:semiHidden="0" w:uiPriority="66"/>
    <w:lsdException w:name="Medium Grid 1 Accent 4" w:semiHidden="0" w:uiPriority="67"/>
    <w:lsdException w:name="Medium Grid 2 Accent 4" w:semiHidden="0" w:uiPriority="68"/>
    <w:lsdException w:name="Medium Grid 3 Accent 4" w:semiHidden="0" w:uiPriority="69"/>
    <w:lsdException w:name="Dark List Accent 4" w:semiHidden="0" w:uiPriority="70"/>
    <w:lsdException w:name="Colorful Shading Accent 4" w:semiHidden="0" w:uiPriority="71"/>
    <w:lsdException w:name="Colorful List Accent 4" w:semiHidden="0" w:uiPriority="72"/>
    <w:lsdException w:name="Colorful Grid Accent 4" w:semiHidden="0" w:uiPriority="73"/>
    <w:lsdException w:name="Light Shading Accent 5" w:semiHidden="0" w:uiPriority="60"/>
    <w:lsdException w:name="Light List Accent 5" w:semiHidden="0" w:uiPriority="61"/>
    <w:lsdException w:name="Light Grid Accent 5" w:semiHidden="0" w:uiPriority="62"/>
    <w:lsdException w:name="Medium Shading 1 Accent 5" w:semiHidden="0" w:uiPriority="63"/>
    <w:lsdException w:name="Medium Shading 2 Accent 5" w:semiHidden="0" w:uiPriority="64"/>
    <w:lsdException w:name="Medium List 1 Accent 5" w:semiHidden="0" w:uiPriority="65"/>
    <w:lsdException w:name="Medium List 2 Accent 5" w:semiHidden="0" w:uiPriority="66"/>
    <w:lsdException w:name="Medium Grid 1 Accent 5" w:semiHidden="0" w:uiPriority="67"/>
    <w:lsdException w:name="Medium Grid 2 Accent 5" w:semiHidden="0" w:uiPriority="68"/>
    <w:lsdException w:name="Medium Grid 3 Accent 5" w:semiHidden="0" w:uiPriority="69"/>
    <w:lsdException w:name="Dark List Accent 5" w:semiHidden="0" w:uiPriority="70"/>
    <w:lsdException w:name="Colorful Shading Accent 5" w:semiHidden="0" w:uiPriority="71"/>
    <w:lsdException w:name="Colorful List Accent 5" w:semiHidden="0" w:uiPriority="72"/>
    <w:lsdException w:name="Colorful Grid Accent 5" w:semiHidden="0" w:uiPriority="73"/>
    <w:lsdException w:name="Light Shading Accent 6" w:semiHidden="0" w:uiPriority="60"/>
    <w:lsdException w:name="Light List Accent 6" w:semiHidden="0" w:uiPriority="61"/>
    <w:lsdException w:name="Light Grid Accent 6" w:semiHidden="0" w:uiPriority="62"/>
    <w:lsdException w:name="Medium Shading 1 Accent 6" w:semiHidden="0" w:uiPriority="63"/>
    <w:lsdException w:name="Medium Shading 2 Accent 6" w:semiHidden="0" w:uiPriority="64"/>
    <w:lsdException w:name="Medium List 1 Accent 6" w:semiHidden="0" w:uiPriority="65"/>
    <w:lsdException w:name="Medium List 2 Accent 6" w:semiHidden="0" w:uiPriority="66"/>
    <w:lsdException w:name="Medium Grid 1 Accent 6" w:semiHidden="0" w:uiPriority="67"/>
    <w:lsdException w:name="Medium Grid 2 Accent 6" w:semiHidden="0" w:uiPriority="68"/>
    <w:lsdException w:name="Medium Grid 3 Accent 6" w:semiHidden="0" w:uiPriority="69"/>
    <w:lsdException w:name="Dark List Accent 6" w:semiHidden="0" w:uiPriority="70"/>
    <w:lsdException w:name="Colorful Shading Accent 6" w:semiHidden="0" w:uiPriority="71"/>
    <w:lsdException w:name="Colorful List Accent 6" w:semiHidden="0" w:uiPriority="72"/>
    <w:lsdException w:name="Colorful Grid Accent 6" w:semiHidden="0"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uiPriority="37"/>
    <w:lsdException w:name="TOC Heading" w:uiPriority="39" w:unhideWhenUsed="1" w:qFormat="1"/>
  </w:latentStyles>
  <w:style w:type="paragraph" w:default="1" w:styleId="Normal">
    <w:name w:val="Normal"/>
    <w:uiPriority w:val="3"/>
    <w:qFormat/>
    <w:rsid w:val="00E54106"/>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qFormat/>
    <w:rsid w:val="009549A1"/>
    <w:pPr>
      <w:numPr>
        <w:numId w:val="1"/>
      </w:numPr>
      <w:spacing w:line="240" w:lineRule="exact"/>
      <w:ind w:left="6048"/>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C13AFD"/>
    <w:pPr>
      <w:tabs>
        <w:tab w:val="right" w:leader="dot" w:pos="5030"/>
      </w:tabs>
      <w:spacing w:after="0"/>
      <w:ind w:left="202" w:hanging="202"/>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semiHidden/>
    <w:unhideWhenUsed/>
    <w:qFormat/>
    <w:locked/>
    <w:rsid w:val="008629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qFormat/>
    <w:rsid w:val="00AF0E31"/>
    <w:pPr>
      <w:ind w:left="576"/>
    </w:pPr>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AF0E31"/>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1"/>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s>
</file>

<file path=word/stylesWithEffects.xml><?xml version="1.0" encoding="utf-8"?>
<w:styl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1" w:defUnhideWhenUsed="0" w:defQFormat="0" w:count="267">
    <w:lsdException w:name="Normal" w:locked="0" w:semiHidden="0" w:uiPriority="3" w:qFormat="1"/>
    <w:lsdException w:name="heading 1" w:locked="0" w:semiHidden="0" w:uiPriority="9"/>
    <w:lsdException w:name="heading 2" w:locked="0" w:uiPriority="9" w:unhideWhenUsed="1"/>
    <w:lsdException w:name="heading 3" w:locked="0" w:uiPriority="0" w:unhideWhenUsed="1" w:qFormat="1"/>
    <w:lsdException w:name="heading 4" w:uiPriority="9" w:qFormat="1"/>
    <w:lsdException w:name="heading 5" w:uiPriority="9" w:qFormat="1"/>
    <w:lsdException w:name="heading 6" w:uiPriority="9" w:qFormat="1"/>
    <w:lsdException w:name="heading 7" w:uiPriority="9" w:qFormat="1"/>
    <w:lsdException w:name="heading 8" w:uiPriority="9" w:qFormat="1"/>
    <w:lsdException w:name="heading 9" w:uiPriority="9" w:qFormat="1"/>
    <w:lsdException w:name="index 1" w:locked="0" w:unhideWhenUsed="1"/>
    <w:lsdException w:name="index 2" w:locked="0" w:unhideWhenUsed="1"/>
    <w:lsdException w:name="index 3" w:locked="0" w:unhideWhenUsed="1"/>
    <w:lsdException w:name="toc 1" w:locked="0" w:uiPriority="39" w:unhideWhenUsed="1" w:qFormat="1"/>
    <w:lsdException w:name="toc 2" w:locked="0" w:uiPriority="39" w:unhideWhenUsed="1" w:qFormat="1"/>
    <w:lsdException w:name="toc 3" w:locked="0" w:uiPriority="39" w:unhideWhenUsed="1" w:qFormat="1"/>
    <w:lsdException w:name="toc 4" w:uiPriority="39"/>
    <w:lsdException w:name="toc 5" w:uiPriority="39"/>
    <w:lsdException w:name="toc 6" w:uiPriority="39"/>
    <w:lsdException w:name="toc 7" w:uiPriority="39"/>
    <w:lsdException w:name="toc 8" w:uiPriority="39"/>
    <w:lsdException w:name="toc 9" w:uiPriority="39"/>
    <w:lsdException w:name="footnote text" w:uiPriority="0"/>
    <w:lsdException w:name="header" w:unhideWhenUsed="1"/>
    <w:lsdException w:name="footer" w:unhideWhenUsed="1"/>
    <w:lsdException w:name="caption" w:uiPriority="35" w:qFormat="1"/>
    <w:lsdException w:name="footnote reference" w:uiPriority="0"/>
    <w:lsdException w:name="toa heading" w:locked="0" w:unhideWhenUsed="1"/>
    <w:lsdException w:name="Title" w:uiPriority="10" w:qFormat="1"/>
    <w:lsdException w:name="Default Paragraph Font" w:locked="0" w:uiPriority="1" w:unhideWhenUsed="1"/>
    <w:lsdException w:name="Subtitle" w:uiPriority="11" w:qFormat="1"/>
    <w:lsdException w:name="Body Text 2" w:uiPriority="0"/>
    <w:lsdException w:name="Body Text 3" w:uiPriority="0"/>
    <w:lsdException w:name="Hyperlink" w:locked="0" w:unhideWhenUsed="1"/>
    <w:lsdException w:name="FollowedHyperlink" w:unhideWhenUsed="1"/>
    <w:lsdException w:name="Strong" w:locked="0" w:semiHidden="0" w:uiPriority="22" w:qFormat="1"/>
    <w:lsdException w:name="Emphasis" w:uiPriority="0" w:qFormat="1"/>
    <w:lsdException w:name="Plain Text" w:uiPriority="0"/>
    <w:lsdException w:name="HTML Top of Form" w:locked="0" w:unhideWhenUsed="1"/>
    <w:lsdException w:name="HTML Bottom of Form" w:locked="0" w:unhideWhenUsed="1"/>
    <w:lsdException w:name="Normal Table" w:locked="0" w:unhideWhenUsed="1"/>
    <w:lsdException w:name="No List" w:locked="0" w:unhideWhenUsed="1"/>
    <w:lsdException w:name="Outline List 1" w:unhideWhenUsed="1"/>
    <w:lsdException w:name="Outline List 2" w:unhideWhenUsed="1"/>
    <w:lsdException w:name="Outline List 3" w:unhideWhenUsed="1"/>
    <w:lsdException w:name="Table Simple 1" w:unhideWhenUsed="1"/>
    <w:lsdException w:name="Table Simple 2" w:unhideWhenUsed="1"/>
    <w:lsdException w:name="Table Simple 3" w:unhideWhenUsed="1"/>
    <w:lsdException w:name="Table Classic 1" w:unhideWhenUsed="1"/>
    <w:lsdException w:name="Table Classic 2" w:unhideWhenUsed="1"/>
    <w:lsdException w:name="Table Classic 3" w:unhideWhenUsed="1"/>
    <w:lsdException w:name="Table Classic 4" w:unhideWhenUsed="1"/>
    <w:lsdException w:name="Table Colorful 1" w:unhideWhenUsed="1"/>
    <w:lsdException w:name="Table Colorful 2" w:unhideWhenUsed="1"/>
    <w:lsdException w:name="Table Colorful 3" w:unhideWhenUsed="1"/>
    <w:lsdException w:name="Table Columns 1" w:unhideWhenUsed="1"/>
    <w:lsdException w:name="Table Columns 2" w:unhideWhenUsed="1"/>
    <w:lsdException w:name="Table Columns 3" w:unhideWhenUsed="1"/>
    <w:lsdException w:name="Table Columns 4" w:unhideWhenUsed="1"/>
    <w:lsdException w:name="Table Columns 5" w:unhideWhenUsed="1"/>
    <w:lsdException w:name="Table Grid 1" w:unhideWhenUsed="1"/>
    <w:lsdException w:name="Table Grid 2" w:unhideWhenUsed="1"/>
    <w:lsdException w:name="Table Grid 3" w:unhideWhenUsed="1"/>
    <w:lsdException w:name="Table Grid 4" w:unhideWhenUsed="1"/>
    <w:lsdException w:name="Table Grid 5" w:unhideWhenUsed="1"/>
    <w:lsdException w:name="Table Grid 6" w:unhideWhenUsed="1"/>
    <w:lsdException w:name="Table Grid 7" w:unhideWhenUsed="1"/>
    <w:lsdException w:name="Table Grid 8" w:unhideWhenUsed="1"/>
    <w:lsdException w:name="Table List 1" w:unhideWhenUsed="1"/>
    <w:lsdException w:name="Table List 2" w:unhideWhenUsed="1"/>
    <w:lsdException w:name="Table List 3" w:unhideWhenUsed="1"/>
    <w:lsdException w:name="Table List 4" w:unhideWhenUsed="1"/>
    <w:lsdException w:name="Table List 5" w:unhideWhenUsed="1"/>
    <w:lsdException w:name="Table List 6" w:unhideWhenUsed="1"/>
    <w:lsdException w:name="Table List 7" w:unhideWhenUsed="1"/>
    <w:lsdException w:name="Table List 8" w:unhideWhenUsed="1"/>
    <w:lsdException w:name="Table 3D effects 1" w:unhideWhenUsed="1"/>
    <w:lsdException w:name="Table 3D effects 2" w:unhideWhenUsed="1"/>
    <w:lsdException w:name="Table 3D effects 3" w:unhideWhenUsed="1"/>
    <w:lsdException w:name="Table Contemporary" w:unhideWhenUsed="1"/>
    <w:lsdException w:name="Table Elegant" w:unhideWhenUsed="1"/>
    <w:lsdException w:name="Table Professional" w:unhideWhenUsed="1"/>
    <w:lsdException w:name="Table Subtle 1" w:unhideWhenUsed="1"/>
    <w:lsdException w:name="Table Subtle 2" w:unhideWhenUsed="1"/>
    <w:lsdException w:name="Table Web 1" w:unhideWhenUsed="1"/>
    <w:lsdException w:name="Table Web 2" w:unhideWhenUsed="1"/>
    <w:lsdException w:name="Table Web 3" w:unhideWhenUsed="1"/>
    <w:lsdException w:name="Balloon Text" w:unhideWhenUsed="1"/>
    <w:lsdException w:name="Table Grid" w:semiHidden="0" w:uiPriority="59"/>
    <w:lsdException w:name="Table Theme" w:unhideWhenUsed="1"/>
    <w:lsdException w:name="No Spacing" w:uiPriority="1" w:qFormat="1"/>
    <w:lsdException w:name="Light Shading" w:semiHidden="0" w:uiPriority="60"/>
    <w:lsdException w:name="Light List" w:semiHidden="0" w:uiPriority="61"/>
    <w:lsdException w:name="Light Grid" w:semiHidden="0" w:uiPriority="62"/>
    <w:lsdException w:name="Medium Shading 1" w:semiHidden="0" w:uiPriority="63"/>
    <w:lsdException w:name="Medium Shading 2" w:semiHidden="0" w:uiPriority="64"/>
    <w:lsdException w:name="Medium List 1" w:semiHidden="0" w:uiPriority="65"/>
    <w:lsdException w:name="Medium List 2" w:semiHidden="0" w:uiPriority="66"/>
    <w:lsdException w:name="Medium Grid 1" w:semiHidden="0" w:uiPriority="67"/>
    <w:lsdException w:name="Medium Grid 2" w:semiHidden="0" w:uiPriority="68"/>
    <w:lsdException w:name="Medium Grid 3" w:semiHidden="0" w:uiPriority="69"/>
    <w:lsdException w:name="Dark List" w:semiHidden="0" w:uiPriority="70"/>
    <w:lsdException w:name="Colorful Shading" w:semiHidden="0" w:uiPriority="71"/>
    <w:lsdException w:name="Colorful List" w:semiHidden="0" w:uiPriority="72"/>
    <w:lsdException w:name="Colorful Grid" w:semiHidden="0" w:uiPriority="73"/>
    <w:lsdException w:name="Light Shading Accent 1" w:semiHidden="0" w:uiPriority="60"/>
    <w:lsdException w:name="Light List Accent 1" w:semiHidden="0" w:uiPriority="61"/>
    <w:lsdException w:name="Light Grid Accent 1" w:semiHidden="0" w:uiPriority="62"/>
    <w:lsdException w:name="Medium Shading 1 Accent 1" w:semiHidden="0" w:uiPriority="63"/>
    <w:lsdException w:name="Medium Shading 2 Accent 1" w:semiHidden="0" w:uiPriority="64"/>
    <w:lsdException w:name="Medium List 1 Accent 1" w:semiHidden="0" w:uiPriority="65"/>
    <w:lsdException w:name="Revision" w:locked="0"/>
    <w:lsdException w:name="List Paragraph" w:uiPriority="34" w:qFormat="1"/>
    <w:lsdException w:name="Quote" w:uiPriority="29" w:qFormat="1"/>
    <w:lsdException w:name="Intense Quote" w:uiPriority="30" w:qFormat="1"/>
    <w:lsdException w:name="Medium List 2 Accent 1" w:semiHidden="0" w:uiPriority="66"/>
    <w:lsdException w:name="Medium Grid 1 Accent 1" w:semiHidden="0" w:uiPriority="67"/>
    <w:lsdException w:name="Medium Grid 2 Accent 1" w:semiHidden="0" w:uiPriority="68"/>
    <w:lsdException w:name="Medium Grid 3 Accent 1" w:semiHidden="0" w:uiPriority="69"/>
    <w:lsdException w:name="Dark List Accent 1" w:semiHidden="0" w:uiPriority="70"/>
    <w:lsdException w:name="Colorful Shading Accent 1" w:semiHidden="0" w:uiPriority="71"/>
    <w:lsdException w:name="Colorful List Accent 1" w:semiHidden="0" w:uiPriority="72"/>
    <w:lsdException w:name="Colorful Grid Accent 1" w:semiHidden="0" w:uiPriority="73"/>
    <w:lsdException w:name="Light Shading Accent 2" w:semiHidden="0" w:uiPriority="60"/>
    <w:lsdException w:name="Light List Accent 2" w:semiHidden="0" w:uiPriority="61"/>
    <w:lsdException w:name="Light Grid Accent 2" w:semiHidden="0" w:uiPriority="62"/>
    <w:lsdException w:name="Medium Shading 1 Accent 2" w:semiHidden="0" w:uiPriority="63"/>
    <w:lsdException w:name="Medium Shading 2 Accent 2" w:semiHidden="0" w:uiPriority="64"/>
    <w:lsdException w:name="Medium List 1 Accent 2" w:semiHidden="0" w:uiPriority="65"/>
    <w:lsdException w:name="Medium List 2 Accent 2" w:semiHidden="0" w:uiPriority="66"/>
    <w:lsdException w:name="Medium Grid 1 Accent 2" w:semiHidden="0" w:uiPriority="67"/>
    <w:lsdException w:name="Medium Grid 2 Accent 2" w:semiHidden="0" w:uiPriority="68"/>
    <w:lsdException w:name="Medium Grid 3 Accent 2" w:semiHidden="0" w:uiPriority="69"/>
    <w:lsdException w:name="Dark List Accent 2" w:semiHidden="0" w:uiPriority="70"/>
    <w:lsdException w:name="Colorful Shading Accent 2" w:semiHidden="0" w:uiPriority="71"/>
    <w:lsdException w:name="Colorful List Accent 2" w:semiHidden="0" w:uiPriority="72"/>
    <w:lsdException w:name="Colorful Grid Accent 2" w:semiHidden="0" w:uiPriority="73"/>
    <w:lsdException w:name="Light Shading Accent 3" w:semiHidden="0" w:uiPriority="60"/>
    <w:lsdException w:name="Light List Accent 3" w:semiHidden="0" w:uiPriority="61"/>
    <w:lsdException w:name="Light Grid Accent 3" w:semiHidden="0" w:uiPriority="62"/>
    <w:lsdException w:name="Medium Shading 1 Accent 3" w:semiHidden="0" w:uiPriority="63"/>
    <w:lsdException w:name="Medium Shading 2 Accent 3" w:semiHidden="0" w:uiPriority="64"/>
    <w:lsdException w:name="Medium List 1 Accent 3" w:semiHidden="0" w:uiPriority="65"/>
    <w:lsdException w:name="Medium List 2 Accent 3" w:semiHidden="0" w:uiPriority="66"/>
    <w:lsdException w:name="Medium Grid 1 Accent 3" w:semiHidden="0" w:uiPriority="67"/>
    <w:lsdException w:name="Medium Grid 2 Accent 3" w:semiHidden="0" w:uiPriority="68"/>
    <w:lsdException w:name="Medium Grid 3 Accent 3" w:semiHidden="0" w:uiPriority="69"/>
    <w:lsdException w:name="Dark List Accent 3" w:semiHidden="0" w:uiPriority="70"/>
    <w:lsdException w:name="Colorful Shading Accent 3" w:semiHidden="0" w:uiPriority="71"/>
    <w:lsdException w:name="Colorful List Accent 3" w:semiHidden="0" w:uiPriority="72"/>
    <w:lsdException w:name="Colorful Grid Accent 3" w:semiHidden="0" w:uiPriority="73"/>
    <w:lsdException w:name="Light Shading Accent 4" w:semiHidden="0" w:uiPriority="60"/>
    <w:lsdException w:name="Light List Accent 4" w:semiHidden="0" w:uiPriority="61"/>
    <w:lsdException w:name="Light Grid Accent 4" w:semiHidden="0" w:uiPriority="62"/>
    <w:lsdException w:name="Medium Shading 1 Accent 4" w:semiHidden="0" w:uiPriority="63"/>
    <w:lsdException w:name="Medium Shading 2 Accent 4" w:semiHidden="0" w:uiPriority="64"/>
    <w:lsdException w:name="Medium List 1 Accent 4" w:semiHidden="0" w:uiPriority="65"/>
    <w:lsdException w:name="Medium List 2 Accent 4" w:semiHidden="0" w:uiPriority="66"/>
    <w:lsdException w:name="Medium Grid 1 Accent 4" w:semiHidden="0" w:uiPriority="67"/>
    <w:lsdException w:name="Medium Grid 2 Accent 4" w:semiHidden="0" w:uiPriority="68"/>
    <w:lsdException w:name="Medium Grid 3 Accent 4" w:semiHidden="0" w:uiPriority="69"/>
    <w:lsdException w:name="Dark List Accent 4" w:semiHidden="0" w:uiPriority="70"/>
    <w:lsdException w:name="Colorful Shading Accent 4" w:semiHidden="0" w:uiPriority="71"/>
    <w:lsdException w:name="Colorful List Accent 4" w:semiHidden="0" w:uiPriority="72"/>
    <w:lsdException w:name="Colorful Grid Accent 4" w:semiHidden="0" w:uiPriority="73"/>
    <w:lsdException w:name="Light Shading Accent 5" w:semiHidden="0" w:uiPriority="60"/>
    <w:lsdException w:name="Light List Accent 5" w:semiHidden="0" w:uiPriority="61"/>
    <w:lsdException w:name="Light Grid Accent 5" w:semiHidden="0" w:uiPriority="62"/>
    <w:lsdException w:name="Medium Shading 1 Accent 5" w:semiHidden="0" w:uiPriority="63"/>
    <w:lsdException w:name="Medium Shading 2 Accent 5" w:semiHidden="0" w:uiPriority="64"/>
    <w:lsdException w:name="Medium List 1 Accent 5" w:semiHidden="0" w:uiPriority="65"/>
    <w:lsdException w:name="Medium List 2 Accent 5" w:semiHidden="0" w:uiPriority="66"/>
    <w:lsdException w:name="Medium Grid 1 Accent 5" w:semiHidden="0" w:uiPriority="67"/>
    <w:lsdException w:name="Medium Grid 2 Accent 5" w:semiHidden="0" w:uiPriority="68"/>
    <w:lsdException w:name="Medium Grid 3 Accent 5" w:semiHidden="0" w:uiPriority="69"/>
    <w:lsdException w:name="Dark List Accent 5" w:semiHidden="0" w:uiPriority="70"/>
    <w:lsdException w:name="Colorful Shading Accent 5" w:semiHidden="0" w:uiPriority="71"/>
    <w:lsdException w:name="Colorful List Accent 5" w:semiHidden="0" w:uiPriority="72"/>
    <w:lsdException w:name="Colorful Grid Accent 5" w:semiHidden="0" w:uiPriority="73"/>
    <w:lsdException w:name="Light Shading Accent 6" w:semiHidden="0" w:uiPriority="60"/>
    <w:lsdException w:name="Light List Accent 6" w:semiHidden="0" w:uiPriority="61"/>
    <w:lsdException w:name="Light Grid Accent 6" w:semiHidden="0" w:uiPriority="62"/>
    <w:lsdException w:name="Medium Shading 1 Accent 6" w:semiHidden="0" w:uiPriority="63"/>
    <w:lsdException w:name="Medium Shading 2 Accent 6" w:semiHidden="0" w:uiPriority="64"/>
    <w:lsdException w:name="Medium List 1 Accent 6" w:semiHidden="0" w:uiPriority="65"/>
    <w:lsdException w:name="Medium List 2 Accent 6" w:semiHidden="0" w:uiPriority="66"/>
    <w:lsdException w:name="Medium Grid 1 Accent 6" w:semiHidden="0" w:uiPriority="67"/>
    <w:lsdException w:name="Medium Grid 2 Accent 6" w:semiHidden="0" w:uiPriority="68"/>
    <w:lsdException w:name="Medium Grid 3 Accent 6" w:semiHidden="0" w:uiPriority="69"/>
    <w:lsdException w:name="Dark List Accent 6" w:semiHidden="0" w:uiPriority="70"/>
    <w:lsdException w:name="Colorful Shading Accent 6" w:semiHidden="0" w:uiPriority="71"/>
    <w:lsdException w:name="Colorful List Accent 6" w:semiHidden="0" w:uiPriority="72"/>
    <w:lsdException w:name="Colorful Grid Accent 6" w:semiHidden="0"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uiPriority="37"/>
    <w:lsdException w:name="TOC Heading" w:uiPriority="39" w:unhideWhenUsed="1" w:qFormat="1"/>
  </w:latentStyles>
  <w:style w:type="paragraph" w:default="1" w:styleId="Normal">
    <w:name w:val="Normal"/>
    <w:uiPriority w:val="3"/>
    <w:qFormat/>
    <w:rsid w:val="00E54106"/>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qFormat/>
    <w:rsid w:val="009549A1"/>
    <w:pPr>
      <w:numPr>
        <w:numId w:val="1"/>
      </w:numPr>
      <w:spacing w:line="240" w:lineRule="exact"/>
      <w:ind w:left="6048"/>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C13AFD"/>
    <w:pPr>
      <w:tabs>
        <w:tab w:val="right" w:leader="dot" w:pos="5030"/>
      </w:tabs>
      <w:spacing w:after="0"/>
      <w:ind w:left="202" w:hanging="202"/>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semiHidden/>
    <w:unhideWhenUsed/>
    <w:qFormat/>
    <w:locked/>
    <w:rsid w:val="008629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qFormat/>
    <w:rsid w:val="00AF0E31"/>
    <w:pPr>
      <w:ind w:left="576"/>
    </w:pPr>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AF0E31"/>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1"/>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mc:Ignorable="w14">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hyperlink" Target="https://www.explore.ms/Navigation.aspx?Start=Programs.SPLA.Agreements" TargetMode="External"/><Relationship Id="rId21" Type="http://schemas.openxmlformats.org/officeDocument/2006/relationships/settings" Target="settings.xml"/><Relationship Id="rId42" Type="http://schemas.openxmlformats.org/officeDocument/2006/relationships/hyperlink" Target="http://go.microsoft.com/fwlink/?LinkId=21969" TargetMode="External"/><Relationship Id="rId63" Type="http://schemas.openxmlformats.org/officeDocument/2006/relationships/hyperlink" Target="https://www.explore.ms/Navigation.aspx?Start=Programs.SPLA.Agreements" TargetMode="External"/><Relationship Id="rId84" Type="http://schemas.openxmlformats.org/officeDocument/2006/relationships/hyperlink" Target="http://www.microsoft.com/dynamics/en/us/products/gp-availability.aspx" TargetMode="External"/><Relationship Id="rId138" Type="http://schemas.openxmlformats.org/officeDocument/2006/relationships/hyperlink" Target="http://go.microsoft.com/fwlink/?LinkId=165518" TargetMode="External"/><Relationship Id="rId159" Type="http://schemas.openxmlformats.org/officeDocument/2006/relationships/footer" Target="footer11.xml"/><Relationship Id="rId107" Type="http://schemas.openxmlformats.org/officeDocument/2006/relationships/hyperlink" Target="https://www.explore.ms/Navigation.aspx?Start=Programs.SPLA.Agreements" TargetMode="External"/><Relationship Id="rId11" Type="http://schemas.openxmlformats.org/officeDocument/2006/relationships/customXml" Target="../customXml/item11.xml"/><Relationship Id="rId32" Type="http://schemas.openxmlformats.org/officeDocument/2006/relationships/header" Target="header4.xml"/><Relationship Id="rId53" Type="http://schemas.openxmlformats.org/officeDocument/2006/relationships/hyperlink" Target="https://www.explore.ms/Navigation.aspx?Start=Programs.SPLA.Agreements" TargetMode="External"/><Relationship Id="rId74" Type="http://schemas.openxmlformats.org/officeDocument/2006/relationships/hyperlink" Target="http://www.explore.ms" TargetMode="External"/><Relationship Id="rId128" Type="http://schemas.openxmlformats.org/officeDocument/2006/relationships/hyperlink" Target="https://www.explore.ms/Navigation.aspx?Start=Programs.SPLA.Agreements" TargetMode="External"/><Relationship Id="rId149" Type="http://schemas.openxmlformats.org/officeDocument/2006/relationships/hyperlink" Target="http://go.microsoft.com/fwlink/?LinkId=100284" TargetMode="External"/><Relationship Id="rId5" Type="http://schemas.openxmlformats.org/officeDocument/2006/relationships/customXml" Target="../customXml/item5.xml"/><Relationship Id="rId95" Type="http://schemas.openxmlformats.org/officeDocument/2006/relationships/hyperlink" Target="https://www.explore.ms/Navigation.aspx?Start=Programs.SPLA.Agreements" TargetMode="External"/><Relationship Id="rId160" Type="http://schemas.openxmlformats.org/officeDocument/2006/relationships/hyperlink" Target="http://microsoft.com/licensing/contracts" TargetMode="External"/><Relationship Id="rId22" Type="http://schemas.openxmlformats.org/officeDocument/2006/relationships/webSettings" Target="webSettings.xml"/><Relationship Id="rId43" Type="http://schemas.openxmlformats.org/officeDocument/2006/relationships/footer" Target="footer5.xml"/><Relationship Id="rId64" Type="http://schemas.openxmlformats.org/officeDocument/2006/relationships/hyperlink" Target="http://www.explore.ms" TargetMode="External"/><Relationship Id="rId118" Type="http://schemas.openxmlformats.org/officeDocument/2006/relationships/hyperlink" Target="https://www.explore.ms/Navigation.aspx?Start=Programs.SPLA.Agreements" TargetMode="External"/><Relationship Id="rId139" Type="http://schemas.openxmlformats.org/officeDocument/2006/relationships/hyperlink" Target="http://go.microsoft.com/fwlink/?LinkId=165518" TargetMode="External"/><Relationship Id="rId85" Type="http://schemas.openxmlformats.org/officeDocument/2006/relationships/hyperlink" Target="https://mbs.microsoft.com/partnersource/partneressentials/pllp" TargetMode="External"/><Relationship Id="rId150" Type="http://schemas.openxmlformats.org/officeDocument/2006/relationships/footer" Target="footer10.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header" Target="header5.xml"/><Relationship Id="rId38" Type="http://schemas.openxmlformats.org/officeDocument/2006/relationships/hyperlink" Target="http://www.microsoft.com/licensing" TargetMode="External"/><Relationship Id="rId59" Type="http://schemas.openxmlformats.org/officeDocument/2006/relationships/hyperlink" Target="https://www.explore.ms/Navigation.aspx?Start=Programs.SPLA.Agreements" TargetMode="External"/><Relationship Id="rId103" Type="http://schemas.openxmlformats.org/officeDocument/2006/relationships/footer" Target="footer9.xml"/><Relationship Id="rId108" Type="http://schemas.openxmlformats.org/officeDocument/2006/relationships/hyperlink" Target="mailto:joe@smith.com" TargetMode="External"/><Relationship Id="rId124" Type="http://schemas.openxmlformats.org/officeDocument/2006/relationships/hyperlink" Target="https://www.explore.ms/Navigation.aspx?Start=Programs.SPLA.Agreements" TargetMode="External"/><Relationship Id="rId129" Type="http://schemas.openxmlformats.org/officeDocument/2006/relationships/hyperlink" Target="https://www.explore.ms/Navigation.aspx?Start=Programs.SPLA.Agreements" TargetMode="External"/><Relationship Id="rId54" Type="http://schemas.openxmlformats.org/officeDocument/2006/relationships/hyperlink" Target="http://www.microsoft.com/dynamics/en/us/products/ax-availability.aspx" TargetMode="External"/><Relationship Id="rId70" Type="http://schemas.openxmlformats.org/officeDocument/2006/relationships/hyperlink" Target="http://www.explore.ms" TargetMode="External"/><Relationship Id="rId75" Type="http://schemas.openxmlformats.org/officeDocument/2006/relationships/hyperlink" Target="http://www.explore.ms" TargetMode="External"/><Relationship Id="rId91" Type="http://schemas.openxmlformats.org/officeDocument/2006/relationships/hyperlink" Target="https://mbs.microsoft.com/partnersource/partneressentials/pllp" TargetMode="External"/><Relationship Id="rId96" Type="http://schemas.openxmlformats.org/officeDocument/2006/relationships/hyperlink" Target="http://www.microsoft.com/dynamics/en/us/products/sl-availability.aspx" TargetMode="External"/><Relationship Id="rId140" Type="http://schemas.openxmlformats.org/officeDocument/2006/relationships/hyperlink" Target="http://go.microsoft.com/fwlink/?LinkId=100284" TargetMode="External"/><Relationship Id="rId145" Type="http://schemas.openxmlformats.org/officeDocument/2006/relationships/hyperlink" Target="http://go.microsoft.com/fwlink/?LinkId=165518" TargetMode="External"/><Relationship Id="rId161" Type="http://schemas.openxmlformats.org/officeDocument/2006/relationships/hyperlink" Target="http://www.mpegla.com/index1.cfm" TargetMode="External"/><Relationship Id="rId166"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footnotes" Target="footnotes.xml"/><Relationship Id="rId28" Type="http://schemas.openxmlformats.org/officeDocument/2006/relationships/image" Target="media/image2.png"/><Relationship Id="rId49" Type="http://schemas.openxmlformats.org/officeDocument/2006/relationships/hyperlink" Target="https://www.explore.ms/Navigation.aspx?Start=Programs.SPLA.Agreements" TargetMode="External"/><Relationship Id="rId114" Type="http://schemas.openxmlformats.org/officeDocument/2006/relationships/hyperlink" Target="https://mbs.microsoft.com/partnersource/partneressentials/pllp" TargetMode="External"/><Relationship Id="rId119" Type="http://schemas.openxmlformats.org/officeDocument/2006/relationships/hyperlink" Target="https://www.explore.ms/Navigation.aspx?Start=Programs.SPLA.Agreements" TargetMode="External"/><Relationship Id="rId44" Type="http://schemas.openxmlformats.org/officeDocument/2006/relationships/footer" Target="footer6.xml"/><Relationship Id="rId60" Type="http://schemas.openxmlformats.org/officeDocument/2006/relationships/hyperlink" Target="http://www.explore.ms" TargetMode="External"/><Relationship Id="rId65" Type="http://schemas.openxmlformats.org/officeDocument/2006/relationships/hyperlink" Target="http://www.explore.ms" TargetMode="External"/><Relationship Id="rId81" Type="http://schemas.openxmlformats.org/officeDocument/2006/relationships/hyperlink" Target="http://www.explore.ms" TargetMode="External"/><Relationship Id="rId86" Type="http://schemas.openxmlformats.org/officeDocument/2006/relationships/hyperlink" Target="https://www.explore.ms/Navigation.aspx?Start=Programs.SPLA.Agreements" TargetMode="External"/><Relationship Id="rId130" Type="http://schemas.openxmlformats.org/officeDocument/2006/relationships/hyperlink" Target="http://www.microsoft.com/dynamics/en/us/products/sl-availability.aspx" TargetMode="External"/><Relationship Id="rId135" Type="http://schemas.openxmlformats.org/officeDocument/2006/relationships/hyperlink" Target="http://go.microsoft.com/fwlink/?LinkId=165518" TargetMode="External"/><Relationship Id="rId151" Type="http://schemas.openxmlformats.org/officeDocument/2006/relationships/hyperlink" Target="http://go.microsoft.com/fwlink/?LinkId=87415" TargetMode="External"/><Relationship Id="rId156" Type="http://schemas.openxmlformats.org/officeDocument/2006/relationships/hyperlink" Target="http://go.microsoft.com/fwlink/?LinkID=91255" TargetMode="External"/><Relationship Id="rId13" Type="http://schemas.openxmlformats.org/officeDocument/2006/relationships/customXml" Target="../customXml/item13.xml"/><Relationship Id="rId18" Type="http://schemas.openxmlformats.org/officeDocument/2006/relationships/numbering" Target="numbering.xml"/><Relationship Id="rId39" Type="http://schemas.openxmlformats.org/officeDocument/2006/relationships/hyperlink" Target="http://www.microsoft.com/licensing/existing-customers/product-activation.aspx" TargetMode="External"/><Relationship Id="rId109" Type="http://schemas.openxmlformats.org/officeDocument/2006/relationships/hyperlink" Target="https://www.explore.ms/Navigation.aspx?Start=Programs.SPLA.Agreements" TargetMode="External"/><Relationship Id="rId34" Type="http://schemas.openxmlformats.org/officeDocument/2006/relationships/footer" Target="footer3.xml"/><Relationship Id="rId50" Type="http://schemas.openxmlformats.org/officeDocument/2006/relationships/hyperlink" Target="http://www.explore.ms" TargetMode="External"/><Relationship Id="rId55" Type="http://schemas.openxmlformats.org/officeDocument/2006/relationships/hyperlink" Target="https://mbs.microsoft.com/partnersource/partneressentials/pllp" TargetMode="External"/><Relationship Id="rId76" Type="http://schemas.openxmlformats.org/officeDocument/2006/relationships/hyperlink" Target="http://www.explore.ms" TargetMode="External"/><Relationship Id="rId97" Type="http://schemas.openxmlformats.org/officeDocument/2006/relationships/hyperlink" Target="https://mbs.microsoft.com/partnersource/partneressentials/pllp" TargetMode="External"/><Relationship Id="rId104" Type="http://schemas.openxmlformats.org/officeDocument/2006/relationships/hyperlink" Target="http://go.microsoft.com/?linkid=9710837" TargetMode="External"/><Relationship Id="rId120" Type="http://schemas.openxmlformats.org/officeDocument/2006/relationships/hyperlink" Target="http://www.microsoft.com/dynamics/en/us/products/gp-availability.aspx" TargetMode="External"/><Relationship Id="rId125" Type="http://schemas.openxmlformats.org/officeDocument/2006/relationships/hyperlink" Target="http://www.microsoft.com/dynamics/en/us/products/nav-availability.aspx" TargetMode="External"/><Relationship Id="rId141" Type="http://schemas.openxmlformats.org/officeDocument/2006/relationships/hyperlink" Target="http://go.microsoft.com/fwlink/?LinkId=165518" TargetMode="External"/><Relationship Id="rId146" Type="http://schemas.openxmlformats.org/officeDocument/2006/relationships/hyperlink" Target="http://go.microsoft.com/fwlink/?LinkId=165518" TargetMode="External"/><Relationship Id="rId167" Type="http://schemas.openxmlformats.org/officeDocument/2006/relationships/fontTable" Target="fontTable.xml"/><Relationship Id="rId7" Type="http://schemas.openxmlformats.org/officeDocument/2006/relationships/customXml" Target="../customXml/item7.xml"/><Relationship Id="rId71" Type="http://schemas.openxmlformats.org/officeDocument/2006/relationships/hyperlink" Target="http://www.explore.ms" TargetMode="External"/><Relationship Id="rId92" Type="http://schemas.openxmlformats.org/officeDocument/2006/relationships/hyperlink" Target="https://www.explore.ms/Navigation.aspx?Start=Programs.SPLA.Agreements" TargetMode="External"/><Relationship Id="rId162" Type="http://schemas.openxmlformats.org/officeDocument/2006/relationships/hyperlink" Target="http://go.microsoft.com/fwlink/?linkid=69500" TargetMode="External"/><Relationship Id="rId2" Type="http://schemas.openxmlformats.org/officeDocument/2006/relationships/customXml" Target="../customXml/item2.xml"/><Relationship Id="rId29" Type="http://schemas.openxmlformats.org/officeDocument/2006/relationships/header" Target="header2.xml"/><Relationship Id="rId24" Type="http://schemas.openxmlformats.org/officeDocument/2006/relationships/endnotes" Target="endnotes.xml"/><Relationship Id="rId40" Type="http://schemas.openxmlformats.org/officeDocument/2006/relationships/hyperlink" Target="http://go.microsoft.com/fwlink/?LinkID=66406" TargetMode="External"/><Relationship Id="rId45" Type="http://schemas.openxmlformats.org/officeDocument/2006/relationships/hyperlink" Target="http://www.explore.ms" TargetMode="External"/><Relationship Id="rId66" Type="http://schemas.openxmlformats.org/officeDocument/2006/relationships/hyperlink" Target="http://www.explore.ms" TargetMode="External"/><Relationship Id="rId87" Type="http://schemas.openxmlformats.org/officeDocument/2006/relationships/hyperlink" Target="https://www.explore.ms/Navigation.aspx?Start=Programs.SPLA.Agreements" TargetMode="External"/><Relationship Id="rId110" Type="http://schemas.openxmlformats.org/officeDocument/2006/relationships/hyperlink" Target="https://www.explore.ms/Navigation.aspx?Start=Programs.SPLA.Agreements" TargetMode="External"/><Relationship Id="rId115" Type="http://schemas.openxmlformats.org/officeDocument/2006/relationships/hyperlink" Target="https://www.explore.ms/Navigation.aspx?Start=Programs.SPLA.Agreements" TargetMode="Externa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go.microsoft.com/fwlink/?LinkId=165518" TargetMode="External"/><Relationship Id="rId157" Type="http://schemas.openxmlformats.org/officeDocument/2006/relationships/hyperlink" Target="http://go.microsoft.com/fwlink/?LinkID=91255" TargetMode="External"/><Relationship Id="rId61" Type="http://schemas.openxmlformats.org/officeDocument/2006/relationships/hyperlink" Target="http://www.explore.ms" TargetMode="External"/><Relationship Id="rId82" Type="http://schemas.openxmlformats.org/officeDocument/2006/relationships/hyperlink" Target="http://www.explore.ms" TargetMode="External"/><Relationship Id="rId152" Type="http://schemas.openxmlformats.org/officeDocument/2006/relationships/hyperlink" Target="http://go.microsoft.com/fwlink/?LinkID=101332" TargetMode="External"/><Relationship Id="rId19" Type="http://schemas.openxmlformats.org/officeDocument/2006/relationships/styles" Target="styles.xml"/><Relationship Id="rId14" Type="http://schemas.openxmlformats.org/officeDocument/2006/relationships/customXml" Target="../customXml/item14.xml"/><Relationship Id="rId30" Type="http://schemas.openxmlformats.org/officeDocument/2006/relationships/header" Target="header3.xml"/><Relationship Id="rId35" Type="http://schemas.openxmlformats.org/officeDocument/2006/relationships/hyperlink" Target="http://www.microsoftvolumelicensing.com/userights/DocumentSearch.aspx?Mode=3&amp;DocumentTypeId=2" TargetMode="External"/><Relationship Id="rId56" Type="http://schemas.openxmlformats.org/officeDocument/2006/relationships/hyperlink" Target="http://www.explore.ms" TargetMode="External"/><Relationship Id="rId77" Type="http://schemas.openxmlformats.org/officeDocument/2006/relationships/hyperlink" Target="https://www.explore.ms/Navigation.aspx?Start=Programs.SPLA.Agreements" TargetMode="External"/><Relationship Id="rId100" Type="http://schemas.openxmlformats.org/officeDocument/2006/relationships/footer" Target="footer7.xml"/><Relationship Id="rId105" Type="http://schemas.openxmlformats.org/officeDocument/2006/relationships/hyperlink" Target="http://www.explore.ms" TargetMode="External"/><Relationship Id="rId126" Type="http://schemas.openxmlformats.org/officeDocument/2006/relationships/hyperlink" Target="https://mbs.microsoft.com/partnersource/partneressentials/pllp" TargetMode="External"/><Relationship Id="rId147" Type="http://schemas.openxmlformats.org/officeDocument/2006/relationships/hyperlink" Target="http://go.microsoft.com/fwlink/?LinkId=165518" TargetMode="External"/><Relationship Id="rId168" Type="http://schemas.openxmlformats.org/officeDocument/2006/relationships/theme" Target="theme/theme1.xml"/><Relationship Id="rId8" Type="http://schemas.openxmlformats.org/officeDocument/2006/relationships/customXml" Target="../customXml/item8.xml"/><Relationship Id="rId51" Type="http://schemas.openxmlformats.org/officeDocument/2006/relationships/hyperlink" Target="http://www.explore.ms" TargetMode="External"/><Relationship Id="rId72" Type="http://schemas.openxmlformats.org/officeDocument/2006/relationships/hyperlink" Target="http://www.explore.ms" TargetMode="External"/><Relationship Id="rId93" Type="http://schemas.openxmlformats.org/officeDocument/2006/relationships/hyperlink" Target="https://www.explore.ms/Navigation.aspx?Start=Programs.SPLA.Agreements" TargetMode="External"/><Relationship Id="rId98" Type="http://schemas.openxmlformats.org/officeDocument/2006/relationships/hyperlink" Target="http://go.microsoft.com/?linkid=9710837" TargetMode="External"/><Relationship Id="rId121" Type="http://schemas.openxmlformats.org/officeDocument/2006/relationships/hyperlink" Target="https://mbs.microsoft.com/partnersource/partneressentials/pllp" TargetMode="External"/><Relationship Id="rId142" Type="http://schemas.openxmlformats.org/officeDocument/2006/relationships/hyperlink" Target="http://go.microsoft.com/fwlink/?LinkId=165518" TargetMode="External"/><Relationship Id="rId163" Type="http://schemas.openxmlformats.org/officeDocument/2006/relationships/hyperlink" Target="http://go.microsoft.com/fwlink/?linkid=69502" TargetMode="External"/><Relationship Id="rId3" Type="http://schemas.openxmlformats.org/officeDocument/2006/relationships/customXml" Target="../customXml/item3.xml"/><Relationship Id="rId25" Type="http://schemas.openxmlformats.org/officeDocument/2006/relationships/image" Target="media/image1.png"/><Relationship Id="rId46" Type="http://schemas.openxmlformats.org/officeDocument/2006/relationships/hyperlink" Target="http://www.explore.ms" TargetMode="External"/><Relationship Id="rId67" Type="http://schemas.openxmlformats.org/officeDocument/2006/relationships/hyperlink" Target="https://www.explore.ms/Navigation.aspx?Start=Programs.SPLA.Agreements" TargetMode="External"/><Relationship Id="rId116" Type="http://schemas.openxmlformats.org/officeDocument/2006/relationships/hyperlink" Target="https://www.explore.ms/Navigation.aspx?Start=Programs.SPLA.Agreements" TargetMode="External"/><Relationship Id="rId137" Type="http://schemas.openxmlformats.org/officeDocument/2006/relationships/hyperlink" Target="http://go.microsoft.com/fwlink/?LinkId=100284" TargetMode="External"/><Relationship Id="rId158" Type="http://schemas.openxmlformats.org/officeDocument/2006/relationships/hyperlink" Target="http://go.microsoft.com/fwlink/?LinkID=101332" TargetMode="External"/><Relationship Id="rId20" Type="http://schemas.microsoft.com/office/2007/relationships/stylesWithEffects" Target="stylesWithEffects.xml"/><Relationship Id="rId41" Type="http://schemas.openxmlformats.org/officeDocument/2006/relationships/hyperlink" Target="http://go.microsoft.com/fwlink/?LinkID=66406" TargetMode="External"/><Relationship Id="rId62" Type="http://schemas.openxmlformats.org/officeDocument/2006/relationships/hyperlink" Target="http://www.explore.ms" TargetMode="External"/><Relationship Id="rId83" Type="http://schemas.openxmlformats.org/officeDocument/2006/relationships/hyperlink" Target="https://www.explore.ms/Navigation.aspx?Start=Programs.SPLA.Agreements" TargetMode="External"/><Relationship Id="rId88" Type="http://schemas.openxmlformats.org/officeDocument/2006/relationships/hyperlink" Target="https://www.explore.ms/Navigation.aspx?Start=Programs.SPLA.Agreements" TargetMode="External"/><Relationship Id="rId111" Type="http://schemas.openxmlformats.org/officeDocument/2006/relationships/hyperlink" Target="https://www.explore.ms/Navigation.aspx?Start=Programs.SPLA.Agreements" TargetMode="External"/><Relationship Id="rId132" Type="http://schemas.openxmlformats.org/officeDocument/2006/relationships/hyperlink" Target="http://go.microsoft.com/fwlink/?LinkId=165518" TargetMode="External"/><Relationship Id="rId153" Type="http://schemas.openxmlformats.org/officeDocument/2006/relationships/hyperlink" Target="http://go.microsoft.com/fwlink/?LinkId=137325" TargetMode="External"/><Relationship Id="rId15" Type="http://schemas.openxmlformats.org/officeDocument/2006/relationships/customXml" Target="../customXml/item15.xml"/><Relationship Id="rId36" Type="http://schemas.openxmlformats.org/officeDocument/2006/relationships/footer" Target="footer4.xml"/><Relationship Id="rId57" Type="http://schemas.openxmlformats.org/officeDocument/2006/relationships/hyperlink" Target="http://www.explore.ms" TargetMode="External"/><Relationship Id="rId106" Type="http://schemas.openxmlformats.org/officeDocument/2006/relationships/hyperlink" Target="http://www.explore.ms" TargetMode="External"/><Relationship Id="rId127" Type="http://schemas.openxmlformats.org/officeDocument/2006/relationships/hyperlink" Target="https://www.explore.ms/Navigation.aspx?Start=Programs.SPLA.Agreements" TargetMode="External"/><Relationship Id="rId10" Type="http://schemas.openxmlformats.org/officeDocument/2006/relationships/customXml" Target="../customXml/item10.xml"/><Relationship Id="rId31" Type="http://schemas.openxmlformats.org/officeDocument/2006/relationships/footer" Target="footer2.xml"/><Relationship Id="rId52" Type="http://schemas.openxmlformats.org/officeDocument/2006/relationships/hyperlink" Target="http://www.explore.ms" TargetMode="External"/><Relationship Id="rId73" Type="http://schemas.openxmlformats.org/officeDocument/2006/relationships/hyperlink" Target="https://www.explore.ms/Navigation.aspx?Start=Programs.SPLA.Agreements" TargetMode="External"/><Relationship Id="rId78" Type="http://schemas.openxmlformats.org/officeDocument/2006/relationships/hyperlink" Target="http://www.explore.ms" TargetMode="External"/><Relationship Id="rId94" Type="http://schemas.openxmlformats.org/officeDocument/2006/relationships/hyperlink" Target="https://www.explore.ms/Navigation.aspx?Start=Programs.SPLA.Agreements" TargetMode="External"/><Relationship Id="rId99" Type="http://schemas.openxmlformats.org/officeDocument/2006/relationships/hyperlink" Target="http://go.microsoft.com/?linkid=9710837" TargetMode="External"/><Relationship Id="rId101" Type="http://schemas.openxmlformats.org/officeDocument/2006/relationships/footer" Target="footer8.xml"/><Relationship Id="rId122" Type="http://schemas.openxmlformats.org/officeDocument/2006/relationships/hyperlink" Target="https://www.explore.ms/Navigation.aspx?Start=Programs.SPLA.Agreements" TargetMode="External"/><Relationship Id="rId143" Type="http://schemas.openxmlformats.org/officeDocument/2006/relationships/hyperlink" Target="http://go.microsoft.com/fwlink/?LinkId=100284" TargetMode="External"/><Relationship Id="rId148" Type="http://schemas.openxmlformats.org/officeDocument/2006/relationships/hyperlink" Target="http://go.microsoft.com/fwlink/?LinkId=165518" TargetMode="External"/><Relationship Id="rId164" Type="http://schemas.openxmlformats.org/officeDocument/2006/relationships/hyperlink" Target="http://go.microsoft.com/fwlink/?linkid=69502" TargetMode="External"/><Relationship Id="rId4" Type="http://schemas.openxmlformats.org/officeDocument/2006/relationships/customXml" Target="../customXml/item4.xml"/><Relationship Id="rId26" Type="http://schemas.openxmlformats.org/officeDocument/2006/relationships/header" Target="header1.xml"/><Relationship Id="rId47" Type="http://schemas.openxmlformats.org/officeDocument/2006/relationships/hyperlink" Target="http://www.explore.ms" TargetMode="External"/><Relationship Id="rId68" Type="http://schemas.openxmlformats.org/officeDocument/2006/relationships/hyperlink" Target="https://www.explore.ms/Navigation.aspx?Start=Programs.SPLA.Agreements" TargetMode="External"/><Relationship Id="rId89" Type="http://schemas.openxmlformats.org/officeDocument/2006/relationships/hyperlink" Target="https://www.explore.ms/Navigation.aspx?Start=Programs.SPLA.Agreements" TargetMode="External"/><Relationship Id="rId112" Type="http://schemas.openxmlformats.org/officeDocument/2006/relationships/hyperlink" Target="https://www.explore.ms/Navigation.aspx?Start=Programs.SPLA.Agreements" TargetMode="External"/><Relationship Id="rId133" Type="http://schemas.openxmlformats.org/officeDocument/2006/relationships/hyperlink" Target="http://go.microsoft.com/fwlink/?LinkId=165518" TargetMode="External"/><Relationship Id="rId154" Type="http://schemas.openxmlformats.org/officeDocument/2006/relationships/hyperlink" Target="http://go.microsoft.com/fwlink/?LinkID=91255" TargetMode="External"/><Relationship Id="rId37" Type="http://schemas.openxmlformats.org/officeDocument/2006/relationships/hyperlink" Target="http://www.microsoftvolumelicensing.com/userights/TechLimit.aspx" TargetMode="External"/><Relationship Id="rId58" Type="http://schemas.openxmlformats.org/officeDocument/2006/relationships/hyperlink" Target="http://www.explore.ms" TargetMode="External"/><Relationship Id="rId79" Type="http://schemas.openxmlformats.org/officeDocument/2006/relationships/hyperlink" Target="http://www.explore.ms" TargetMode="External"/><Relationship Id="rId102" Type="http://schemas.openxmlformats.org/officeDocument/2006/relationships/hyperlink" Target="http://go.microsoft.com/fwlink/?LinkID=229882" TargetMode="External"/><Relationship Id="rId123" Type="http://schemas.openxmlformats.org/officeDocument/2006/relationships/hyperlink" Target="https://www.explore.ms/Navigation.aspx?Start=Programs.SPLA.Agreements" TargetMode="External"/><Relationship Id="rId144" Type="http://schemas.openxmlformats.org/officeDocument/2006/relationships/hyperlink" Target="http://go.microsoft.com/fwlink/?LinkId=165518" TargetMode="External"/><Relationship Id="rId90" Type="http://schemas.openxmlformats.org/officeDocument/2006/relationships/hyperlink" Target="http://www.microsoft.com/dynamics/en/us/products/nav-availability.aspx" TargetMode="External"/><Relationship Id="rId165" Type="http://schemas.openxmlformats.org/officeDocument/2006/relationships/footer" Target="footer12.xml"/><Relationship Id="rId27" Type="http://schemas.openxmlformats.org/officeDocument/2006/relationships/footer" Target="footer1.xml"/><Relationship Id="rId48" Type="http://schemas.openxmlformats.org/officeDocument/2006/relationships/hyperlink" Target="https://www.explore.ms/Navigation.aspx?Start=Programs.SPLA.Agreements" TargetMode="External"/><Relationship Id="rId69" Type="http://schemas.openxmlformats.org/officeDocument/2006/relationships/hyperlink" Target="https://mbs.microsoft.com/partnersource/partneressentials/pllp" TargetMode="External"/><Relationship Id="rId113" Type="http://schemas.openxmlformats.org/officeDocument/2006/relationships/hyperlink" Target="http://www.microsoft.com/dynamics/en/us/products/ax-availability.aspx" TargetMode="External"/><Relationship Id="rId134" Type="http://schemas.openxmlformats.org/officeDocument/2006/relationships/hyperlink" Target="http://go.microsoft.com/fwlink/?LinkId=100284" TargetMode="External"/><Relationship Id="rId80" Type="http://schemas.openxmlformats.org/officeDocument/2006/relationships/hyperlink" Target="https://www.explore.ms/Navigation.aspx?Start=Programs.SPLA.Agreements" TargetMode="External"/><Relationship Id="rId155" Type="http://schemas.openxmlformats.org/officeDocument/2006/relationships/hyperlink" Target="http://go.microsoft.com/fwlink/?LinkID=912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b:Sources xmlns:b="http://schemas.openxmlformats.org/officeDocument/2006/bibliography" xmlns="http://schemas.openxmlformats.org/officeDocument/2006/bibliography" SelectedStyle="\APA.XSL" StyleName="APA"/>
</file>

<file path=customXml/item4.xml><?xml version="1.0" encoding="utf-8"?>
<ct:contentTypeSchema xmlns:ct="http://schemas.microsoft.com/office/2006/metadata/contentType" xmlns:ma="http://schemas.microsoft.com/office/2006/metadata/properties/metaAttributes" ct:_="" ma:_="" ma:contentTypeName="Document" ma:contentTypeID="0x0101004C39036AA02DF443899AC2C947943EDA" ma:contentTypeVersion="0" ma:contentTypeDescription="Create a new document." ma:contentTypeScope="" ma:versionID="ef3e18b8c09b4f918f93f93e3d9c973c">
  <xsd:schema xmlns:xsd="http://www.w3.org/2001/XMLSchema" xmlns:xs="http://www.w3.org/2001/XMLSchema" xmlns:p="http://schemas.microsoft.com/office/2006/metadata/properties" targetNamespace="http://schemas.microsoft.com/office/2006/metadata/properties" ma:root="true" ma:fieldsID="aa1222beb234debe96d12a98d24ff8a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8.xml><?xml version="1.0" encoding="utf-8"?>
<p:properties xmlns:p="http://schemas.microsoft.com/office/2006/metadata/properties" xmlns:xsi="http://www.w3.org/2001/XMLSchema-instance" xmlns:pc="http://schemas.microsoft.com/office/infopath/2007/PartnerControls">
  <documentManagement/>
</p:properties>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B4401E43-8098-41DF-8E48-8403581765F7}"/>
</file>

<file path=customXml/itemProps10.xml><?xml version="1.0" encoding="utf-8"?>
<ds:datastoreItem xmlns:ds="http://schemas.openxmlformats.org/officeDocument/2006/customXml" ds:itemID="{FC0938B9-8A57-41C5-AC8E-D60EAC0F04D3}"/>
</file>

<file path=customXml/itemProps11.xml><?xml version="1.0" encoding="utf-8"?>
<ds:datastoreItem xmlns:ds="http://schemas.openxmlformats.org/officeDocument/2006/customXml" ds:itemID="{599E87BD-55AE-4B5C-A9FE-F5CEAB2D9A14}"/>
</file>

<file path=customXml/itemProps12.xml><?xml version="1.0" encoding="utf-8"?>
<ds:datastoreItem xmlns:ds="http://schemas.openxmlformats.org/officeDocument/2006/customXml" ds:itemID="{F4ACE4CD-BF51-442C-A627-DD2E1F4594E0}"/>
</file>

<file path=customXml/itemProps13.xml><?xml version="1.0" encoding="utf-8"?>
<ds:datastoreItem xmlns:ds="http://schemas.openxmlformats.org/officeDocument/2006/customXml" ds:itemID="{8A14E06A-8D8F-4885-B1BC-5D2F07A90F2C}"/>
</file>

<file path=customXml/itemProps14.xml><?xml version="1.0" encoding="utf-8"?>
<ds:datastoreItem xmlns:ds="http://schemas.openxmlformats.org/officeDocument/2006/customXml" ds:itemID="{AE9F5D84-C0C9-4AF0-ACBC-9738D044A13C}"/>
</file>

<file path=customXml/itemProps15.xml><?xml version="1.0" encoding="utf-8"?>
<ds:datastoreItem xmlns:ds="http://schemas.openxmlformats.org/officeDocument/2006/customXml" ds:itemID="{15F91E90-D2DB-4E79-BB7A-F74B0E4FC05C}"/>
</file>

<file path=customXml/itemProps16.xml><?xml version="1.0" encoding="utf-8"?>
<ds:datastoreItem xmlns:ds="http://schemas.openxmlformats.org/officeDocument/2006/customXml" ds:itemID="{FC0938B9-8A57-41C5-AC8E-D60EAC0F04D3}">
  <ds:schemaRefs>
    <ds:schemaRef ds:uri="http://schemas.openxmlformats.org/officeDocument/2006/bibliography"/>
  </ds:schemaRefs>
</ds:datastoreItem>
</file>

<file path=customXml/itemProps17.xml><?xml version="1.0" encoding="utf-8"?>
<ds:datastoreItem xmlns:ds="http://schemas.openxmlformats.org/officeDocument/2006/customXml" ds:itemID="{618F0A0D-9381-442D-A433-DE793257393F}"/>
</file>

<file path=customXml/itemProps2.xml><?xml version="1.0" encoding="utf-8"?>
<ds:datastoreItem xmlns:ds="http://schemas.openxmlformats.org/officeDocument/2006/customXml" ds:itemID="{11A5FEE6-C0B4-48B0-801E-19C57C4B929E}"/>
</file>

<file path=customXml/itemProps3.xml><?xml version="1.0" encoding="utf-8"?>
<ds:datastoreItem xmlns:ds="http://schemas.openxmlformats.org/officeDocument/2006/customXml" ds:itemID="{001D3A79-1A57-4E13-89B1-B7C4A8F11ED3}"/>
</file>

<file path=customXml/itemProps4.xml><?xml version="1.0" encoding="utf-8"?>
<ds:datastoreItem xmlns:ds="http://schemas.openxmlformats.org/officeDocument/2006/customXml" ds:itemID="{DDEC351E-F594-4ED5-8B35-D04A8426D252}"/>
</file>

<file path=customXml/itemProps5.xml><?xml version="1.0" encoding="utf-8"?>
<ds:datastoreItem xmlns:ds="http://schemas.openxmlformats.org/officeDocument/2006/customXml" ds:itemID="{827A414A-0361-4753-89C7-7CFF84C033D7}"/>
</file>

<file path=customXml/itemProps6.xml><?xml version="1.0" encoding="utf-8"?>
<ds:datastoreItem xmlns:ds="http://schemas.openxmlformats.org/officeDocument/2006/customXml" ds:itemID="{ACDAEF61-7206-478E-B6EE-1198CBD89EED}"/>
</file>

<file path=customXml/itemProps7.xml><?xml version="1.0" encoding="utf-8"?>
<ds:datastoreItem xmlns:ds="http://schemas.openxmlformats.org/officeDocument/2006/customXml" ds:itemID="{C409F327-5FCD-48A3-8692-7CA97E339326}"/>
</file>

<file path=customXml/itemProps8.xml><?xml version="1.0" encoding="utf-8"?>
<ds:datastoreItem xmlns:ds="http://schemas.openxmlformats.org/officeDocument/2006/customXml" ds:itemID="{0F88C0C2-CBB6-4516-963E-566B9355152D}"/>
</file>

<file path=customXml/itemProps9.xml><?xml version="1.0" encoding="utf-8"?>
<ds:datastoreItem xmlns:ds="http://schemas.openxmlformats.org/officeDocument/2006/customXml" ds:itemID="{FC0938B9-8A57-41C5-AC8E-D60EAC0F04D3}"/>
</file>

<file path=docProps/app.xml><?xml version="1.0" encoding="utf-8"?>
<Properties xmlns="http://schemas.openxmlformats.org/officeDocument/2006/extended-properties" xmlns:vt="http://schemas.openxmlformats.org/officeDocument/2006/docPropsVTypes">
  <Template>Normal.dotm</Template>
  <TotalTime>0</TotalTime>
  <Pages>85</Pages>
  <Words>25901</Words>
  <Characters>147637</Characters>
  <Application>Microsoft Office Word</Application>
  <DocSecurity>8</DocSecurity>
  <Lines>1230</Lines>
  <Paragraphs>346</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173192</CharactersWithSpaces>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Diane Groth</dc:creator>
  <cp:lastModifiedBy>v-ama</cp:lastModifiedBy>
  <cp:revision>2</cp:revision>
  <cp:lastPrinted>2012-02-24T10:06:00Z</cp:lastPrinted>
  <dcterms:created xsi:type="dcterms:W3CDTF">2012-02-28T02:33:00Z</dcterms:created>
  <dcterms:modified xsi:type="dcterms:W3CDTF">2012-02-28T02:33:00Z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0x0101004C39036AA02DF443899AC2C947943EDA</vt:lpwstr>
  </property>
</Properties>
</file>